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33" d="100"/>
          <a:sy n="133" d="100"/>
        </p:scale>
        <p:origin x="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63B11-AB4A-8E48-97B0-86EC26DC9A1F}" type="doc">
      <dgm:prSet loTypeId="urn:microsoft.com/office/officeart/2005/8/layout/orgChart1" loCatId="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33F7D9F-FD28-B34E-9D6F-93092D00F4A1}">
      <dgm:prSet phldrT="[Text]"/>
      <dgm:spPr/>
      <dgm:t>
        <a:bodyPr/>
        <a:lstStyle/>
        <a:p>
          <a:r>
            <a:rPr lang="en-GB" i="1" dirty="0" err="1"/>
            <a:t>element.addEventListener</a:t>
          </a:r>
          <a:r>
            <a:rPr lang="en-GB" i="1" dirty="0"/>
            <a:t>('</a:t>
          </a:r>
          <a:r>
            <a:rPr lang="en-GB" i="1" dirty="0" err="1"/>
            <a:t>eventType</a:t>
          </a:r>
          <a:r>
            <a:rPr lang="en-GB" i="1" dirty="0"/>
            <a:t>', </a:t>
          </a:r>
          <a:r>
            <a:rPr lang="en-GB" i="1" dirty="0" err="1"/>
            <a:t>callbackFunction</a:t>
          </a:r>
          <a:r>
            <a:rPr lang="en-GB" i="1" dirty="0"/>
            <a:t>)</a:t>
          </a:r>
          <a:endParaRPr lang="en-GB" dirty="0"/>
        </a:p>
      </dgm:t>
    </dgm:pt>
    <dgm:pt modelId="{0B802E9C-3239-C84D-9D8B-C32041AD4769}" type="parTrans" cxnId="{62C805A8-7491-6B42-9048-A04FC4512A7D}">
      <dgm:prSet/>
      <dgm:spPr/>
      <dgm:t>
        <a:bodyPr/>
        <a:lstStyle/>
        <a:p>
          <a:endParaRPr lang="en-GB"/>
        </a:p>
      </dgm:t>
    </dgm:pt>
    <dgm:pt modelId="{215D47A2-B572-8345-8E81-9D6A64B2811D}" type="sibTrans" cxnId="{62C805A8-7491-6B42-9048-A04FC4512A7D}">
      <dgm:prSet/>
      <dgm:spPr/>
      <dgm:t>
        <a:bodyPr/>
        <a:lstStyle/>
        <a:p>
          <a:endParaRPr lang="en-GB"/>
        </a:p>
      </dgm:t>
    </dgm:pt>
    <dgm:pt modelId="{13CA679C-CD80-C04A-AE3F-D306CC8CCE8C}">
      <dgm:prSet phldrT="[Text]"/>
      <dgm:spPr/>
      <dgm:t>
        <a:bodyPr/>
        <a:lstStyle/>
        <a:p>
          <a:r>
            <a:rPr lang="en-GB" dirty="0"/>
            <a:t>element = </a:t>
          </a:r>
          <a:r>
            <a:rPr lang="en-GB" b="0" i="0" dirty="0" err="1"/>
            <a:t>elementul</a:t>
          </a:r>
          <a:r>
            <a:rPr lang="en-GB" b="0" i="0" dirty="0"/>
            <a:t> pe care se </a:t>
          </a:r>
          <a:r>
            <a:rPr lang="en-GB" b="0" i="0" dirty="0" err="1"/>
            <a:t>adaugă</a:t>
          </a:r>
          <a:r>
            <a:rPr lang="en-GB" b="0" i="0" dirty="0"/>
            <a:t> event </a:t>
          </a:r>
          <a:r>
            <a:rPr lang="en-GB" b="0" i="0" dirty="0" err="1"/>
            <a:t>listenerul</a:t>
          </a:r>
          <a:r>
            <a:rPr lang="en-GB" b="0" i="0" dirty="0"/>
            <a:t> (de </a:t>
          </a:r>
          <a:r>
            <a:rPr lang="en-GB" b="0" i="0" dirty="0" err="1"/>
            <a:t>cele</a:t>
          </a:r>
          <a:r>
            <a:rPr lang="en-GB" b="0" i="0" dirty="0"/>
            <a:t> </a:t>
          </a:r>
          <a:r>
            <a:rPr lang="en-GB" b="0" i="0" dirty="0" err="1"/>
            <a:t>mai</a:t>
          </a:r>
          <a:r>
            <a:rPr lang="en-GB" b="0" i="0" dirty="0"/>
            <a:t> </a:t>
          </a:r>
          <a:r>
            <a:rPr lang="en-GB" b="0" i="0" dirty="0" err="1"/>
            <a:t>multe</a:t>
          </a:r>
          <a:r>
            <a:rPr lang="en-GB" b="0" i="0" dirty="0"/>
            <a:t> </a:t>
          </a:r>
          <a:r>
            <a:rPr lang="en-GB" b="0" i="0" dirty="0" err="1"/>
            <a:t>ori</a:t>
          </a:r>
          <a:r>
            <a:rPr lang="en-GB" b="0" i="0" dirty="0"/>
            <a:t> un tag de HTML, </a:t>
          </a:r>
          <a:r>
            <a:rPr lang="en-GB" b="0" i="0" dirty="0" err="1"/>
            <a:t>selectat</a:t>
          </a:r>
          <a:r>
            <a:rPr lang="en-GB" b="0" i="0" dirty="0"/>
            <a:t> anterior)</a:t>
          </a:r>
          <a:endParaRPr lang="en-GB" dirty="0"/>
        </a:p>
      </dgm:t>
    </dgm:pt>
    <dgm:pt modelId="{86308D7A-31C3-CA44-8931-92765F86616F}" type="parTrans" cxnId="{FFE56B2A-742B-924E-B01B-DB64B0DFDEEA}">
      <dgm:prSet/>
      <dgm:spPr/>
      <dgm:t>
        <a:bodyPr/>
        <a:lstStyle/>
        <a:p>
          <a:endParaRPr lang="en-GB"/>
        </a:p>
      </dgm:t>
    </dgm:pt>
    <dgm:pt modelId="{20D764CB-907C-1647-B81F-85BE96F2D375}" type="sibTrans" cxnId="{FFE56B2A-742B-924E-B01B-DB64B0DFDEEA}">
      <dgm:prSet/>
      <dgm:spPr/>
      <dgm:t>
        <a:bodyPr/>
        <a:lstStyle/>
        <a:p>
          <a:endParaRPr lang="en-GB"/>
        </a:p>
      </dgm:t>
    </dgm:pt>
    <dgm:pt modelId="{25D406B5-0461-A944-B2CA-1562DC75C425}">
      <dgm:prSet phldrT="[Text]"/>
      <dgm:spPr/>
      <dgm:t>
        <a:bodyPr/>
        <a:lstStyle/>
        <a:p>
          <a:r>
            <a:rPr lang="en-GB" dirty="0" err="1"/>
            <a:t>eventType</a:t>
          </a:r>
          <a:r>
            <a:rPr lang="en-GB" dirty="0"/>
            <a:t> = </a:t>
          </a:r>
          <a:r>
            <a:rPr lang="en-GB" dirty="0" err="1"/>
            <a:t>tipul</a:t>
          </a:r>
          <a:r>
            <a:rPr lang="en-GB" dirty="0"/>
            <a:t> de </a:t>
          </a:r>
          <a:r>
            <a:rPr lang="en-GB" dirty="0" err="1"/>
            <a:t>eveniment</a:t>
          </a:r>
          <a:r>
            <a:rPr lang="en-GB" dirty="0"/>
            <a:t> (</a:t>
          </a:r>
          <a:r>
            <a:rPr lang="en-GB" dirty="0" err="1"/>
            <a:t>ex:click</a:t>
          </a:r>
          <a:r>
            <a:rPr lang="en-GB" dirty="0"/>
            <a:t>)</a:t>
          </a:r>
        </a:p>
      </dgm:t>
    </dgm:pt>
    <dgm:pt modelId="{88113F93-D044-D449-95BB-174CE79456C4}" type="parTrans" cxnId="{D62AB2F9-EF6C-EE48-83F0-305CD964AC35}">
      <dgm:prSet/>
      <dgm:spPr/>
      <dgm:t>
        <a:bodyPr/>
        <a:lstStyle/>
        <a:p>
          <a:endParaRPr lang="en-GB"/>
        </a:p>
      </dgm:t>
    </dgm:pt>
    <dgm:pt modelId="{FC63855A-2A2C-A244-8DA1-438F2CEF0A29}" type="sibTrans" cxnId="{D62AB2F9-EF6C-EE48-83F0-305CD964AC35}">
      <dgm:prSet/>
      <dgm:spPr/>
      <dgm:t>
        <a:bodyPr/>
        <a:lstStyle/>
        <a:p>
          <a:endParaRPr lang="en-GB"/>
        </a:p>
      </dgm:t>
    </dgm:pt>
    <dgm:pt modelId="{F3C5DC85-5DA1-344B-94E0-49B3DDA43745}">
      <dgm:prSet phldrT="[Text]"/>
      <dgm:spPr/>
      <dgm:t>
        <a:bodyPr/>
        <a:lstStyle/>
        <a:p>
          <a:r>
            <a:rPr lang="en-GB" dirty="0" err="1"/>
            <a:t>callbackFunction</a:t>
          </a:r>
          <a:r>
            <a:rPr lang="en-GB" dirty="0"/>
            <a:t> = </a:t>
          </a:r>
          <a:r>
            <a:rPr lang="en-GB" dirty="0" err="1"/>
            <a:t>functia</a:t>
          </a:r>
          <a:r>
            <a:rPr lang="en-GB" dirty="0"/>
            <a:t> care se </a:t>
          </a:r>
          <a:r>
            <a:rPr lang="en-GB" dirty="0" err="1"/>
            <a:t>executa</a:t>
          </a:r>
          <a:r>
            <a:rPr lang="en-GB" dirty="0"/>
            <a:t> la </a:t>
          </a:r>
          <a:r>
            <a:rPr lang="en-GB" dirty="0" err="1"/>
            <a:t>declansarea</a:t>
          </a:r>
          <a:r>
            <a:rPr lang="en-GB" dirty="0"/>
            <a:t> </a:t>
          </a:r>
          <a:r>
            <a:rPr lang="en-GB" dirty="0" err="1"/>
            <a:t>evenimentului</a:t>
          </a:r>
          <a:endParaRPr lang="en-GB" dirty="0"/>
        </a:p>
      </dgm:t>
    </dgm:pt>
    <dgm:pt modelId="{24A339BA-851B-3746-A4BB-E2C3CE5B0234}" type="parTrans" cxnId="{5A7010E8-7566-9A49-A316-7C814155880D}">
      <dgm:prSet/>
      <dgm:spPr/>
      <dgm:t>
        <a:bodyPr/>
        <a:lstStyle/>
        <a:p>
          <a:endParaRPr lang="en-GB"/>
        </a:p>
      </dgm:t>
    </dgm:pt>
    <dgm:pt modelId="{2E7FE3BE-062F-3F4A-BA10-83F70079A950}" type="sibTrans" cxnId="{5A7010E8-7566-9A49-A316-7C814155880D}">
      <dgm:prSet/>
      <dgm:spPr/>
      <dgm:t>
        <a:bodyPr/>
        <a:lstStyle/>
        <a:p>
          <a:endParaRPr lang="en-GB"/>
        </a:p>
      </dgm:t>
    </dgm:pt>
    <dgm:pt modelId="{9944AD3B-4F2B-1945-8D1F-4D1AF9F5A5F1}" type="pres">
      <dgm:prSet presAssocID="{BC763B11-AB4A-8E48-97B0-86EC26DC9A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BCB77E-3D30-F044-A1A2-8524AB249210}" type="pres">
      <dgm:prSet presAssocID="{133F7D9F-FD28-B34E-9D6F-93092D00F4A1}" presName="hierRoot1" presStyleCnt="0">
        <dgm:presLayoutVars>
          <dgm:hierBranch val="init"/>
        </dgm:presLayoutVars>
      </dgm:prSet>
      <dgm:spPr/>
    </dgm:pt>
    <dgm:pt modelId="{0608DDA9-2AD7-ED4C-8007-129F2D65972D}" type="pres">
      <dgm:prSet presAssocID="{133F7D9F-FD28-B34E-9D6F-93092D00F4A1}" presName="rootComposite1" presStyleCnt="0"/>
      <dgm:spPr/>
    </dgm:pt>
    <dgm:pt modelId="{1A1F8011-17DE-1144-AB7A-1904ACFE324C}" type="pres">
      <dgm:prSet presAssocID="{133F7D9F-FD28-B34E-9D6F-93092D00F4A1}" presName="rootText1" presStyleLbl="node0" presStyleIdx="0" presStyleCnt="1">
        <dgm:presLayoutVars>
          <dgm:chPref val="3"/>
        </dgm:presLayoutVars>
      </dgm:prSet>
      <dgm:spPr/>
    </dgm:pt>
    <dgm:pt modelId="{52F8003F-A786-254E-812A-45EB8508CFEF}" type="pres">
      <dgm:prSet presAssocID="{133F7D9F-FD28-B34E-9D6F-93092D00F4A1}" presName="rootConnector1" presStyleLbl="node1" presStyleIdx="0" presStyleCnt="0"/>
      <dgm:spPr/>
    </dgm:pt>
    <dgm:pt modelId="{2A0E9B56-FB6F-BB47-9215-0A77E3456F97}" type="pres">
      <dgm:prSet presAssocID="{133F7D9F-FD28-B34E-9D6F-93092D00F4A1}" presName="hierChild2" presStyleCnt="0"/>
      <dgm:spPr/>
    </dgm:pt>
    <dgm:pt modelId="{074FB6B1-22FA-EE40-8E65-4486305AFFFA}" type="pres">
      <dgm:prSet presAssocID="{86308D7A-31C3-CA44-8931-92765F86616F}" presName="Name37" presStyleLbl="parChTrans1D2" presStyleIdx="0" presStyleCnt="3"/>
      <dgm:spPr/>
    </dgm:pt>
    <dgm:pt modelId="{82DFF004-7D4D-374B-BBA0-00951DC4CC43}" type="pres">
      <dgm:prSet presAssocID="{13CA679C-CD80-C04A-AE3F-D306CC8CCE8C}" presName="hierRoot2" presStyleCnt="0">
        <dgm:presLayoutVars>
          <dgm:hierBranch val="init"/>
        </dgm:presLayoutVars>
      </dgm:prSet>
      <dgm:spPr/>
    </dgm:pt>
    <dgm:pt modelId="{AE80562F-A47B-AE4A-9D15-5D6F17CD2195}" type="pres">
      <dgm:prSet presAssocID="{13CA679C-CD80-C04A-AE3F-D306CC8CCE8C}" presName="rootComposite" presStyleCnt="0"/>
      <dgm:spPr/>
    </dgm:pt>
    <dgm:pt modelId="{5F467DAE-F037-B041-A259-38CD8517325B}" type="pres">
      <dgm:prSet presAssocID="{13CA679C-CD80-C04A-AE3F-D306CC8CCE8C}" presName="rootText" presStyleLbl="node2" presStyleIdx="0" presStyleCnt="3">
        <dgm:presLayoutVars>
          <dgm:chPref val="3"/>
        </dgm:presLayoutVars>
      </dgm:prSet>
      <dgm:spPr/>
    </dgm:pt>
    <dgm:pt modelId="{B8995C28-ADA0-014D-92D6-F37B0CC37371}" type="pres">
      <dgm:prSet presAssocID="{13CA679C-CD80-C04A-AE3F-D306CC8CCE8C}" presName="rootConnector" presStyleLbl="node2" presStyleIdx="0" presStyleCnt="3"/>
      <dgm:spPr/>
    </dgm:pt>
    <dgm:pt modelId="{6F8BFAAF-D556-A544-9B54-6228311325D1}" type="pres">
      <dgm:prSet presAssocID="{13CA679C-CD80-C04A-AE3F-D306CC8CCE8C}" presName="hierChild4" presStyleCnt="0"/>
      <dgm:spPr/>
    </dgm:pt>
    <dgm:pt modelId="{A4778D13-0606-4D41-A0A6-DD0F5E015286}" type="pres">
      <dgm:prSet presAssocID="{13CA679C-CD80-C04A-AE3F-D306CC8CCE8C}" presName="hierChild5" presStyleCnt="0"/>
      <dgm:spPr/>
    </dgm:pt>
    <dgm:pt modelId="{53D6F03A-6458-DB49-88F8-04E669817DC3}" type="pres">
      <dgm:prSet presAssocID="{88113F93-D044-D449-95BB-174CE79456C4}" presName="Name37" presStyleLbl="parChTrans1D2" presStyleIdx="1" presStyleCnt="3"/>
      <dgm:spPr/>
    </dgm:pt>
    <dgm:pt modelId="{1C46B42E-2A64-6849-AC07-D72F867A8AE1}" type="pres">
      <dgm:prSet presAssocID="{25D406B5-0461-A944-B2CA-1562DC75C425}" presName="hierRoot2" presStyleCnt="0">
        <dgm:presLayoutVars>
          <dgm:hierBranch val="init"/>
        </dgm:presLayoutVars>
      </dgm:prSet>
      <dgm:spPr/>
    </dgm:pt>
    <dgm:pt modelId="{AEA44519-FC6B-DD40-87A1-17850492BB95}" type="pres">
      <dgm:prSet presAssocID="{25D406B5-0461-A944-B2CA-1562DC75C425}" presName="rootComposite" presStyleCnt="0"/>
      <dgm:spPr/>
    </dgm:pt>
    <dgm:pt modelId="{448F4660-D854-B040-9882-410BD564B4EF}" type="pres">
      <dgm:prSet presAssocID="{25D406B5-0461-A944-B2CA-1562DC75C425}" presName="rootText" presStyleLbl="node2" presStyleIdx="1" presStyleCnt="3">
        <dgm:presLayoutVars>
          <dgm:chPref val="3"/>
        </dgm:presLayoutVars>
      </dgm:prSet>
      <dgm:spPr/>
    </dgm:pt>
    <dgm:pt modelId="{529B42FA-3611-1543-BA79-AD41F2DF6B5B}" type="pres">
      <dgm:prSet presAssocID="{25D406B5-0461-A944-B2CA-1562DC75C425}" presName="rootConnector" presStyleLbl="node2" presStyleIdx="1" presStyleCnt="3"/>
      <dgm:spPr/>
    </dgm:pt>
    <dgm:pt modelId="{15AF75C1-8A4A-534B-A56A-0237BCB22317}" type="pres">
      <dgm:prSet presAssocID="{25D406B5-0461-A944-B2CA-1562DC75C425}" presName="hierChild4" presStyleCnt="0"/>
      <dgm:spPr/>
    </dgm:pt>
    <dgm:pt modelId="{BB40D264-CD6E-564B-9290-426A1B69224B}" type="pres">
      <dgm:prSet presAssocID="{25D406B5-0461-A944-B2CA-1562DC75C425}" presName="hierChild5" presStyleCnt="0"/>
      <dgm:spPr/>
    </dgm:pt>
    <dgm:pt modelId="{5CBDFAB9-62F0-064D-A867-D5FE51D90239}" type="pres">
      <dgm:prSet presAssocID="{24A339BA-851B-3746-A4BB-E2C3CE5B0234}" presName="Name37" presStyleLbl="parChTrans1D2" presStyleIdx="2" presStyleCnt="3"/>
      <dgm:spPr/>
    </dgm:pt>
    <dgm:pt modelId="{AECCF551-5936-014F-B1BD-88691FC22545}" type="pres">
      <dgm:prSet presAssocID="{F3C5DC85-5DA1-344B-94E0-49B3DDA43745}" presName="hierRoot2" presStyleCnt="0">
        <dgm:presLayoutVars>
          <dgm:hierBranch val="init"/>
        </dgm:presLayoutVars>
      </dgm:prSet>
      <dgm:spPr/>
    </dgm:pt>
    <dgm:pt modelId="{CDECF16D-CE40-A54E-8E80-F17780032203}" type="pres">
      <dgm:prSet presAssocID="{F3C5DC85-5DA1-344B-94E0-49B3DDA43745}" presName="rootComposite" presStyleCnt="0"/>
      <dgm:spPr/>
    </dgm:pt>
    <dgm:pt modelId="{E26CBC92-F227-0F48-BC10-1CCC64F82825}" type="pres">
      <dgm:prSet presAssocID="{F3C5DC85-5DA1-344B-94E0-49B3DDA43745}" presName="rootText" presStyleLbl="node2" presStyleIdx="2" presStyleCnt="3">
        <dgm:presLayoutVars>
          <dgm:chPref val="3"/>
        </dgm:presLayoutVars>
      </dgm:prSet>
      <dgm:spPr/>
    </dgm:pt>
    <dgm:pt modelId="{13319F03-742E-9144-B1D5-24AFE3556B6D}" type="pres">
      <dgm:prSet presAssocID="{F3C5DC85-5DA1-344B-94E0-49B3DDA43745}" presName="rootConnector" presStyleLbl="node2" presStyleIdx="2" presStyleCnt="3"/>
      <dgm:spPr/>
    </dgm:pt>
    <dgm:pt modelId="{5BBF7E3F-C42A-4B47-9606-8700AFF8958C}" type="pres">
      <dgm:prSet presAssocID="{F3C5DC85-5DA1-344B-94E0-49B3DDA43745}" presName="hierChild4" presStyleCnt="0"/>
      <dgm:spPr/>
    </dgm:pt>
    <dgm:pt modelId="{E7CE46B3-B774-FA46-AC5C-3EBE61021D80}" type="pres">
      <dgm:prSet presAssocID="{F3C5DC85-5DA1-344B-94E0-49B3DDA43745}" presName="hierChild5" presStyleCnt="0"/>
      <dgm:spPr/>
    </dgm:pt>
    <dgm:pt modelId="{9B6CA23F-A3E6-9443-A8D2-5B95557BB652}" type="pres">
      <dgm:prSet presAssocID="{133F7D9F-FD28-B34E-9D6F-93092D00F4A1}" presName="hierChild3" presStyleCnt="0"/>
      <dgm:spPr/>
    </dgm:pt>
  </dgm:ptLst>
  <dgm:cxnLst>
    <dgm:cxn modelId="{8AC64D1F-DEC6-7348-A02F-4E2B45107E59}" type="presOf" srcId="{25D406B5-0461-A944-B2CA-1562DC75C425}" destId="{529B42FA-3611-1543-BA79-AD41F2DF6B5B}" srcOrd="1" destOrd="0" presId="urn:microsoft.com/office/officeart/2005/8/layout/orgChart1"/>
    <dgm:cxn modelId="{FD2F8F29-DAC5-8547-894F-CBBCB714FF67}" type="presOf" srcId="{13CA679C-CD80-C04A-AE3F-D306CC8CCE8C}" destId="{5F467DAE-F037-B041-A259-38CD8517325B}" srcOrd="0" destOrd="0" presId="urn:microsoft.com/office/officeart/2005/8/layout/orgChart1"/>
    <dgm:cxn modelId="{FFE56B2A-742B-924E-B01B-DB64B0DFDEEA}" srcId="{133F7D9F-FD28-B34E-9D6F-93092D00F4A1}" destId="{13CA679C-CD80-C04A-AE3F-D306CC8CCE8C}" srcOrd="0" destOrd="0" parTransId="{86308D7A-31C3-CA44-8931-92765F86616F}" sibTransId="{20D764CB-907C-1647-B81F-85BE96F2D375}"/>
    <dgm:cxn modelId="{C9003635-84D1-8B45-8775-6CE1E92860C3}" type="presOf" srcId="{13CA679C-CD80-C04A-AE3F-D306CC8CCE8C}" destId="{B8995C28-ADA0-014D-92D6-F37B0CC37371}" srcOrd="1" destOrd="0" presId="urn:microsoft.com/office/officeart/2005/8/layout/orgChart1"/>
    <dgm:cxn modelId="{7D919B36-99A2-A944-8930-16DD2D423A31}" type="presOf" srcId="{F3C5DC85-5DA1-344B-94E0-49B3DDA43745}" destId="{13319F03-742E-9144-B1D5-24AFE3556B6D}" srcOrd="1" destOrd="0" presId="urn:microsoft.com/office/officeart/2005/8/layout/orgChart1"/>
    <dgm:cxn modelId="{43EFC85B-841C-AD48-9872-4953D1F9C5E9}" type="presOf" srcId="{F3C5DC85-5DA1-344B-94E0-49B3DDA43745}" destId="{E26CBC92-F227-0F48-BC10-1CCC64F82825}" srcOrd="0" destOrd="0" presId="urn:microsoft.com/office/officeart/2005/8/layout/orgChart1"/>
    <dgm:cxn modelId="{FEF425A5-4B7E-AD4E-9559-A0BAE4E90932}" type="presOf" srcId="{24A339BA-851B-3746-A4BB-E2C3CE5B0234}" destId="{5CBDFAB9-62F0-064D-A867-D5FE51D90239}" srcOrd="0" destOrd="0" presId="urn:microsoft.com/office/officeart/2005/8/layout/orgChart1"/>
    <dgm:cxn modelId="{C02744A5-BF27-6A45-BF9F-6AAD0A5A9C20}" type="presOf" srcId="{133F7D9F-FD28-B34E-9D6F-93092D00F4A1}" destId="{52F8003F-A786-254E-812A-45EB8508CFEF}" srcOrd="1" destOrd="0" presId="urn:microsoft.com/office/officeart/2005/8/layout/orgChart1"/>
    <dgm:cxn modelId="{62C805A8-7491-6B42-9048-A04FC4512A7D}" srcId="{BC763B11-AB4A-8E48-97B0-86EC26DC9A1F}" destId="{133F7D9F-FD28-B34E-9D6F-93092D00F4A1}" srcOrd="0" destOrd="0" parTransId="{0B802E9C-3239-C84D-9D8B-C32041AD4769}" sibTransId="{215D47A2-B572-8345-8E81-9D6A64B2811D}"/>
    <dgm:cxn modelId="{F791AEAE-1CF6-5F4E-8A2A-7793B6EC2F31}" type="presOf" srcId="{133F7D9F-FD28-B34E-9D6F-93092D00F4A1}" destId="{1A1F8011-17DE-1144-AB7A-1904ACFE324C}" srcOrd="0" destOrd="0" presId="urn:microsoft.com/office/officeart/2005/8/layout/orgChart1"/>
    <dgm:cxn modelId="{DF5775C1-040B-C546-9C63-1964128078C5}" type="presOf" srcId="{25D406B5-0461-A944-B2CA-1562DC75C425}" destId="{448F4660-D854-B040-9882-410BD564B4EF}" srcOrd="0" destOrd="0" presId="urn:microsoft.com/office/officeart/2005/8/layout/orgChart1"/>
    <dgm:cxn modelId="{53FC46C3-6BF8-9A48-9402-19EEE297DDDD}" type="presOf" srcId="{88113F93-D044-D449-95BB-174CE79456C4}" destId="{53D6F03A-6458-DB49-88F8-04E669817DC3}" srcOrd="0" destOrd="0" presId="urn:microsoft.com/office/officeart/2005/8/layout/orgChart1"/>
    <dgm:cxn modelId="{5A996CCB-61E0-D844-9A0B-044D110EA51C}" type="presOf" srcId="{86308D7A-31C3-CA44-8931-92765F86616F}" destId="{074FB6B1-22FA-EE40-8E65-4486305AFFFA}" srcOrd="0" destOrd="0" presId="urn:microsoft.com/office/officeart/2005/8/layout/orgChart1"/>
    <dgm:cxn modelId="{B311EBE6-67DD-584D-BF16-A23DEEB90055}" type="presOf" srcId="{BC763B11-AB4A-8E48-97B0-86EC26DC9A1F}" destId="{9944AD3B-4F2B-1945-8D1F-4D1AF9F5A5F1}" srcOrd="0" destOrd="0" presId="urn:microsoft.com/office/officeart/2005/8/layout/orgChart1"/>
    <dgm:cxn modelId="{5A7010E8-7566-9A49-A316-7C814155880D}" srcId="{133F7D9F-FD28-B34E-9D6F-93092D00F4A1}" destId="{F3C5DC85-5DA1-344B-94E0-49B3DDA43745}" srcOrd="2" destOrd="0" parTransId="{24A339BA-851B-3746-A4BB-E2C3CE5B0234}" sibTransId="{2E7FE3BE-062F-3F4A-BA10-83F70079A950}"/>
    <dgm:cxn modelId="{D62AB2F9-EF6C-EE48-83F0-305CD964AC35}" srcId="{133F7D9F-FD28-B34E-9D6F-93092D00F4A1}" destId="{25D406B5-0461-A944-B2CA-1562DC75C425}" srcOrd="1" destOrd="0" parTransId="{88113F93-D044-D449-95BB-174CE79456C4}" sibTransId="{FC63855A-2A2C-A244-8DA1-438F2CEF0A29}"/>
    <dgm:cxn modelId="{B78659EB-45E2-8943-A962-B1A5A3E52571}" type="presParOf" srcId="{9944AD3B-4F2B-1945-8D1F-4D1AF9F5A5F1}" destId="{48BCB77E-3D30-F044-A1A2-8524AB249210}" srcOrd="0" destOrd="0" presId="urn:microsoft.com/office/officeart/2005/8/layout/orgChart1"/>
    <dgm:cxn modelId="{50D6087C-231F-8047-B055-847986F82AE4}" type="presParOf" srcId="{48BCB77E-3D30-F044-A1A2-8524AB249210}" destId="{0608DDA9-2AD7-ED4C-8007-129F2D65972D}" srcOrd="0" destOrd="0" presId="urn:microsoft.com/office/officeart/2005/8/layout/orgChart1"/>
    <dgm:cxn modelId="{7A0B4921-59BD-5149-AF50-F1192F2C5CA5}" type="presParOf" srcId="{0608DDA9-2AD7-ED4C-8007-129F2D65972D}" destId="{1A1F8011-17DE-1144-AB7A-1904ACFE324C}" srcOrd="0" destOrd="0" presId="urn:microsoft.com/office/officeart/2005/8/layout/orgChart1"/>
    <dgm:cxn modelId="{1D50601F-DBD3-FF4D-949C-96D6AC08E89A}" type="presParOf" srcId="{0608DDA9-2AD7-ED4C-8007-129F2D65972D}" destId="{52F8003F-A786-254E-812A-45EB8508CFEF}" srcOrd="1" destOrd="0" presId="urn:microsoft.com/office/officeart/2005/8/layout/orgChart1"/>
    <dgm:cxn modelId="{2D9ACFCA-287E-BA46-9DE1-37CFE956308A}" type="presParOf" srcId="{48BCB77E-3D30-F044-A1A2-8524AB249210}" destId="{2A0E9B56-FB6F-BB47-9215-0A77E3456F97}" srcOrd="1" destOrd="0" presId="urn:microsoft.com/office/officeart/2005/8/layout/orgChart1"/>
    <dgm:cxn modelId="{1A1CBD4C-4FC4-F148-91B7-BC6EDA9DC453}" type="presParOf" srcId="{2A0E9B56-FB6F-BB47-9215-0A77E3456F97}" destId="{074FB6B1-22FA-EE40-8E65-4486305AFFFA}" srcOrd="0" destOrd="0" presId="urn:microsoft.com/office/officeart/2005/8/layout/orgChart1"/>
    <dgm:cxn modelId="{1C7E0DB1-6DEF-2E4A-A21D-2F6B72533A58}" type="presParOf" srcId="{2A0E9B56-FB6F-BB47-9215-0A77E3456F97}" destId="{82DFF004-7D4D-374B-BBA0-00951DC4CC43}" srcOrd="1" destOrd="0" presId="urn:microsoft.com/office/officeart/2005/8/layout/orgChart1"/>
    <dgm:cxn modelId="{E070A55C-4EEB-A943-90E6-02F61839C0E3}" type="presParOf" srcId="{82DFF004-7D4D-374B-BBA0-00951DC4CC43}" destId="{AE80562F-A47B-AE4A-9D15-5D6F17CD2195}" srcOrd="0" destOrd="0" presId="urn:microsoft.com/office/officeart/2005/8/layout/orgChart1"/>
    <dgm:cxn modelId="{759A605F-2C4C-AB49-A86A-64EB119137AA}" type="presParOf" srcId="{AE80562F-A47B-AE4A-9D15-5D6F17CD2195}" destId="{5F467DAE-F037-B041-A259-38CD8517325B}" srcOrd="0" destOrd="0" presId="urn:microsoft.com/office/officeart/2005/8/layout/orgChart1"/>
    <dgm:cxn modelId="{AB8758DF-B2DB-CF44-9BE9-67CD1E41AB81}" type="presParOf" srcId="{AE80562F-A47B-AE4A-9D15-5D6F17CD2195}" destId="{B8995C28-ADA0-014D-92D6-F37B0CC37371}" srcOrd="1" destOrd="0" presId="urn:microsoft.com/office/officeart/2005/8/layout/orgChart1"/>
    <dgm:cxn modelId="{D0B25CD8-4351-EB40-98C1-E3BCB77AC385}" type="presParOf" srcId="{82DFF004-7D4D-374B-BBA0-00951DC4CC43}" destId="{6F8BFAAF-D556-A544-9B54-6228311325D1}" srcOrd="1" destOrd="0" presId="urn:microsoft.com/office/officeart/2005/8/layout/orgChart1"/>
    <dgm:cxn modelId="{A5C2460E-B75B-C248-ABEA-01770B89584B}" type="presParOf" srcId="{82DFF004-7D4D-374B-BBA0-00951DC4CC43}" destId="{A4778D13-0606-4D41-A0A6-DD0F5E015286}" srcOrd="2" destOrd="0" presId="urn:microsoft.com/office/officeart/2005/8/layout/orgChart1"/>
    <dgm:cxn modelId="{D4A0A6E3-DD4D-A14A-8664-85BC57E136CB}" type="presParOf" srcId="{2A0E9B56-FB6F-BB47-9215-0A77E3456F97}" destId="{53D6F03A-6458-DB49-88F8-04E669817DC3}" srcOrd="2" destOrd="0" presId="urn:microsoft.com/office/officeart/2005/8/layout/orgChart1"/>
    <dgm:cxn modelId="{5C67912C-8CE3-EB47-B30A-CFCAA47FD70E}" type="presParOf" srcId="{2A0E9B56-FB6F-BB47-9215-0A77E3456F97}" destId="{1C46B42E-2A64-6849-AC07-D72F867A8AE1}" srcOrd="3" destOrd="0" presId="urn:microsoft.com/office/officeart/2005/8/layout/orgChart1"/>
    <dgm:cxn modelId="{3A468A1D-7386-1E40-9D81-742E10C35544}" type="presParOf" srcId="{1C46B42E-2A64-6849-AC07-D72F867A8AE1}" destId="{AEA44519-FC6B-DD40-87A1-17850492BB95}" srcOrd="0" destOrd="0" presId="urn:microsoft.com/office/officeart/2005/8/layout/orgChart1"/>
    <dgm:cxn modelId="{37CC1B7D-FD20-824C-A1D7-FD91BA82A7CF}" type="presParOf" srcId="{AEA44519-FC6B-DD40-87A1-17850492BB95}" destId="{448F4660-D854-B040-9882-410BD564B4EF}" srcOrd="0" destOrd="0" presId="urn:microsoft.com/office/officeart/2005/8/layout/orgChart1"/>
    <dgm:cxn modelId="{1FAD6E0D-4CB2-3D45-AAC1-A448A0F44D30}" type="presParOf" srcId="{AEA44519-FC6B-DD40-87A1-17850492BB95}" destId="{529B42FA-3611-1543-BA79-AD41F2DF6B5B}" srcOrd="1" destOrd="0" presId="urn:microsoft.com/office/officeart/2005/8/layout/orgChart1"/>
    <dgm:cxn modelId="{7D382EED-32FC-7F49-B390-8947774CA72B}" type="presParOf" srcId="{1C46B42E-2A64-6849-AC07-D72F867A8AE1}" destId="{15AF75C1-8A4A-534B-A56A-0237BCB22317}" srcOrd="1" destOrd="0" presId="urn:microsoft.com/office/officeart/2005/8/layout/orgChart1"/>
    <dgm:cxn modelId="{B82E2A3C-792A-6F49-93C3-60AAE97CEBA2}" type="presParOf" srcId="{1C46B42E-2A64-6849-AC07-D72F867A8AE1}" destId="{BB40D264-CD6E-564B-9290-426A1B69224B}" srcOrd="2" destOrd="0" presId="urn:microsoft.com/office/officeart/2005/8/layout/orgChart1"/>
    <dgm:cxn modelId="{47DCFAD6-A5B0-ED43-BBBA-4E78AF8E22F5}" type="presParOf" srcId="{2A0E9B56-FB6F-BB47-9215-0A77E3456F97}" destId="{5CBDFAB9-62F0-064D-A867-D5FE51D90239}" srcOrd="4" destOrd="0" presId="urn:microsoft.com/office/officeart/2005/8/layout/orgChart1"/>
    <dgm:cxn modelId="{67DC97EB-8E7C-2A4B-BC10-4961429C4347}" type="presParOf" srcId="{2A0E9B56-FB6F-BB47-9215-0A77E3456F97}" destId="{AECCF551-5936-014F-B1BD-88691FC22545}" srcOrd="5" destOrd="0" presId="urn:microsoft.com/office/officeart/2005/8/layout/orgChart1"/>
    <dgm:cxn modelId="{61B5728E-B867-4746-BD69-38D3F6CAEA63}" type="presParOf" srcId="{AECCF551-5936-014F-B1BD-88691FC22545}" destId="{CDECF16D-CE40-A54E-8E80-F17780032203}" srcOrd="0" destOrd="0" presId="urn:microsoft.com/office/officeart/2005/8/layout/orgChart1"/>
    <dgm:cxn modelId="{434C9F5E-8DFA-C941-AB56-E2EA79594AB6}" type="presParOf" srcId="{CDECF16D-CE40-A54E-8E80-F17780032203}" destId="{E26CBC92-F227-0F48-BC10-1CCC64F82825}" srcOrd="0" destOrd="0" presId="urn:microsoft.com/office/officeart/2005/8/layout/orgChart1"/>
    <dgm:cxn modelId="{F4ED40A3-7BD4-D741-9765-771518FCD19D}" type="presParOf" srcId="{CDECF16D-CE40-A54E-8E80-F17780032203}" destId="{13319F03-742E-9144-B1D5-24AFE3556B6D}" srcOrd="1" destOrd="0" presId="urn:microsoft.com/office/officeart/2005/8/layout/orgChart1"/>
    <dgm:cxn modelId="{759541D4-9942-2E48-A013-032E193C0744}" type="presParOf" srcId="{AECCF551-5936-014F-B1BD-88691FC22545}" destId="{5BBF7E3F-C42A-4B47-9606-8700AFF8958C}" srcOrd="1" destOrd="0" presId="urn:microsoft.com/office/officeart/2005/8/layout/orgChart1"/>
    <dgm:cxn modelId="{46674D43-4142-3B4D-A824-D72E07BB7F66}" type="presParOf" srcId="{AECCF551-5936-014F-B1BD-88691FC22545}" destId="{E7CE46B3-B774-FA46-AC5C-3EBE61021D80}" srcOrd="2" destOrd="0" presId="urn:microsoft.com/office/officeart/2005/8/layout/orgChart1"/>
    <dgm:cxn modelId="{9CABDF9A-44B8-A44E-82D0-3B2727F9B45E}" type="presParOf" srcId="{48BCB77E-3D30-F044-A1A2-8524AB249210}" destId="{9B6CA23F-A3E6-9443-A8D2-5B95557BB6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DFAB9-62F0-064D-A867-D5FE51D90239}">
      <dsp:nvSpPr>
        <dsp:cNvPr id="0" name=""/>
        <dsp:cNvSpPr/>
      </dsp:nvSpPr>
      <dsp:spPr>
        <a:xfrm>
          <a:off x="4800600" y="1495965"/>
          <a:ext cx="3396459" cy="58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34"/>
              </a:lnTo>
              <a:lnTo>
                <a:pt x="3396459" y="294734"/>
              </a:lnTo>
              <a:lnTo>
                <a:pt x="3396459" y="58946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F03A-6458-DB49-88F8-04E669817DC3}">
      <dsp:nvSpPr>
        <dsp:cNvPr id="0" name=""/>
        <dsp:cNvSpPr/>
      </dsp:nvSpPr>
      <dsp:spPr>
        <a:xfrm>
          <a:off x="4754879" y="1495965"/>
          <a:ext cx="91440" cy="589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46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FB6B1-22FA-EE40-8E65-4486305AFFFA}">
      <dsp:nvSpPr>
        <dsp:cNvPr id="0" name=""/>
        <dsp:cNvSpPr/>
      </dsp:nvSpPr>
      <dsp:spPr>
        <a:xfrm>
          <a:off x="1404140" y="1495965"/>
          <a:ext cx="3396459" cy="589468"/>
        </a:xfrm>
        <a:custGeom>
          <a:avLst/>
          <a:gdLst/>
          <a:ahLst/>
          <a:cxnLst/>
          <a:rect l="0" t="0" r="0" b="0"/>
          <a:pathLst>
            <a:path>
              <a:moveTo>
                <a:pt x="3396459" y="0"/>
              </a:moveTo>
              <a:lnTo>
                <a:pt x="3396459" y="294734"/>
              </a:lnTo>
              <a:lnTo>
                <a:pt x="0" y="294734"/>
              </a:lnTo>
              <a:lnTo>
                <a:pt x="0" y="58946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F8011-17DE-1144-AB7A-1904ACFE324C}">
      <dsp:nvSpPr>
        <dsp:cNvPr id="0" name=""/>
        <dsp:cNvSpPr/>
      </dsp:nvSpPr>
      <dsp:spPr>
        <a:xfrm>
          <a:off x="3397104" y="92470"/>
          <a:ext cx="2806991" cy="14034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 err="1"/>
            <a:t>element.addEventListener</a:t>
          </a:r>
          <a:r>
            <a:rPr lang="en-GB" sz="1300" i="1" kern="1200" dirty="0"/>
            <a:t>('</a:t>
          </a:r>
          <a:r>
            <a:rPr lang="en-GB" sz="1300" i="1" kern="1200" dirty="0" err="1"/>
            <a:t>eventType</a:t>
          </a:r>
          <a:r>
            <a:rPr lang="en-GB" sz="1300" i="1" kern="1200" dirty="0"/>
            <a:t>', </a:t>
          </a:r>
          <a:r>
            <a:rPr lang="en-GB" sz="1300" i="1" kern="1200" dirty="0" err="1"/>
            <a:t>callbackFunction</a:t>
          </a:r>
          <a:r>
            <a:rPr lang="en-GB" sz="1300" i="1" kern="1200" dirty="0"/>
            <a:t>)</a:t>
          </a:r>
          <a:endParaRPr lang="en-GB" sz="1300" kern="1200" dirty="0"/>
        </a:p>
      </dsp:txBody>
      <dsp:txXfrm>
        <a:off x="3397104" y="92470"/>
        <a:ext cx="2806991" cy="1403495"/>
      </dsp:txXfrm>
    </dsp:sp>
    <dsp:sp modelId="{5F467DAE-F037-B041-A259-38CD8517325B}">
      <dsp:nvSpPr>
        <dsp:cNvPr id="0" name=""/>
        <dsp:cNvSpPr/>
      </dsp:nvSpPr>
      <dsp:spPr>
        <a:xfrm>
          <a:off x="644" y="2085434"/>
          <a:ext cx="2806991" cy="1403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element = </a:t>
          </a:r>
          <a:r>
            <a:rPr lang="en-GB" sz="1300" b="0" i="0" kern="1200" dirty="0" err="1"/>
            <a:t>elementul</a:t>
          </a:r>
          <a:r>
            <a:rPr lang="en-GB" sz="1300" b="0" i="0" kern="1200" dirty="0"/>
            <a:t> pe care se </a:t>
          </a:r>
          <a:r>
            <a:rPr lang="en-GB" sz="1300" b="0" i="0" kern="1200" dirty="0" err="1"/>
            <a:t>adaugă</a:t>
          </a:r>
          <a:r>
            <a:rPr lang="en-GB" sz="1300" b="0" i="0" kern="1200" dirty="0"/>
            <a:t> event </a:t>
          </a:r>
          <a:r>
            <a:rPr lang="en-GB" sz="1300" b="0" i="0" kern="1200" dirty="0" err="1"/>
            <a:t>listenerul</a:t>
          </a:r>
          <a:r>
            <a:rPr lang="en-GB" sz="1300" b="0" i="0" kern="1200" dirty="0"/>
            <a:t> (de </a:t>
          </a:r>
          <a:r>
            <a:rPr lang="en-GB" sz="1300" b="0" i="0" kern="1200" dirty="0" err="1"/>
            <a:t>cele</a:t>
          </a:r>
          <a:r>
            <a:rPr lang="en-GB" sz="1300" b="0" i="0" kern="1200" dirty="0"/>
            <a:t> </a:t>
          </a:r>
          <a:r>
            <a:rPr lang="en-GB" sz="1300" b="0" i="0" kern="1200" dirty="0" err="1"/>
            <a:t>mai</a:t>
          </a:r>
          <a:r>
            <a:rPr lang="en-GB" sz="1300" b="0" i="0" kern="1200" dirty="0"/>
            <a:t> </a:t>
          </a:r>
          <a:r>
            <a:rPr lang="en-GB" sz="1300" b="0" i="0" kern="1200" dirty="0" err="1"/>
            <a:t>multe</a:t>
          </a:r>
          <a:r>
            <a:rPr lang="en-GB" sz="1300" b="0" i="0" kern="1200" dirty="0"/>
            <a:t> </a:t>
          </a:r>
          <a:r>
            <a:rPr lang="en-GB" sz="1300" b="0" i="0" kern="1200" dirty="0" err="1"/>
            <a:t>ori</a:t>
          </a:r>
          <a:r>
            <a:rPr lang="en-GB" sz="1300" b="0" i="0" kern="1200" dirty="0"/>
            <a:t> un tag de HTML, </a:t>
          </a:r>
          <a:r>
            <a:rPr lang="en-GB" sz="1300" b="0" i="0" kern="1200" dirty="0" err="1"/>
            <a:t>selectat</a:t>
          </a:r>
          <a:r>
            <a:rPr lang="en-GB" sz="1300" b="0" i="0" kern="1200" dirty="0"/>
            <a:t> anterior)</a:t>
          </a:r>
          <a:endParaRPr lang="en-GB" sz="1300" kern="1200" dirty="0"/>
        </a:p>
      </dsp:txBody>
      <dsp:txXfrm>
        <a:off x="644" y="2085434"/>
        <a:ext cx="2806991" cy="1403495"/>
      </dsp:txXfrm>
    </dsp:sp>
    <dsp:sp modelId="{448F4660-D854-B040-9882-410BD564B4EF}">
      <dsp:nvSpPr>
        <dsp:cNvPr id="0" name=""/>
        <dsp:cNvSpPr/>
      </dsp:nvSpPr>
      <dsp:spPr>
        <a:xfrm>
          <a:off x="3397104" y="2085434"/>
          <a:ext cx="2806991" cy="1403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eventType</a:t>
          </a:r>
          <a:r>
            <a:rPr lang="en-GB" sz="1300" kern="1200" dirty="0"/>
            <a:t> = </a:t>
          </a:r>
          <a:r>
            <a:rPr lang="en-GB" sz="1300" kern="1200" dirty="0" err="1"/>
            <a:t>tipul</a:t>
          </a:r>
          <a:r>
            <a:rPr lang="en-GB" sz="1300" kern="1200" dirty="0"/>
            <a:t> de </a:t>
          </a:r>
          <a:r>
            <a:rPr lang="en-GB" sz="1300" kern="1200" dirty="0" err="1"/>
            <a:t>eveniment</a:t>
          </a:r>
          <a:r>
            <a:rPr lang="en-GB" sz="1300" kern="1200" dirty="0"/>
            <a:t> (</a:t>
          </a:r>
          <a:r>
            <a:rPr lang="en-GB" sz="1300" kern="1200" dirty="0" err="1"/>
            <a:t>ex:click</a:t>
          </a:r>
          <a:r>
            <a:rPr lang="en-GB" sz="1300" kern="1200" dirty="0"/>
            <a:t>)</a:t>
          </a:r>
        </a:p>
      </dsp:txBody>
      <dsp:txXfrm>
        <a:off x="3397104" y="2085434"/>
        <a:ext cx="2806991" cy="1403495"/>
      </dsp:txXfrm>
    </dsp:sp>
    <dsp:sp modelId="{E26CBC92-F227-0F48-BC10-1CCC64F82825}">
      <dsp:nvSpPr>
        <dsp:cNvPr id="0" name=""/>
        <dsp:cNvSpPr/>
      </dsp:nvSpPr>
      <dsp:spPr>
        <a:xfrm>
          <a:off x="6793563" y="2085434"/>
          <a:ext cx="2806991" cy="14034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callbackFunction</a:t>
          </a:r>
          <a:r>
            <a:rPr lang="en-GB" sz="1300" kern="1200" dirty="0"/>
            <a:t> = </a:t>
          </a:r>
          <a:r>
            <a:rPr lang="en-GB" sz="1300" kern="1200" dirty="0" err="1"/>
            <a:t>functia</a:t>
          </a:r>
          <a:r>
            <a:rPr lang="en-GB" sz="1300" kern="1200" dirty="0"/>
            <a:t> care se </a:t>
          </a:r>
          <a:r>
            <a:rPr lang="en-GB" sz="1300" kern="1200" dirty="0" err="1"/>
            <a:t>executa</a:t>
          </a:r>
          <a:r>
            <a:rPr lang="en-GB" sz="1300" kern="1200" dirty="0"/>
            <a:t> la </a:t>
          </a:r>
          <a:r>
            <a:rPr lang="en-GB" sz="1300" kern="1200" dirty="0" err="1"/>
            <a:t>declansarea</a:t>
          </a:r>
          <a:r>
            <a:rPr lang="en-GB" sz="1300" kern="1200" dirty="0"/>
            <a:t> </a:t>
          </a:r>
          <a:r>
            <a:rPr lang="en-GB" sz="1300" kern="1200" dirty="0" err="1"/>
            <a:t>evenimentului</a:t>
          </a:r>
          <a:endParaRPr lang="en-GB" sz="1300" kern="1200" dirty="0"/>
        </a:p>
      </dsp:txBody>
      <dsp:txXfrm>
        <a:off x="6793563" y="2085434"/>
        <a:ext cx="2806991" cy="1403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getElementsByClassName" TargetMode="External"/><Relationship Id="rId2" Type="http://schemas.openxmlformats.org/officeDocument/2006/relationships/hyperlink" Target="https://developer.mozilla.org/en-US/docs/Web/API/Document/getElementBy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Document/querySelectorAll" TargetMode="External"/><Relationship Id="rId5" Type="http://schemas.openxmlformats.org/officeDocument/2006/relationships/hyperlink" Target="https://developer.mozilla.org/en-US/docs/Web/API/Document/querySelector" TargetMode="External"/><Relationship Id="rId4" Type="http://schemas.openxmlformats.org/officeDocument/2006/relationships/hyperlink" Target="https://developer.mozilla.org/en-US/docs/Web/API/Document/getElementsByTagNam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html/html_block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937-E9BE-0F05-B656-2EFADB1FC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Cursul 4– html si 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1CF1A-361D-B617-E739-75DCE4F2E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CFB49-5F3C-7F4A-49CA-5ED79192A5BD}"/>
              </a:ext>
            </a:extLst>
          </p:cNvPr>
          <p:cNvSpPr txBox="1"/>
          <p:nvPr/>
        </p:nvSpPr>
        <p:spPr>
          <a:xfrm>
            <a:off x="9677401" y="6500190"/>
            <a:ext cx="251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050" dirty="0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2693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5040-7BC6-5C42-D815-FE209331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Exercitiu – pagina de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0BEE-512C-36F1-ED9C-985FA122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650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3404-4C38-137B-47D8-72AC4CC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326" y="3068706"/>
            <a:ext cx="2501348" cy="720587"/>
          </a:xfrm>
        </p:spPr>
        <p:txBody>
          <a:bodyPr/>
          <a:lstStyle/>
          <a:p>
            <a:r>
              <a:rPr lang="en-RO" dirty="0"/>
              <a:t>4.2 DOM</a:t>
            </a:r>
          </a:p>
        </p:txBody>
      </p:sp>
    </p:spTree>
    <p:extLst>
      <p:ext uri="{BB962C8B-B14F-4D97-AF65-F5344CB8AC3E}">
        <p14:creationId xmlns:p14="http://schemas.microsoft.com/office/powerpoint/2010/main" val="277845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A21-16B2-CFBD-B731-E637D2A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sz="3400" b="1"/>
              <a:t>Obiectul document</a:t>
            </a:r>
            <a:br>
              <a:rPr lang="en-GB" sz="3400" b="1"/>
            </a:br>
            <a:endParaRPr lang="en-RO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D7F-84C9-D210-9A0D-BEB3BECF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/>
              <a:t>HTML-ul este doar o reprezentare a unui obiect in javascript</a:t>
            </a:r>
          </a:p>
          <a:p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CCCE3-7FD9-DAC3-2687-FBFDAC6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61909"/>
            <a:ext cx="6517065" cy="30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0E3-0978-962A-E4E4-E699D4C0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Modalități</a:t>
            </a:r>
            <a:r>
              <a:rPr lang="en-GB" b="1" dirty="0"/>
              <a:t> de </a:t>
            </a:r>
            <a:r>
              <a:rPr lang="en-GB" b="1" dirty="0" err="1"/>
              <a:t>selectare</a:t>
            </a:r>
            <a:r>
              <a:rPr lang="en-GB" b="1" dirty="0"/>
              <a:t> a tag-</a:t>
            </a:r>
            <a:r>
              <a:rPr lang="en-GB" b="1" dirty="0" err="1"/>
              <a:t>urilor</a:t>
            </a:r>
            <a:br>
              <a:rPr lang="en-GB" b="1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3DAC-50C9-F709-1B56-966E9A8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745579" cy="3581400"/>
          </a:xfrm>
        </p:spPr>
        <p:txBody>
          <a:bodyPr>
            <a:normAutofit fontScale="92500" lnSpcReduction="10000"/>
          </a:bodyPr>
          <a:lstStyle/>
          <a:p>
            <a:r>
              <a:rPr lang="en-RO" dirty="0"/>
              <a:t>Interactiunea JS-ului cu html-ul se face prin selectarea tag-urilor de care avem nevoie</a:t>
            </a:r>
          </a:p>
          <a:p>
            <a:r>
              <a:rPr lang="en-RO" dirty="0"/>
              <a:t>Functii pentru selectarea tag-urilor:</a:t>
            </a:r>
          </a:p>
          <a:p>
            <a:pPr lvl="1"/>
            <a:r>
              <a:rPr lang="en-GB" u="sng" dirty="0">
                <a:hlinkClick r:id="rId2"/>
              </a:rPr>
              <a:t>getElementById</a:t>
            </a:r>
            <a:r>
              <a:rPr lang="en-GB" dirty="0"/>
              <a:t> - </a:t>
            </a:r>
            <a:r>
              <a:rPr lang="en-GB" dirty="0" err="1"/>
              <a:t>Selectarea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tag de HTML </a:t>
            </a:r>
            <a:r>
              <a:rPr lang="en-GB" dirty="0" err="1"/>
              <a:t>după</a:t>
            </a:r>
            <a:r>
              <a:rPr lang="en-GB" dirty="0"/>
              <a:t> id</a:t>
            </a:r>
          </a:p>
          <a:p>
            <a:pPr lvl="1" fontAlgn="base"/>
            <a:r>
              <a:rPr lang="en-GB" u="sng" dirty="0">
                <a:hlinkClick r:id="rId3"/>
              </a:rPr>
              <a:t>getElementsByClassName</a:t>
            </a:r>
            <a:r>
              <a:rPr lang="en-GB" dirty="0"/>
              <a:t> - </a:t>
            </a:r>
            <a:r>
              <a:rPr lang="en-GB" dirty="0" err="1"/>
              <a:t>Selectarea</a:t>
            </a:r>
            <a:r>
              <a:rPr lang="en-GB" dirty="0"/>
              <a:t> </a:t>
            </a:r>
            <a:r>
              <a:rPr lang="en-GB" dirty="0" err="1"/>
              <a:t>tuturor</a:t>
            </a:r>
            <a:r>
              <a:rPr lang="en-GB" dirty="0"/>
              <a:t> tag-</a:t>
            </a:r>
            <a:r>
              <a:rPr lang="en-GB" dirty="0" err="1"/>
              <a:t>urilor</a:t>
            </a:r>
            <a:r>
              <a:rPr lang="en-GB" dirty="0"/>
              <a:t> de HTML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conțin</a:t>
            </a:r>
            <a:r>
              <a:rPr lang="en-GB" dirty="0"/>
              <a:t> o </a:t>
            </a:r>
            <a:r>
              <a:rPr lang="en-GB" dirty="0" err="1"/>
              <a:t>anumită</a:t>
            </a:r>
            <a:r>
              <a:rPr lang="en-GB" dirty="0"/>
              <a:t> </a:t>
            </a:r>
            <a:r>
              <a:rPr lang="en-GB" dirty="0" err="1"/>
              <a:t>clasă</a:t>
            </a:r>
            <a:endParaRPr lang="en-GB" dirty="0"/>
          </a:p>
          <a:p>
            <a:pPr lvl="1" fontAlgn="base"/>
            <a:r>
              <a:rPr lang="en-GB" u="sng" dirty="0">
                <a:hlinkClick r:id="rId4"/>
              </a:rPr>
              <a:t>getElementsByTagName</a:t>
            </a:r>
            <a:r>
              <a:rPr lang="en-GB" dirty="0"/>
              <a:t> - </a:t>
            </a:r>
            <a:r>
              <a:rPr lang="en-GB" dirty="0" err="1"/>
              <a:t>Selectarea</a:t>
            </a:r>
            <a:r>
              <a:rPr lang="en-GB" dirty="0"/>
              <a:t> </a:t>
            </a:r>
            <a:r>
              <a:rPr lang="en-GB" dirty="0" err="1"/>
              <a:t>tuturor</a:t>
            </a:r>
            <a:r>
              <a:rPr lang="en-GB" dirty="0"/>
              <a:t> tag-</a:t>
            </a:r>
            <a:r>
              <a:rPr lang="en-GB" dirty="0" err="1"/>
              <a:t>urilor</a:t>
            </a:r>
            <a:r>
              <a:rPr lang="en-GB" dirty="0"/>
              <a:t> de HTML care sunt de un </a:t>
            </a:r>
            <a:r>
              <a:rPr lang="en-GB" dirty="0" err="1"/>
              <a:t>anumit</a:t>
            </a:r>
            <a:r>
              <a:rPr lang="en-GB" dirty="0"/>
              <a:t> tip</a:t>
            </a:r>
          </a:p>
          <a:p>
            <a:pPr lvl="1" fontAlgn="base"/>
            <a:r>
              <a:rPr lang="en-GB" u="sng" dirty="0">
                <a:hlinkClick r:id="rId5"/>
              </a:rPr>
              <a:t>querySelector</a:t>
            </a:r>
            <a:r>
              <a:rPr lang="en-GB" dirty="0"/>
              <a:t> - </a:t>
            </a:r>
            <a:r>
              <a:rPr lang="en-GB" dirty="0" err="1"/>
              <a:t>Alternativă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3 </a:t>
            </a:r>
            <a:r>
              <a:rPr lang="en-GB" dirty="0" err="1"/>
              <a:t>metode</a:t>
            </a:r>
            <a:r>
              <a:rPr lang="en-GB" dirty="0"/>
              <a:t> de </a:t>
            </a:r>
            <a:r>
              <a:rPr lang="en-GB" dirty="0" err="1"/>
              <a:t>mai</a:t>
            </a:r>
            <a:r>
              <a:rPr lang="en-GB" dirty="0"/>
              <a:t> sus. </a:t>
            </a:r>
            <a:r>
              <a:rPr lang="en-GB" dirty="0" err="1"/>
              <a:t>Poți</a:t>
            </a:r>
            <a:r>
              <a:rPr lang="en-GB" dirty="0"/>
              <a:t> selecta un tag </a:t>
            </a:r>
            <a:r>
              <a:rPr lang="en-GB" dirty="0" err="1"/>
              <a:t>după</a:t>
            </a:r>
            <a:r>
              <a:rPr lang="en-GB" dirty="0"/>
              <a:t> id, </a:t>
            </a:r>
            <a:r>
              <a:rPr lang="en-GB" dirty="0" err="1"/>
              <a:t>clasă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nume</a:t>
            </a:r>
            <a:r>
              <a:rPr lang="en-GB" dirty="0"/>
              <a:t>. </a:t>
            </a:r>
            <a:r>
              <a:rPr lang="en-GB" dirty="0" err="1"/>
              <a:t>Sintaxa</a:t>
            </a:r>
            <a:r>
              <a:rPr lang="en-GB" dirty="0"/>
              <a:t> </a:t>
            </a:r>
            <a:r>
              <a:rPr lang="en-GB" dirty="0" err="1"/>
              <a:t>selectorilor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la </a:t>
            </a:r>
            <a:r>
              <a:rPr lang="en-GB" dirty="0" err="1"/>
              <a:t>fel</a:t>
            </a:r>
            <a:r>
              <a:rPr lang="en-GB" dirty="0"/>
              <a:t> ca </a:t>
            </a:r>
            <a:r>
              <a:rPr lang="en-GB" dirty="0" err="1"/>
              <a:t>cea</a:t>
            </a:r>
            <a:r>
              <a:rPr lang="en-GB" dirty="0"/>
              <a:t> a </a:t>
            </a:r>
            <a:r>
              <a:rPr lang="en-GB" dirty="0" err="1"/>
              <a:t>celor</a:t>
            </a:r>
            <a:r>
              <a:rPr lang="en-GB" dirty="0"/>
              <a:t> din CSS.</a:t>
            </a:r>
          </a:p>
          <a:p>
            <a:pPr lvl="1" fontAlgn="base"/>
            <a:r>
              <a:rPr lang="en-GB" u="sng" dirty="0">
                <a:hlinkClick r:id="rId6"/>
              </a:rPr>
              <a:t>querySelectorAll</a:t>
            </a:r>
            <a:r>
              <a:rPr lang="en-GB" dirty="0"/>
              <a:t> - Similar cu </a:t>
            </a:r>
            <a:r>
              <a:rPr lang="en-GB" dirty="0" err="1"/>
              <a:t>querySelector</a:t>
            </a:r>
            <a:r>
              <a:rPr lang="en-GB" dirty="0"/>
              <a:t>,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</a:t>
            </a:r>
            <a:r>
              <a:rPr lang="en-GB" dirty="0"/>
              <a:t> de un </a:t>
            </a:r>
            <a:r>
              <a:rPr lang="en-GB" dirty="0" err="1"/>
              <a:t>singur</a:t>
            </a:r>
            <a:r>
              <a:rPr lang="en-GB" dirty="0"/>
              <a:t> element, </a:t>
            </a:r>
            <a:r>
              <a:rPr lang="en-GB" dirty="0" err="1"/>
              <a:t>returnează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sunt </a:t>
            </a:r>
            <a:r>
              <a:rPr lang="en-GB" dirty="0" err="1"/>
              <a:t>targetate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selector.</a:t>
            </a:r>
          </a:p>
          <a:p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5860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C81D-C72D-675C-0020-3063DBA9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Evenimente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5D9-07C1-4E6D-0178-4123CB8B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Interactiunea cu paginile web se face pe baza evenimentelor:scroll, click, apasare de taste etc</a:t>
            </a:r>
          </a:p>
          <a:p>
            <a:r>
              <a:rPr lang="en-RO" dirty="0"/>
              <a:t>Pentru a adauga si identifica evenimente pe pagina noastra vom folosi functia </a:t>
            </a:r>
            <a:r>
              <a:rPr lang="en-GB" i="1" dirty="0" err="1"/>
              <a:t>element.addEventListener</a:t>
            </a:r>
            <a:r>
              <a:rPr lang="en-GB" i="1" dirty="0"/>
              <a:t>('</a:t>
            </a:r>
            <a:r>
              <a:rPr lang="en-GB" i="1" dirty="0" err="1"/>
              <a:t>eventType</a:t>
            </a:r>
            <a:r>
              <a:rPr lang="en-GB" i="1" dirty="0"/>
              <a:t>', </a:t>
            </a:r>
            <a:r>
              <a:rPr lang="en-GB" i="1" dirty="0" err="1"/>
              <a:t>callbackFunction</a:t>
            </a:r>
            <a:r>
              <a:rPr lang="en-GB" i="1" dirty="0"/>
              <a:t>)</a:t>
            </a:r>
            <a:endParaRPr lang="en-GB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605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891A7-3134-D4F7-98DD-08F7848C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dirty="0"/>
              <a:t>F</a:t>
            </a:r>
            <a:r>
              <a:rPr lang="en-RO" dirty="0"/>
              <a:t>unctia addEventListener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E77E3E-FAE2-C1C3-A95D-E5DAE9043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4397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3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29E4-B9B8-1E6B-29A9-457E62B4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Modificarea</a:t>
            </a:r>
            <a:r>
              <a:rPr lang="en-GB" b="1" dirty="0"/>
              <a:t> </a:t>
            </a:r>
            <a:r>
              <a:rPr lang="en-GB" b="1" dirty="0" err="1"/>
              <a:t>conținutului</a:t>
            </a:r>
            <a:r>
              <a:rPr lang="en-GB" b="1" dirty="0"/>
              <a:t> </a:t>
            </a:r>
            <a:r>
              <a:rPr lang="en-GB" b="1" dirty="0" err="1"/>
              <a:t>unui</a:t>
            </a:r>
            <a:r>
              <a:rPr lang="en-GB" b="1" dirty="0"/>
              <a:t> tag, din JS</a:t>
            </a:r>
            <a:br>
              <a:rPr lang="en-GB" b="1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3C2E-7C46-5535-10D1-82CE1904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Motivul pentru care vrem sa declansam anumite evenimente in pagina noastra este pentru a putea aduce modificari continutului in functie de eveniment</a:t>
            </a:r>
          </a:p>
          <a:p>
            <a:r>
              <a:rPr lang="en-RO" dirty="0"/>
              <a:t> Pentru a schimba continutul unei pagini trebuie sa modificam HTML-ul acesteia</a:t>
            </a:r>
          </a:p>
          <a:p>
            <a:pPr marL="0" indent="0">
              <a:buNone/>
            </a:pPr>
            <a:r>
              <a:rPr lang="en-RO" dirty="0"/>
              <a:t> </a:t>
            </a:r>
            <a:r>
              <a:rPr lang="en-GB" i="1" dirty="0" err="1"/>
              <a:t>element.innerHTML</a:t>
            </a:r>
            <a:r>
              <a:rPr lang="en-GB" i="1" dirty="0"/>
              <a:t> = '&lt;div&gt;</a:t>
            </a:r>
            <a:r>
              <a:rPr lang="en-GB" i="1" dirty="0" err="1"/>
              <a:t>Noul</a:t>
            </a:r>
            <a:r>
              <a:rPr lang="en-GB" i="1" dirty="0"/>
              <a:t> HTML, </a:t>
            </a:r>
            <a:r>
              <a:rPr lang="en-GB" i="1" dirty="0" err="1"/>
              <a:t>dat</a:t>
            </a:r>
            <a:r>
              <a:rPr lang="en-GB" i="1" dirty="0"/>
              <a:t> ca string&lt;/div&gt;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289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A2C3-5225-C17A-C389-2A3CAA2D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Exercitiu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07A4-E329-307B-6D7F-2C372BC9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Hai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punem</a:t>
            </a:r>
            <a:r>
              <a:rPr lang="en-GB" dirty="0"/>
              <a:t> cap la cap </a:t>
            </a:r>
            <a:r>
              <a:rPr lang="en-GB" dirty="0" err="1"/>
              <a:t>ce</a:t>
            </a:r>
            <a:r>
              <a:rPr lang="en-GB" dirty="0"/>
              <a:t> am </a:t>
            </a:r>
            <a:r>
              <a:rPr lang="en-GB" dirty="0" err="1"/>
              <a:t>învățat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DOM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facem</a:t>
            </a:r>
            <a:r>
              <a:rPr lang="en-GB" dirty="0"/>
              <a:t> un </a:t>
            </a:r>
            <a:r>
              <a:rPr lang="en-GB" dirty="0" err="1"/>
              <a:t>exercițiu</a:t>
            </a:r>
            <a:r>
              <a:rPr lang="en-GB" dirty="0"/>
              <a:t>!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afișa</a:t>
            </a:r>
            <a:r>
              <a:rPr lang="en-GB" dirty="0"/>
              <a:t> o imagine </a:t>
            </a:r>
            <a:r>
              <a:rPr lang="en-GB" dirty="0" err="1"/>
              <a:t>surpriză</a:t>
            </a:r>
            <a:r>
              <a:rPr lang="en-GB" dirty="0"/>
              <a:t>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dăm</a:t>
            </a:r>
            <a:r>
              <a:rPr lang="en-GB" dirty="0"/>
              <a:t> click pe un </a:t>
            </a:r>
            <a:r>
              <a:rPr lang="en-GB" dirty="0" err="1"/>
              <a:t>buton</a:t>
            </a:r>
            <a:r>
              <a:rPr lang="en-GB" dirty="0"/>
              <a:t>. </a:t>
            </a:r>
            <a:r>
              <a:rPr lang="en-GB" dirty="0" err="1"/>
              <a:t>Etapele</a:t>
            </a:r>
            <a:r>
              <a:rPr lang="en-GB" dirty="0"/>
              <a:t> pe care le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urma</a:t>
            </a:r>
            <a:r>
              <a:rPr lang="en-GB" dirty="0"/>
              <a:t> sunt </a:t>
            </a:r>
            <a:r>
              <a:rPr lang="en-GB" dirty="0" err="1"/>
              <a:t>următoarele</a:t>
            </a:r>
            <a:r>
              <a:rPr lang="en-GB" dirty="0"/>
              <a:t>:</a:t>
            </a:r>
          </a:p>
          <a:p>
            <a:pPr marL="987552" lvl="1" indent="-457200" fontAlgn="base">
              <a:buFont typeface="+mj-lt"/>
              <a:buAutoNum type="arabicPeriod"/>
            </a:pPr>
            <a:r>
              <a:rPr lang="en-GB" dirty="0" err="1"/>
              <a:t>Selectăm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cu care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interacționa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nostru</a:t>
            </a:r>
            <a:r>
              <a:rPr lang="en-GB" dirty="0"/>
              <a:t>, </a:t>
            </a:r>
            <a:r>
              <a:rPr lang="en-GB" dirty="0" err="1"/>
              <a:t>selectăm</a:t>
            </a:r>
            <a:r>
              <a:rPr lang="en-GB" dirty="0"/>
              <a:t> </a:t>
            </a:r>
            <a:r>
              <a:rPr lang="en-GB" dirty="0" err="1"/>
              <a:t>butonul</a:t>
            </a:r>
            <a:r>
              <a:rPr lang="en-GB" dirty="0"/>
              <a:t> pe care </a:t>
            </a:r>
            <a:r>
              <a:rPr lang="en-GB" dirty="0" err="1"/>
              <a:t>dăm</a:t>
            </a:r>
            <a:r>
              <a:rPr lang="en-GB" dirty="0"/>
              <a:t> click.</a:t>
            </a:r>
          </a:p>
          <a:p>
            <a:pPr marL="987552" lvl="1" indent="-457200" fontAlgn="base">
              <a:buFont typeface="+mj-lt"/>
              <a:buAutoNum type="arabicPeriod"/>
            </a:pPr>
            <a:r>
              <a:rPr lang="en-GB" dirty="0" err="1"/>
              <a:t>Adăugăm</a:t>
            </a:r>
            <a:r>
              <a:rPr lang="en-GB" dirty="0"/>
              <a:t> un event listener pe </a:t>
            </a:r>
            <a:r>
              <a:rPr lang="en-GB" dirty="0" err="1"/>
              <a:t>butonul</a:t>
            </a:r>
            <a:r>
              <a:rPr lang="en-GB" dirty="0"/>
              <a:t> </a:t>
            </a:r>
            <a:r>
              <a:rPr lang="en-GB" dirty="0" err="1"/>
              <a:t>selectat</a:t>
            </a:r>
            <a:r>
              <a:rPr lang="en-GB" dirty="0"/>
              <a:t>. La click,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executa</a:t>
            </a:r>
            <a:r>
              <a:rPr lang="en-GB" dirty="0"/>
              <a:t> </a:t>
            </a:r>
            <a:r>
              <a:rPr lang="en-GB" dirty="0" err="1"/>
              <a:t>conținutul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 </a:t>
            </a:r>
            <a:r>
              <a:rPr lang="en-GB" dirty="0" err="1"/>
              <a:t>atașate</a:t>
            </a:r>
            <a:r>
              <a:rPr lang="en-GB" dirty="0"/>
              <a:t>.</a:t>
            </a:r>
          </a:p>
          <a:p>
            <a:pPr marL="987552" lvl="1" indent="-457200" fontAlgn="base">
              <a:buFont typeface="+mj-lt"/>
              <a:buAutoNum type="arabicPeriod"/>
            </a:pPr>
            <a:r>
              <a:rPr lang="en-GB" dirty="0" err="1"/>
              <a:t>Adăugăm</a:t>
            </a:r>
            <a:r>
              <a:rPr lang="en-GB" dirty="0"/>
              <a:t> </a:t>
            </a:r>
            <a:r>
              <a:rPr lang="en-GB" dirty="0" err="1"/>
              <a:t>conținut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 </a:t>
            </a:r>
            <a:r>
              <a:rPr lang="en-GB" dirty="0" err="1"/>
              <a:t>atașate</a:t>
            </a:r>
            <a:r>
              <a:rPr lang="en-GB" dirty="0"/>
              <a:t> event </a:t>
            </a:r>
            <a:r>
              <a:rPr lang="en-GB" dirty="0" err="1"/>
              <a:t>listenerului</a:t>
            </a:r>
            <a:r>
              <a:rPr lang="en-GB" dirty="0"/>
              <a:t>.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modifica</a:t>
            </a:r>
            <a:r>
              <a:rPr lang="en-GB" dirty="0"/>
              <a:t> HTML-</a:t>
            </a:r>
            <a:r>
              <a:rPr lang="en-GB" dirty="0" err="1"/>
              <a:t>ul</a:t>
            </a:r>
            <a:r>
              <a:rPr lang="en-GB" dirty="0"/>
              <a:t> existent pe </a:t>
            </a:r>
            <a:r>
              <a:rPr lang="en-GB" dirty="0" err="1"/>
              <a:t>ecran</a:t>
            </a:r>
            <a:r>
              <a:rPr lang="en-GB" dirty="0"/>
              <a:t>, </a:t>
            </a:r>
            <a:r>
              <a:rPr lang="en-GB" dirty="0" err="1"/>
              <a:t>adăugând</a:t>
            </a:r>
            <a:r>
              <a:rPr lang="en-GB" dirty="0"/>
              <a:t>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dorită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7087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3404-4C38-137B-47D8-72AC4CC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326" y="3068706"/>
            <a:ext cx="2501348" cy="720587"/>
          </a:xfrm>
        </p:spPr>
        <p:txBody>
          <a:bodyPr/>
          <a:lstStyle/>
          <a:p>
            <a:r>
              <a:rPr lang="en-RO" dirty="0"/>
              <a:t>4.1 HTML</a:t>
            </a:r>
          </a:p>
        </p:txBody>
      </p:sp>
    </p:spTree>
    <p:extLst>
      <p:ext uri="{BB962C8B-B14F-4D97-AF65-F5344CB8AC3E}">
        <p14:creationId xmlns:p14="http://schemas.microsoft.com/office/powerpoint/2010/main" val="100244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053D-2BB7-8F15-6C63-B3AA41AE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Notiuni generale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41C6-F0CA-6B1F-F9D9-E296B04D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HyperText Markup Language</a:t>
            </a:r>
          </a:p>
          <a:p>
            <a:r>
              <a:rPr lang="en-RO" dirty="0"/>
              <a:t>Nu este un limbaj de programare, este un limbaj de markup</a:t>
            </a:r>
          </a:p>
          <a:p>
            <a:r>
              <a:rPr lang="en-RO" dirty="0"/>
              <a:t>Sta la baza oricarei pagini web, SUBIECTUL unei pagini web</a:t>
            </a:r>
          </a:p>
          <a:p>
            <a:r>
              <a:rPr lang="en-RO" dirty="0"/>
              <a:t>O pagina web este compusa din mai multe componente: header-uri, paragrage, tabele, butoane etc</a:t>
            </a:r>
          </a:p>
          <a:p>
            <a:r>
              <a:rPr lang="en-RO" dirty="0"/>
              <a:t>Orice componenta este expusa </a:t>
            </a:r>
            <a:r>
              <a:rPr lang="en-GB" dirty="0"/>
              <a:t>in </a:t>
            </a:r>
            <a:r>
              <a:rPr lang="en-GB" dirty="0" err="1"/>
              <a:t>pagina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tag-</a:t>
            </a:r>
            <a:r>
              <a:rPr lang="en-GB" dirty="0" err="1"/>
              <a:t>uri</a:t>
            </a:r>
            <a:r>
              <a:rPr lang="en-GB" dirty="0"/>
              <a:t>(</a:t>
            </a:r>
            <a:r>
              <a:rPr lang="en-GB" dirty="0" err="1"/>
              <a:t>etichete</a:t>
            </a:r>
            <a:r>
              <a:rPr lang="en-GB" dirty="0"/>
              <a:t>, in </a:t>
            </a:r>
            <a:r>
              <a:rPr lang="en-GB" dirty="0" err="1"/>
              <a:t>limba</a:t>
            </a:r>
            <a:r>
              <a:rPr lang="en-GB" dirty="0"/>
              <a:t> </a:t>
            </a:r>
            <a:r>
              <a:rPr lang="en-GB" dirty="0" err="1"/>
              <a:t>romana</a:t>
            </a:r>
            <a:r>
              <a:rPr lang="en-GB" dirty="0"/>
              <a:t>)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0928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E1B1F-E5AC-82A9-A28B-78A7CAB2A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97106"/>
            <a:ext cx="11226799" cy="46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0637-655E-A769-B306-1438EA91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Structura unui 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561-1A04-C505-CB29-EC5F798B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RO" dirty="0"/>
              <a:t>Obligatoriu extensia .html</a:t>
            </a:r>
          </a:p>
          <a:p>
            <a:r>
              <a:rPr lang="en-RO" dirty="0"/>
              <a:t>Un fisier html contine mai multe tag-uri html</a:t>
            </a:r>
          </a:p>
          <a:p>
            <a:r>
              <a:rPr lang="en-GB" dirty="0" err="1"/>
              <a:t>Structura</a:t>
            </a:r>
            <a:r>
              <a:rPr lang="en-GB" dirty="0"/>
              <a:t> tag-</a:t>
            </a:r>
            <a:r>
              <a:rPr lang="en-GB" dirty="0" err="1"/>
              <a:t>urilor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b="1" dirty="0" err="1"/>
              <a:t>arborescentă</a:t>
            </a:r>
            <a:r>
              <a:rPr lang="en-GB" dirty="0"/>
              <a:t>, </a:t>
            </a:r>
            <a:r>
              <a:rPr lang="en-GB" dirty="0" err="1"/>
              <a:t>adică</a:t>
            </a:r>
            <a:r>
              <a:rPr lang="en-GB" dirty="0"/>
              <a:t> un tag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tag-</a:t>
            </a:r>
            <a:r>
              <a:rPr lang="en-GB" dirty="0" err="1"/>
              <a:t>uri</a:t>
            </a:r>
            <a:r>
              <a:rPr lang="en-GB" dirty="0"/>
              <a:t>, </a:t>
            </a:r>
            <a:r>
              <a:rPr lang="en-GB" dirty="0" err="1"/>
              <a:t>existând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relații</a:t>
            </a:r>
            <a:r>
              <a:rPr lang="en-GB" dirty="0"/>
              <a:t> de tip </a:t>
            </a:r>
            <a:r>
              <a:rPr lang="en-GB" dirty="0" err="1"/>
              <a:t>parinte-copil</a:t>
            </a:r>
            <a:r>
              <a:rPr lang="en-GB" dirty="0"/>
              <a:t>.</a:t>
            </a:r>
          </a:p>
          <a:p>
            <a:br>
              <a:rPr lang="en-GB" dirty="0"/>
            </a:br>
            <a:r>
              <a:rPr lang="en-GB" dirty="0"/>
              <a:t>Un </a:t>
            </a:r>
            <a:r>
              <a:rPr lang="en-GB" dirty="0" err="1"/>
              <a:t>fișier</a:t>
            </a:r>
            <a:r>
              <a:rPr lang="en-GB" dirty="0"/>
              <a:t> HTML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aibă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3 tag-</a:t>
            </a:r>
            <a:r>
              <a:rPr lang="en-GB" dirty="0" err="1"/>
              <a:t>uri</a:t>
            </a:r>
            <a:r>
              <a:rPr lang="en-GB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b="1" dirty="0"/>
              <a:t>html</a:t>
            </a:r>
            <a:r>
              <a:rPr lang="en-GB" dirty="0"/>
              <a:t> - tag-</a:t>
            </a:r>
            <a:r>
              <a:rPr lang="en-GB" dirty="0" err="1"/>
              <a:t>ul</a:t>
            </a:r>
            <a:r>
              <a:rPr lang="en-GB" dirty="0"/>
              <a:t> principal, </a:t>
            </a:r>
            <a:r>
              <a:rPr lang="en-GB" dirty="0" err="1"/>
              <a:t>rădăcina</a:t>
            </a:r>
            <a:r>
              <a:rPr lang="en-GB" dirty="0"/>
              <a:t> </a:t>
            </a:r>
            <a:r>
              <a:rPr lang="en-GB" dirty="0" err="1"/>
              <a:t>fișierului</a:t>
            </a:r>
            <a:r>
              <a:rPr lang="en-GB" dirty="0"/>
              <a:t>, care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celelalte</a:t>
            </a:r>
            <a:r>
              <a:rPr lang="en-GB" dirty="0"/>
              <a:t> tag-</a:t>
            </a:r>
            <a:r>
              <a:rPr lang="en-GB" dirty="0" err="1"/>
              <a:t>uri</a:t>
            </a:r>
            <a:r>
              <a:rPr lang="en-GB" dirty="0"/>
              <a:t> (din head </a:t>
            </a:r>
            <a:r>
              <a:rPr lang="en-GB" dirty="0" err="1"/>
              <a:t>și</a:t>
            </a:r>
            <a:r>
              <a:rPr lang="en-GB" dirty="0"/>
              <a:t> body).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b="1" dirty="0"/>
              <a:t>head</a:t>
            </a:r>
            <a:r>
              <a:rPr lang="en-GB" dirty="0"/>
              <a:t> - tag-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tag-urile ale </a:t>
            </a:r>
            <a:r>
              <a:rPr lang="en-GB" dirty="0" err="1"/>
              <a:t>căror</a:t>
            </a:r>
            <a:r>
              <a:rPr lang="en-GB" dirty="0"/>
              <a:t> </a:t>
            </a:r>
            <a:r>
              <a:rPr lang="en-GB" dirty="0" err="1"/>
              <a:t>informație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afișată</a:t>
            </a:r>
            <a:r>
              <a:rPr lang="en-GB" dirty="0"/>
              <a:t> direct </a:t>
            </a:r>
            <a:r>
              <a:rPr lang="en-GB" dirty="0" err="1"/>
              <a:t>în</a:t>
            </a:r>
            <a:r>
              <a:rPr lang="en-GB" dirty="0"/>
              <a:t> browser (ex: title - </a:t>
            </a:r>
            <a:r>
              <a:rPr lang="en-GB" dirty="0" err="1"/>
              <a:t>dă</a:t>
            </a:r>
            <a:r>
              <a:rPr lang="en-GB" dirty="0"/>
              <a:t> </a:t>
            </a:r>
            <a:r>
              <a:rPr lang="en-GB" dirty="0" err="1"/>
              <a:t>titlul</a:t>
            </a:r>
            <a:r>
              <a:rPr lang="en-GB" dirty="0"/>
              <a:t> tab-</a:t>
            </a:r>
            <a:r>
              <a:rPr lang="en-GB" dirty="0" err="1"/>
              <a:t>ului</a:t>
            </a:r>
            <a:r>
              <a:rPr lang="en-GB" dirty="0"/>
              <a:t> </a:t>
            </a:r>
            <a:r>
              <a:rPr lang="en-GB" dirty="0" err="1"/>
              <a:t>curent</a:t>
            </a:r>
            <a:r>
              <a:rPr lang="en-GB" dirty="0"/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b="1" dirty="0"/>
              <a:t>body</a:t>
            </a:r>
            <a:r>
              <a:rPr lang="en-GB" dirty="0"/>
              <a:t> - tag-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tag-urile ale </a:t>
            </a:r>
            <a:r>
              <a:rPr lang="en-GB" dirty="0" err="1"/>
              <a:t>căror</a:t>
            </a:r>
            <a:r>
              <a:rPr lang="en-GB" dirty="0"/>
              <a:t> </a:t>
            </a:r>
            <a:r>
              <a:rPr lang="en-GB" dirty="0" err="1"/>
              <a:t>informație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afișată</a:t>
            </a:r>
            <a:r>
              <a:rPr lang="en-GB" dirty="0"/>
              <a:t> direct </a:t>
            </a:r>
            <a:r>
              <a:rPr lang="en-GB" dirty="0" err="1"/>
              <a:t>în</a:t>
            </a:r>
            <a:r>
              <a:rPr lang="en-GB" dirty="0"/>
              <a:t> browser (ex: h1 - </a:t>
            </a:r>
            <a:r>
              <a:rPr lang="en-GB" dirty="0" err="1"/>
              <a:t>titlul</a:t>
            </a:r>
            <a:r>
              <a:rPr lang="en-GB" dirty="0"/>
              <a:t> </a:t>
            </a:r>
            <a:r>
              <a:rPr lang="en-GB" dirty="0" err="1"/>
              <a:t>paginii</a:t>
            </a:r>
            <a:r>
              <a:rPr lang="en-GB" dirty="0"/>
              <a:t> </a:t>
            </a:r>
            <a:r>
              <a:rPr lang="en-GB" dirty="0" err="1"/>
              <a:t>curente</a:t>
            </a:r>
            <a:r>
              <a:rPr lang="en-GB" dirty="0"/>
              <a:t>). De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ori</a:t>
            </a:r>
            <a:r>
              <a:rPr lang="en-GB" dirty="0"/>
              <a:t>, </a:t>
            </a:r>
            <a:r>
              <a:rPr lang="en-GB" dirty="0" err="1"/>
              <a:t>aici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adăuga</a:t>
            </a:r>
            <a:r>
              <a:rPr lang="en-GB" dirty="0"/>
              <a:t> </a:t>
            </a:r>
            <a:r>
              <a:rPr lang="en-GB" dirty="0" err="1"/>
              <a:t>conținut</a:t>
            </a:r>
            <a:r>
              <a:rPr lang="en-GB" dirty="0"/>
              <a:t>.</a:t>
            </a:r>
          </a:p>
          <a:p>
            <a:r>
              <a:rPr lang="en-GB" dirty="0"/>
              <a:t>Pe </a:t>
            </a:r>
            <a:r>
              <a:rPr lang="en-GB" dirty="0" err="1"/>
              <a:t>lângă</a:t>
            </a:r>
            <a:r>
              <a:rPr lang="en-GB" dirty="0"/>
              <a:t> </a:t>
            </a:r>
            <a:r>
              <a:rPr lang="en-GB" dirty="0" err="1"/>
              <a:t>aceste</a:t>
            </a:r>
            <a:r>
              <a:rPr lang="en-GB" dirty="0"/>
              <a:t> tag-</a:t>
            </a:r>
            <a:r>
              <a:rPr lang="en-GB" dirty="0" err="1"/>
              <a:t>uri</a:t>
            </a:r>
            <a:r>
              <a:rPr lang="en-GB" dirty="0"/>
              <a:t>, </a:t>
            </a:r>
            <a:r>
              <a:rPr lang="en-GB" dirty="0" err="1"/>
              <a:t>fișierul</a:t>
            </a:r>
            <a:r>
              <a:rPr lang="en-GB" dirty="0"/>
              <a:t> HTML </a:t>
            </a:r>
            <a:r>
              <a:rPr lang="en-GB" dirty="0" err="1"/>
              <a:t>începe</a:t>
            </a:r>
            <a:r>
              <a:rPr lang="en-GB" dirty="0"/>
              <a:t> cu o </a:t>
            </a:r>
            <a:r>
              <a:rPr lang="en-GB" dirty="0" err="1"/>
              <a:t>declarație</a:t>
            </a:r>
            <a:r>
              <a:rPr lang="en-GB" dirty="0"/>
              <a:t> de </a:t>
            </a:r>
            <a:r>
              <a:rPr lang="en-GB" dirty="0" err="1"/>
              <a:t>tipul</a:t>
            </a:r>
            <a:r>
              <a:rPr lang="en-GB" dirty="0"/>
              <a:t> </a:t>
            </a:r>
            <a:r>
              <a:rPr lang="en-GB" i="1" dirty="0"/>
              <a:t>&lt;!DOCTYPE html&gt;</a:t>
            </a:r>
            <a:r>
              <a:rPr lang="en-GB" dirty="0"/>
              <a:t>, care </a:t>
            </a:r>
            <a:r>
              <a:rPr lang="en-GB" dirty="0" err="1"/>
              <a:t>ajută</a:t>
            </a:r>
            <a:r>
              <a:rPr lang="en-GB" dirty="0"/>
              <a:t> </a:t>
            </a:r>
            <a:r>
              <a:rPr lang="en-GB" dirty="0" err="1"/>
              <a:t>browswerele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înțeleagă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 </a:t>
            </a:r>
            <a:r>
              <a:rPr lang="en-GB" dirty="0" err="1"/>
              <a:t>fișierului</a:t>
            </a:r>
            <a:r>
              <a:rPr lang="en-GB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778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5BEAB-0094-7382-1F79-15CB749C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Exemplu structura minima a unui .html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7813F-49E2-F213-BBFA-DDCB081D9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726836"/>
            <a:ext cx="5659222" cy="36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6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7316-F5EA-66FA-2948-2FA41C5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RO" dirty="0"/>
              <a:t>nline vs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95AC-C309-7173-1C98-CCDA0256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RO" dirty="0"/>
              <a:t>ag-urile block ocupa intreg randul</a:t>
            </a:r>
          </a:p>
          <a:p>
            <a:r>
              <a:rPr lang="en-RO" dirty="0"/>
              <a:t>Tag-urile inline ocupa doar cat au nevoie</a:t>
            </a:r>
          </a:p>
          <a:p>
            <a:r>
              <a:rPr lang="en-GB" dirty="0">
                <a:hlinkClick r:id="rId2"/>
              </a:rPr>
              <a:t>https://www.w3schools.com/html/html_blocks.asp</a:t>
            </a:r>
            <a:r>
              <a:rPr lang="en-GB" dirty="0"/>
              <a:t> - </a:t>
            </a:r>
            <a:r>
              <a:rPr lang="en-GB" dirty="0" err="1"/>
              <a:t>lista</a:t>
            </a:r>
            <a:r>
              <a:rPr lang="en-GB" dirty="0"/>
              <a:t> complete a tag-</a:t>
            </a:r>
            <a:r>
              <a:rPr lang="en-GB" dirty="0" err="1"/>
              <a:t>urilor</a:t>
            </a:r>
            <a:endParaRPr lang="en-RO" dirty="0"/>
          </a:p>
          <a:p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76B1E-ECBB-A820-C9B9-DD5A2110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50" y="645106"/>
            <a:ext cx="4604898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7A78-66AA-CF77-3269-72FE4F39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843" y="1478279"/>
            <a:ext cx="3282694" cy="3581400"/>
          </a:xfrm>
        </p:spPr>
        <p:txBody>
          <a:bodyPr>
            <a:normAutofit/>
          </a:bodyPr>
          <a:lstStyle/>
          <a:p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avem</a:t>
            </a:r>
            <a:r>
              <a:rPr lang="en-GB" dirty="0"/>
              <a:t> </a:t>
            </a:r>
            <a:r>
              <a:rPr lang="en-GB" dirty="0" err="1"/>
              <a:t>nevoie</a:t>
            </a:r>
            <a:r>
              <a:rPr lang="en-GB" dirty="0"/>
              <a:t> de un tag block generic, </a:t>
            </a:r>
            <a:r>
              <a:rPr lang="en-GB" dirty="0" err="1"/>
              <a:t>folosim</a:t>
            </a:r>
            <a:r>
              <a:rPr lang="en-GB" dirty="0"/>
              <a:t> tag-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b="1" dirty="0"/>
              <a:t>div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un tag inline generic,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b="1" dirty="0"/>
              <a:t>span</a:t>
            </a:r>
            <a:r>
              <a:rPr lang="en-GB" dirty="0"/>
              <a:t>. </a:t>
            </a:r>
            <a:r>
              <a:rPr lang="en-GB" dirty="0" err="1"/>
              <a:t>Însă</a:t>
            </a:r>
            <a:r>
              <a:rPr lang="en-GB" dirty="0"/>
              <a:t> </a:t>
            </a:r>
            <a:r>
              <a:rPr lang="en-GB" dirty="0" err="1"/>
              <a:t>înainte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un tag generic,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indicat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ne </a:t>
            </a:r>
            <a:r>
              <a:rPr lang="en-GB" dirty="0" err="1"/>
              <a:t>întrebăm</a:t>
            </a:r>
            <a:r>
              <a:rPr lang="en-GB" dirty="0"/>
              <a:t> </a:t>
            </a:r>
            <a:r>
              <a:rPr lang="en-GB" dirty="0" err="1"/>
              <a:t>dacă</a:t>
            </a:r>
            <a:r>
              <a:rPr lang="en-GB" dirty="0"/>
              <a:t> nu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un tag particular!</a:t>
            </a:r>
            <a:br>
              <a:rPr lang="en-GB" dirty="0"/>
            </a:b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520C9-5298-AE3D-6677-91CDE179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29323"/>
            <a:ext cx="6517065" cy="30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6A68-9B3D-E65C-272D-390A0259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HTML semantic</a:t>
            </a:r>
            <a:br>
              <a:rPr lang="en-GB" b="1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005-A62B-9D67-5B66-810ABC5C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De ce nu e indicat sa folosim mereu div si span?</a:t>
            </a:r>
          </a:p>
          <a:p>
            <a:r>
              <a:rPr lang="en-GB" b="1" dirty="0"/>
              <a:t>SEO</a:t>
            </a:r>
            <a:r>
              <a:rPr lang="en-GB" dirty="0"/>
              <a:t> (Search Engine Optimization) - </a:t>
            </a:r>
            <a:r>
              <a:rPr lang="en-GB" dirty="0" err="1"/>
              <a:t>Vrei</a:t>
            </a:r>
            <a:r>
              <a:rPr lang="en-GB" dirty="0"/>
              <a:t> ca site-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tău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apară</a:t>
            </a:r>
            <a:r>
              <a:rPr lang="en-GB" dirty="0"/>
              <a:t> </a:t>
            </a:r>
            <a:r>
              <a:rPr lang="en-GB" dirty="0" err="1"/>
              <a:t>cât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sus pe Google. Tag-urile </a:t>
            </a:r>
            <a:r>
              <a:rPr lang="en-GB" dirty="0" err="1"/>
              <a:t>potrivite</a:t>
            </a:r>
            <a:r>
              <a:rPr lang="en-GB" dirty="0"/>
              <a:t> </a:t>
            </a:r>
            <a:r>
              <a:rPr lang="en-GB" dirty="0" err="1"/>
              <a:t>îl</a:t>
            </a:r>
            <a:r>
              <a:rPr lang="en-GB" dirty="0"/>
              <a:t> </a:t>
            </a:r>
            <a:r>
              <a:rPr lang="en-GB" dirty="0" err="1"/>
              <a:t>ajută</a:t>
            </a:r>
            <a:r>
              <a:rPr lang="en-GB" dirty="0"/>
              <a:t> pe Google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îți</a:t>
            </a:r>
            <a:r>
              <a:rPr lang="en-GB" dirty="0"/>
              <a:t> </a:t>
            </a:r>
            <a:r>
              <a:rPr lang="en-GB" dirty="0" err="1"/>
              <a:t>înțeleagă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bine site-</a:t>
            </a:r>
            <a:r>
              <a:rPr lang="en-GB" dirty="0" err="1"/>
              <a:t>ul</a:t>
            </a:r>
            <a:r>
              <a:rPr lang="en-GB" dirty="0"/>
              <a:t>.</a:t>
            </a:r>
          </a:p>
          <a:p>
            <a:r>
              <a:rPr lang="en-GB" b="1" dirty="0" err="1"/>
              <a:t>Accesibilitate</a:t>
            </a:r>
            <a:r>
              <a:rPr lang="en-GB" dirty="0"/>
              <a:t> - </a:t>
            </a:r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au </a:t>
            </a:r>
            <a:r>
              <a:rPr lang="en-GB" dirty="0" err="1"/>
              <a:t>anumite</a:t>
            </a:r>
            <a:r>
              <a:rPr lang="en-GB" dirty="0"/>
              <a:t> </a:t>
            </a:r>
            <a:r>
              <a:rPr lang="en-GB" dirty="0" err="1"/>
              <a:t>dizabilități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îți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accesa</a:t>
            </a:r>
            <a:r>
              <a:rPr lang="en-GB" dirty="0"/>
              <a:t> site-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din </a:t>
            </a:r>
            <a:r>
              <a:rPr lang="en-GB" dirty="0" err="1"/>
              <a:t>tastatură</a:t>
            </a:r>
            <a:r>
              <a:rPr lang="en-GB" dirty="0"/>
              <a:t>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printr</a:t>
            </a:r>
            <a:r>
              <a:rPr lang="en-GB" dirty="0"/>
              <a:t>-un screen reader.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tag-urile </a:t>
            </a:r>
            <a:r>
              <a:rPr lang="en-GB" dirty="0" err="1"/>
              <a:t>potrivite</a:t>
            </a:r>
            <a:r>
              <a:rPr lang="en-GB" dirty="0"/>
              <a:t>, </a:t>
            </a:r>
            <a:r>
              <a:rPr lang="en-GB" dirty="0" err="1"/>
              <a:t>vom</a:t>
            </a:r>
            <a:r>
              <a:rPr lang="en-GB" dirty="0"/>
              <a:t> beneficia de </a:t>
            </a:r>
            <a:r>
              <a:rPr lang="en-GB" dirty="0" err="1"/>
              <a:t>compatibilitate</a:t>
            </a:r>
            <a:r>
              <a:rPr lang="en-GB" dirty="0"/>
              <a:t> cu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alternative de </a:t>
            </a:r>
            <a:r>
              <a:rPr lang="en-GB" dirty="0" err="1"/>
              <a:t>utilizare</a:t>
            </a:r>
            <a:r>
              <a:rPr lang="en-GB" dirty="0"/>
              <a:t> a site-</a:t>
            </a:r>
            <a:r>
              <a:rPr lang="en-GB" dirty="0" err="1"/>
              <a:t>ului</a:t>
            </a:r>
            <a:r>
              <a:rPr lang="en-GB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7976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245</TotalTime>
  <Words>794</Words>
  <Application>Microsoft Macintosh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Cursul 4– html si dom</vt:lpstr>
      <vt:lpstr>4.1 HTML</vt:lpstr>
      <vt:lpstr>Notiuni generale</vt:lpstr>
      <vt:lpstr>PowerPoint Presentation</vt:lpstr>
      <vt:lpstr>Structura unui .html</vt:lpstr>
      <vt:lpstr>Exemplu structura minima a unui .html</vt:lpstr>
      <vt:lpstr>Inline vs block</vt:lpstr>
      <vt:lpstr>PowerPoint Presentation</vt:lpstr>
      <vt:lpstr>HTML semantic  </vt:lpstr>
      <vt:lpstr>Exercitiu – pagina de blog</vt:lpstr>
      <vt:lpstr>4.2 DOM</vt:lpstr>
      <vt:lpstr>Obiectul document </vt:lpstr>
      <vt:lpstr>Modalități de selectare a tag-urilor  </vt:lpstr>
      <vt:lpstr>Evenimente</vt:lpstr>
      <vt:lpstr>Functia addEventListener</vt:lpstr>
      <vt:lpstr>Modificarea conținutului unui tag, din JS  </vt:lpstr>
      <vt:lpstr>Exercitiu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4– html si dom</dc:title>
  <dc:creator>Epure, Cosmin-Andrei</dc:creator>
  <cp:lastModifiedBy>Epure, Cosmin-Andrei</cp:lastModifiedBy>
  <cp:revision>1</cp:revision>
  <dcterms:created xsi:type="dcterms:W3CDTF">2022-08-16T07:54:47Z</dcterms:created>
  <dcterms:modified xsi:type="dcterms:W3CDTF">2022-08-16T12:00:32Z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2022-08-16T07:54:47Z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d69ad3e6-8f52-447b-b9e6-718f97ee5652</vt:lpwstr>
  </property>
  <property fmtid="{D5CDD505-2E9C-101B-9397-08002B2CF9AE}" pid="8" name="MSIP_Label_ea60d57e-af5b-4752-ac57-3e4f28ca11dc_ContentBits">
    <vt:lpwstr>0</vt:lpwstr>
  </property>
</Properties>
</file>