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77A6-A82B-A3F7-4BB8-45C53DECC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RO" dirty="0"/>
              <a:t>ursul 5-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FD6E1-C349-7802-CF40-EB0197320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70F01-ACB1-E169-72BF-7F8D20FD64B6}"/>
              </a:ext>
            </a:extLst>
          </p:cNvPr>
          <p:cNvSpPr txBox="1"/>
          <p:nvPr/>
        </p:nvSpPr>
        <p:spPr>
          <a:xfrm>
            <a:off x="9042461" y="6374233"/>
            <a:ext cx="4055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1400" dirty="0"/>
              <a:t>Epure Cosmin cosmin0309@gmail.com</a:t>
            </a:r>
          </a:p>
        </p:txBody>
      </p:sp>
    </p:spTree>
    <p:extLst>
      <p:ext uri="{BB962C8B-B14F-4D97-AF65-F5344CB8AC3E}">
        <p14:creationId xmlns:p14="http://schemas.microsoft.com/office/powerpoint/2010/main" val="9863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1BF8-848E-D4A7-CFB3-3BEE4922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50B6F-061B-39FC-6E27-B2BCAD86A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26321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8A54-2E5B-4BD6-78AD-FF5831C3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RO" dirty="0"/>
              <a:t>Notiuni generale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264A-D8B2-F486-BDFF-8EC0D71DB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RO" sz="1700"/>
              <a:t>Nu apare prea des la intrebarile de interviu insa este o aptitudine pe care orice web dev trebuie sa si-o insuseasca</a:t>
            </a:r>
          </a:p>
          <a:p>
            <a:r>
              <a:rPr lang="en-RO" sz="1700"/>
              <a:t>CSS = cascading style sheet</a:t>
            </a:r>
          </a:p>
          <a:p>
            <a:r>
              <a:rPr lang="en-RO" sz="1700"/>
              <a:t>Limbaj de stilizare</a:t>
            </a:r>
          </a:p>
          <a:p>
            <a:r>
              <a:rPr lang="en-RO" sz="1700"/>
              <a:t>Pentru a include codul css in fisierul nostru html folosim tag-ul link in head-ul paginii</a:t>
            </a:r>
          </a:p>
          <a:p>
            <a:endParaRPr lang="en-RO" sz="1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DBF4C-2CBF-D19A-F7B9-FE098C4A7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908542"/>
            <a:ext cx="6517065" cy="272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26FB-9EF3-EBA6-3719-1FE51630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RO" dirty="0"/>
              <a:t>Cum folosim css?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900B05-563E-9203-0B2D-3B0DA4BB4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1436056"/>
            <a:ext cx="6517065" cy="36658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D74E3-F014-9C18-479D-0E4E3C9A9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RO" dirty="0"/>
              <a:t>Pentru a aplica o proprietate de css pe una din componentele paginii trebuie sa specificam componenta</a:t>
            </a:r>
          </a:p>
          <a:p>
            <a:r>
              <a:rPr lang="en-RO" dirty="0"/>
              <a:t>Pentru a identifica o componenta folosim id-uri, clase sau tag-uri </a:t>
            </a:r>
          </a:p>
        </p:txBody>
      </p:sp>
    </p:spTree>
    <p:extLst>
      <p:ext uri="{BB962C8B-B14F-4D97-AF65-F5344CB8AC3E}">
        <p14:creationId xmlns:p14="http://schemas.microsoft.com/office/powerpoint/2010/main" val="384761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37F5-9D66-2256-9551-58E97FBF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RO" dirty="0"/>
              <a:t>DevTools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1A511-6BF3-77D6-BF0D-9EB755678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RO" sz="1700"/>
              <a:t>De multe ori ne vom confrunta cu situatii in care nu vom stii exact ce si cum sa modificam o anumita componenta</a:t>
            </a:r>
          </a:p>
          <a:p>
            <a:r>
              <a:rPr lang="en-RO" sz="1700"/>
              <a:t>Pentru o abordare “din aproape in aproape” putem folosi DevTools</a:t>
            </a:r>
          </a:p>
          <a:p>
            <a:r>
              <a:rPr lang="en-RO" sz="1700"/>
              <a:t>De ce preferam aceasta modalitate? Pentru a vedea “live” ce schimbari facem in pagina</a:t>
            </a:r>
          </a:p>
          <a:p>
            <a:pPr marL="0" indent="0">
              <a:buNone/>
            </a:pPr>
            <a:endParaRPr lang="en-RO" sz="1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FEA3D-B967-27AA-9CD1-17A53F049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955421"/>
            <a:ext cx="6517065" cy="462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1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7B93-8517-5801-A604-568E6789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Selectori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60BD3-AFF1-CE18-FDC9-416BF046B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9946"/>
            <a:ext cx="9601200" cy="4137454"/>
          </a:xfrm>
        </p:spPr>
        <p:txBody>
          <a:bodyPr/>
          <a:lstStyle/>
          <a:p>
            <a:endParaRPr lang="en-RO" dirty="0"/>
          </a:p>
          <a:p>
            <a:r>
              <a:rPr lang="en-RO" dirty="0"/>
              <a:t>La fel ca la partea de DOM, avem selectori de tipul: </a:t>
            </a:r>
            <a:endParaRPr lang="en-GB" dirty="0"/>
          </a:p>
          <a:p>
            <a:pPr lvl="1"/>
            <a:r>
              <a:rPr lang="en-GB" dirty="0"/>
              <a:t>I</a:t>
            </a:r>
            <a:r>
              <a:rPr lang="en-RO" dirty="0"/>
              <a:t>d (#main)</a:t>
            </a:r>
          </a:p>
          <a:p>
            <a:pPr lvl="1"/>
            <a:r>
              <a:rPr lang="en-RO" dirty="0"/>
              <a:t>Clasa ( .large-border)</a:t>
            </a:r>
          </a:p>
          <a:p>
            <a:pPr lvl="1"/>
            <a:r>
              <a:rPr lang="en-GB" dirty="0"/>
              <a:t>T</a:t>
            </a:r>
            <a:r>
              <a:rPr lang="en-RO" dirty="0"/>
              <a:t>ag (p)</a:t>
            </a:r>
            <a:br>
              <a:rPr lang="en-RO" dirty="0"/>
            </a:br>
            <a:endParaRPr lang="en-RO" dirty="0"/>
          </a:p>
          <a:p>
            <a:r>
              <a:rPr lang="en-US" dirty="0"/>
              <a:t>In </a:t>
            </a:r>
            <a:r>
              <a:rPr lang="en-US" dirty="0" err="1"/>
              <a:t>cazul</a:t>
            </a:r>
            <a:r>
              <a:rPr lang="en-US" dirty="0"/>
              <a:t> in care o </a:t>
            </a:r>
            <a:r>
              <a:rPr lang="en-US" dirty="0" err="1"/>
              <a:t>componenta</a:t>
            </a:r>
            <a:r>
              <a:rPr lang="en-US" dirty="0"/>
              <a:t> are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selectori</a:t>
            </a:r>
            <a:r>
              <a:rPr lang="en-US" dirty="0"/>
              <a:t> </a:t>
            </a:r>
            <a:r>
              <a:rPr lang="en-US" dirty="0" err="1"/>
              <a:t>aplicate</a:t>
            </a:r>
            <a:r>
              <a:rPr lang="en-US" dirty="0"/>
              <a:t> pe o </a:t>
            </a:r>
            <a:r>
              <a:rPr lang="en-US" dirty="0" err="1"/>
              <a:t>componenta</a:t>
            </a:r>
            <a:r>
              <a:rPr lang="en-US" dirty="0"/>
              <a:t>, </a:t>
            </a:r>
            <a:r>
              <a:rPr lang="en-US" dirty="0" err="1"/>
              <a:t>aplicam</a:t>
            </a:r>
            <a:r>
              <a:rPr lang="en-US" dirty="0"/>
              <a:t> </a:t>
            </a:r>
            <a:r>
              <a:rPr lang="en-US" dirty="0" err="1"/>
              <a:t>regula</a:t>
            </a:r>
            <a:r>
              <a:rPr lang="en-US" dirty="0"/>
              <a:t> </a:t>
            </a:r>
            <a:r>
              <a:rPr lang="en-US" dirty="0" err="1"/>
              <a:t>prioritatii</a:t>
            </a:r>
            <a:r>
              <a:rPr lang="en-US" dirty="0"/>
              <a:t>, in </a:t>
            </a:r>
            <a:r>
              <a:rPr lang="en-US" dirty="0" err="1"/>
              <a:t>functie</a:t>
            </a:r>
            <a:r>
              <a:rPr lang="en-US" dirty="0"/>
              <a:t> de cat de “specific”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selectorul</a:t>
            </a:r>
            <a:r>
              <a:rPr lang="en-US" dirty="0"/>
              <a:t>: </a:t>
            </a:r>
            <a:r>
              <a:rPr lang="en-US" b="1" dirty="0"/>
              <a:t>id&gt; </a:t>
            </a:r>
            <a:r>
              <a:rPr lang="en-US" b="1" dirty="0" err="1"/>
              <a:t>clasa</a:t>
            </a:r>
            <a:r>
              <a:rPr lang="en-US" b="1" dirty="0"/>
              <a:t> &gt;tag</a:t>
            </a:r>
          </a:p>
          <a:p>
            <a:r>
              <a:rPr lang="en-GB" dirty="0" err="1"/>
              <a:t>Dacă</a:t>
            </a:r>
            <a:r>
              <a:rPr lang="en-GB" dirty="0"/>
              <a:t> un selector are </a:t>
            </a:r>
            <a:r>
              <a:rPr lang="en-GB" dirty="0" err="1"/>
              <a:t>două</a:t>
            </a:r>
            <a:r>
              <a:rPr lang="en-GB" dirty="0"/>
              <a:t> </a:t>
            </a:r>
            <a:r>
              <a:rPr lang="en-GB" dirty="0" err="1"/>
              <a:t>clase</a:t>
            </a:r>
            <a:r>
              <a:rPr lang="en-GB" dirty="0"/>
              <a:t> implicate, </a:t>
            </a:r>
            <a:r>
              <a:rPr lang="en-GB" dirty="0" err="1"/>
              <a:t>iar</a:t>
            </a:r>
            <a:r>
              <a:rPr lang="en-GB" dirty="0"/>
              <a:t> </a:t>
            </a:r>
            <a:r>
              <a:rPr lang="en-GB" dirty="0" err="1"/>
              <a:t>altul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singură</a:t>
            </a:r>
            <a:r>
              <a:rPr lang="en-GB" dirty="0"/>
              <a:t>, </a:t>
            </a:r>
            <a:r>
              <a:rPr lang="en-GB" dirty="0" err="1"/>
              <a:t>cel</a:t>
            </a:r>
            <a:r>
              <a:rPr lang="en-GB" dirty="0"/>
              <a:t> cu </a:t>
            </a:r>
            <a:r>
              <a:rPr lang="en-GB" dirty="0" err="1"/>
              <a:t>două</a:t>
            </a:r>
            <a:r>
              <a:rPr lang="en-GB" dirty="0"/>
              <a:t> </a:t>
            </a:r>
            <a:r>
              <a:rPr lang="en-GB" dirty="0" err="1"/>
              <a:t>clase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specific.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2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13935-4888-C9C7-7FBE-5D400311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346" y="1334530"/>
            <a:ext cx="10713308" cy="5175422"/>
          </a:xfrm>
        </p:spPr>
        <p:txBody>
          <a:bodyPr/>
          <a:lstStyle/>
          <a:p>
            <a:r>
              <a:rPr lang="en-RO" dirty="0"/>
              <a:t>Alte doua modalitati care intervin in calculul prioritatii:</a:t>
            </a:r>
          </a:p>
          <a:p>
            <a:pPr lvl="1"/>
            <a:r>
              <a:rPr lang="en-GB" dirty="0"/>
              <a:t>I</a:t>
            </a:r>
            <a:r>
              <a:rPr lang="en-RO" dirty="0"/>
              <a:t>n-line css, cod css aplicat direct componentei folosind atributul style (nerecomandat)</a:t>
            </a:r>
          </a:p>
          <a:p>
            <a:pPr marL="530352" lvl="1" indent="0">
              <a:buNone/>
            </a:pPr>
            <a:endParaRPr lang="en-RO" dirty="0"/>
          </a:p>
          <a:p>
            <a:pPr marL="530352" lvl="1" indent="0">
              <a:buNone/>
            </a:pPr>
            <a:endParaRPr lang="en-RO" dirty="0"/>
          </a:p>
          <a:p>
            <a:pPr lvl="1"/>
            <a:r>
              <a:rPr lang="en-GB" dirty="0"/>
              <a:t>C</a:t>
            </a:r>
            <a:r>
              <a:rPr lang="en-RO" dirty="0"/>
              <a:t>uvantul cheie </a:t>
            </a:r>
            <a:r>
              <a:rPr lang="en-RO" b="1" dirty="0"/>
              <a:t>!important </a:t>
            </a:r>
            <a:r>
              <a:rPr lang="en-RO" dirty="0"/>
              <a:t>adaugat la urma oricarui atribut de css are cea mai mare prioritate (nerecomandat)</a:t>
            </a:r>
            <a:endParaRPr lang="en-RO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442226-81B5-9E62-B48D-3FB4A8B3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00" y="2285314"/>
            <a:ext cx="4394200" cy="50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EB084-AF74-6124-EC9C-EC3727E51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0" y="3744098"/>
            <a:ext cx="60198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FB3D-19C3-1AC2-ADF6-554A33B1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RO" dirty="0"/>
              <a:t>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D440-8AB3-1A6E-E948-3C593B6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 fontScale="85000" lnSpcReduction="20000"/>
          </a:bodyPr>
          <a:lstStyle/>
          <a:p>
            <a:r>
              <a:rPr lang="en-RO" dirty="0"/>
              <a:t>Un tag html este de fapt o cutie ce contine urmatoarele proprietati:</a:t>
            </a:r>
          </a:p>
          <a:p>
            <a:pPr lvl="1"/>
            <a:r>
              <a:rPr lang="en-GB" dirty="0"/>
              <a:t>C</a:t>
            </a:r>
            <a:r>
              <a:rPr lang="en-RO" dirty="0"/>
              <a:t>ontent:continutul cutiei noastre</a:t>
            </a:r>
          </a:p>
          <a:p>
            <a:pPr lvl="1"/>
            <a:r>
              <a:rPr lang="en-RO" dirty="0"/>
              <a:t>Padding: distanta dintre continut si border</a:t>
            </a:r>
          </a:p>
          <a:p>
            <a:pPr lvl="1"/>
            <a:r>
              <a:rPr lang="en-RO" dirty="0"/>
              <a:t>Border: ”rama de la tablou”</a:t>
            </a:r>
          </a:p>
          <a:p>
            <a:pPr lvl="1"/>
            <a:r>
              <a:rPr lang="en-RO" dirty="0"/>
              <a:t>Margin: Distanta/spatierea fata de restul componentelor din pagina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2C32A-4FE8-D123-8938-930DDD8F4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2177371"/>
            <a:ext cx="6517065" cy="218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5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E228-8AAA-784B-AB2F-D08A2E69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RO" dirty="0"/>
              <a:t>ox-sizing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83E43-8C83-8BF2-059A-3353FA298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RO" dirty="0"/>
              <a:t>y default are valoarea content-box, adica doar dimensiunile continutului(width/height), !fara padding si border</a:t>
            </a:r>
          </a:p>
          <a:p>
            <a:r>
              <a:rPr lang="en-RO" dirty="0"/>
              <a:t>In cazul in care vrem sa includem si padding si border vom folosi </a:t>
            </a:r>
            <a:r>
              <a:rPr lang="en-GB" b="1" dirty="0"/>
              <a:t>border-box</a:t>
            </a:r>
            <a:r>
              <a:rPr lang="en-GB" dirty="0"/>
              <a:t>.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33544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E0D2-F71E-5818-4F3F-F46D8519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Culori</a:t>
            </a:r>
            <a:br>
              <a:rPr lang="en-RO" dirty="0"/>
            </a:b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5ECA8-8CB8-85BC-BE08-DB9956217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RO" dirty="0"/>
              <a:t>Culorile pot fi interpretate prin 4 moduri:</a:t>
            </a:r>
          </a:p>
          <a:p>
            <a:r>
              <a:rPr lang="en-GB" dirty="0"/>
              <a:t>N</a:t>
            </a:r>
            <a:r>
              <a:rPr lang="en-RO" dirty="0"/>
              <a:t>umele culorilor in limba engleze: pink, green, yellow etc</a:t>
            </a:r>
          </a:p>
          <a:p>
            <a:r>
              <a:rPr lang="en-RO" dirty="0"/>
              <a:t>RGB: (red, green, blue), unde fiecare dintre aceste trei variabile au o valoare cuprinsa intre 0 si 255, 0 fiind cea mai inchisa(negru) si 255 cea mai deschisa (alb)</a:t>
            </a:r>
          </a:p>
          <a:p>
            <a:r>
              <a:rPr lang="en-RO" dirty="0"/>
              <a:t>Notatia hexazecimala: asemanatoare ce cea rgb, insa valorile sunt scrise in hexa(intre 00 si FF) dupa notatia ’#’, exemplu: </a:t>
            </a:r>
            <a:r>
              <a:rPr lang="en-GB" dirty="0"/>
              <a:t>#00bfff</a:t>
            </a:r>
          </a:p>
          <a:p>
            <a:r>
              <a:rPr lang="en-GB" dirty="0"/>
              <a:t>Hue, Saturation, Lightness: hue are </a:t>
            </a:r>
            <a:r>
              <a:rPr lang="en-GB" dirty="0" err="1"/>
              <a:t>valori</a:t>
            </a:r>
            <a:r>
              <a:rPr lang="en-GB" dirty="0"/>
              <a:t> </a:t>
            </a:r>
            <a:r>
              <a:rPr lang="en-GB" dirty="0" err="1"/>
              <a:t>intre</a:t>
            </a:r>
            <a:r>
              <a:rPr lang="en-GB" dirty="0"/>
              <a:t> 0 </a:t>
            </a:r>
            <a:r>
              <a:rPr lang="en-GB" dirty="0" err="1"/>
              <a:t>si</a:t>
            </a:r>
            <a:r>
              <a:rPr lang="en-GB" dirty="0"/>
              <a:t> 360 </a:t>
            </a:r>
            <a:r>
              <a:rPr lang="en-GB" dirty="0" err="1"/>
              <a:t>iar</a:t>
            </a:r>
            <a:r>
              <a:rPr lang="en-GB" dirty="0"/>
              <a:t> Saturation(</a:t>
            </a:r>
            <a:r>
              <a:rPr lang="en-GB" dirty="0" err="1"/>
              <a:t>tenta</a:t>
            </a:r>
            <a:r>
              <a:rPr lang="en-GB" dirty="0"/>
              <a:t> de </a:t>
            </a:r>
            <a:r>
              <a:rPr lang="en-GB" dirty="0" err="1"/>
              <a:t>gri</a:t>
            </a:r>
            <a:r>
              <a:rPr lang="en-GB" dirty="0"/>
              <a:t>) </a:t>
            </a:r>
            <a:r>
              <a:rPr lang="en-GB" dirty="0" err="1"/>
              <a:t>si</a:t>
            </a:r>
            <a:r>
              <a:rPr lang="en-GB" dirty="0"/>
              <a:t> Lightness(</a:t>
            </a:r>
            <a:r>
              <a:rPr lang="en-GB" dirty="0" err="1"/>
              <a:t>luminozitatea</a:t>
            </a:r>
            <a:r>
              <a:rPr lang="en-GB" dirty="0"/>
              <a:t>) </a:t>
            </a:r>
            <a:r>
              <a:rPr lang="en-GB" dirty="0" err="1"/>
              <a:t>intre</a:t>
            </a:r>
            <a:r>
              <a:rPr lang="en-GB" dirty="0"/>
              <a:t> 0 </a:t>
            </a:r>
            <a:r>
              <a:rPr lang="en-GB" dirty="0" err="1"/>
              <a:t>si</a:t>
            </a:r>
            <a:r>
              <a:rPr lang="en-GB" dirty="0"/>
              <a:t> 100%</a:t>
            </a:r>
          </a:p>
          <a:p>
            <a:r>
              <a:rPr lang="en-RO" dirty="0"/>
              <a:t>Tool util: </a:t>
            </a:r>
            <a:r>
              <a:rPr lang="en-GB" dirty="0"/>
              <a:t>https://</a:t>
            </a:r>
            <a:r>
              <a:rPr lang="en-GB" dirty="0" err="1"/>
              <a:t>coolors.co</a:t>
            </a:r>
            <a:r>
              <a:rPr lang="en-GB" dirty="0"/>
              <a:t>/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43957205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4151</TotalTime>
  <Words>486</Words>
  <Application>Microsoft Macintosh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Cursul 5- css</vt:lpstr>
      <vt:lpstr>Notiuni generale</vt:lpstr>
      <vt:lpstr>Cum folosim css?</vt:lpstr>
      <vt:lpstr>DevTools</vt:lpstr>
      <vt:lpstr>Selectori</vt:lpstr>
      <vt:lpstr>PowerPoint Presentation</vt:lpstr>
      <vt:lpstr>Box model</vt:lpstr>
      <vt:lpstr>Box-sizing</vt:lpstr>
      <vt:lpstr>Culori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Cursul 5- css</dc:title>
  <dc:creator>Epure, Cosmin-Andrei</dc:creator>
  <cp:lastModifiedBy>Epure, Cosmin-Andrei</cp:lastModifiedBy>
  <cp:revision>1</cp:revision>
  <dcterms:created xsi:type="dcterms:W3CDTF">2022-08-20T16:40:00Z</dcterms:created>
  <dcterms:modified xsi:type="dcterms:W3CDTF">2022-08-23T13:51:27Z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2022-08-20T16:40:00Z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dabc0b8c-d824-487e-9462-b1bdd4402957</vt:lpwstr>
  </property>
  <property fmtid="{D5CDD505-2E9C-101B-9397-08002B2CF9AE}" pid="8" name="MSIP_Label_ea60d57e-af5b-4752-ac57-3e4f28ca11dc_ContentBits">
    <vt:lpwstr>0</vt:lpwstr>
  </property>
</Properties>
</file>