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Array/map" TargetMode="External"/><Relationship Id="rId2" Type="http://schemas.openxmlformats.org/officeDocument/2006/relationships/hyperlink" Target="https://developer.mozilla.org/en-US/docs/Web/JavaScript/Reference/Global_Objects/Array/joi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Web/JavaScript/Reference/Global_Objects/Array/Reduce" TargetMode="External"/><Relationship Id="rId4" Type="http://schemas.openxmlformats.org/officeDocument/2006/relationships/hyperlink" Target="https://developer.mozilla.org/en-US/docs/Web/JavaScript/Reference/Global_Objects/Array/filt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Math/pow" TargetMode="External"/><Relationship Id="rId2" Type="http://schemas.openxmlformats.org/officeDocument/2006/relationships/hyperlink" Target="https://developer.mozilla.org/en-US/docs/Web/JavaScript/Reference/Global_Objects/Math/P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JavaScript/Reference/Global_Objects/Math/random" TargetMode="External"/><Relationship Id="rId5" Type="http://schemas.openxmlformats.org/officeDocument/2006/relationships/hyperlink" Target="https://developer.mozilla.org/en-US/docs/Web/JavaScript/Reference/Global_Objects/Math/round" TargetMode="External"/><Relationship Id="rId4" Type="http://schemas.openxmlformats.org/officeDocument/2006/relationships/hyperlink" Target="https://developer.mozilla.org/en-US/docs/Web/JavaScript/Reference/Global_Objects/Math/sqr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String/substring" TargetMode="External"/><Relationship Id="rId7" Type="http://schemas.openxmlformats.org/officeDocument/2006/relationships/hyperlink" Target="https://developer.mozilla.org/en-US/docs/Web/JavaScript/Reference/Global_Objects/String/split" TargetMode="External"/><Relationship Id="rId2" Type="http://schemas.openxmlformats.org/officeDocument/2006/relationships/hyperlink" Target="https://developer.mozilla.org/en-US/docs/Web/JavaScript/Reference/Global_Objects/String/conc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JavaScript/Reference/Global_Objects/String/replace" TargetMode="External"/><Relationship Id="rId5" Type="http://schemas.openxmlformats.org/officeDocument/2006/relationships/hyperlink" Target="https://developer.mozilla.org/en-US/docs/Web/JavaScript/Reference/Global_Objects/String/includes" TargetMode="External"/><Relationship Id="rId4" Type="http://schemas.openxmlformats.org/officeDocument/2006/relationships/hyperlink" Target="https://developer.mozilla.org/en-US/docs/Web/JavaScript/Reference/Global_Objects/String/slic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Array/pop" TargetMode="External"/><Relationship Id="rId2" Type="http://schemas.openxmlformats.org/officeDocument/2006/relationships/hyperlink" Target="https://developer.mozilla.org/en-US/docs/Web/JavaScript/Reference/Global_Objects/Array/pus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Web/JavaScript/Reference/Global_Objects/Array/sort" TargetMode="External"/><Relationship Id="rId4" Type="http://schemas.openxmlformats.org/officeDocument/2006/relationships/hyperlink" Target="https://developer.mozilla.org/en-US/docs/Web/JavaScript/Reference/Global_Objects/Array/rever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4A2F-B701-0FB7-8F70-87CEC4DC2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848678"/>
            <a:ext cx="8361229" cy="1421776"/>
          </a:xfrm>
        </p:spPr>
        <p:txBody>
          <a:bodyPr/>
          <a:lstStyle/>
          <a:p>
            <a:r>
              <a:rPr lang="en-GB" sz="4400" dirty="0">
                <a:solidFill>
                  <a:schemeClr val="tx1"/>
                </a:solidFill>
              </a:rPr>
              <a:t>Cursul 7 - Prelucrare de numere, string-uri, array-uri</a:t>
            </a:r>
            <a:endParaRPr lang="en-RO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C940A-3BB9-D3D7-3031-5D18C2CC6B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3620083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D197-6ED6-94EC-31A1-836286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027" y="2526957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GB" b="1" dirty="0" err="1"/>
              <a:t>Exercițiu</a:t>
            </a:r>
            <a:r>
              <a:rPr lang="en-GB" b="1" dirty="0"/>
              <a:t> - </a:t>
            </a:r>
            <a:r>
              <a:rPr lang="en-GB" b="1" dirty="0" err="1"/>
              <a:t>Inversarea</a:t>
            </a:r>
            <a:r>
              <a:rPr lang="en-GB" b="1" dirty="0"/>
              <a:t> </a:t>
            </a:r>
            <a:r>
              <a:rPr lang="en-GB" b="1" dirty="0" err="1"/>
              <a:t>unui</a:t>
            </a:r>
            <a:r>
              <a:rPr lang="en-GB" b="1" dirty="0"/>
              <a:t> </a:t>
            </a:r>
            <a:r>
              <a:rPr lang="en-GB" b="1" dirty="0" err="1"/>
              <a:t>șir</a:t>
            </a:r>
            <a:r>
              <a:rPr lang="en-GB" b="1" dirty="0"/>
              <a:t> de </a:t>
            </a:r>
            <a:r>
              <a:rPr lang="en-GB" b="1" dirty="0" err="1"/>
              <a:t>caractere</a:t>
            </a:r>
            <a:br>
              <a:rPr lang="en-GB" b="1" dirty="0"/>
            </a:br>
            <a:br>
              <a:rPr lang="en-GB" dirty="0"/>
            </a:b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619352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0E09-8FA2-0112-D0E7-4ABE0A21F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/>
              <a:t>Metode</a:t>
            </a:r>
            <a:r>
              <a:rPr lang="en-GB" b="1" dirty="0"/>
              <a:t> care nu </a:t>
            </a:r>
            <a:r>
              <a:rPr lang="en-GB" b="1" dirty="0" err="1"/>
              <a:t>modifică</a:t>
            </a:r>
            <a:r>
              <a:rPr lang="en-GB" b="1" dirty="0"/>
              <a:t> array-</a:t>
            </a:r>
            <a:r>
              <a:rPr lang="en-GB" b="1" dirty="0" err="1"/>
              <a:t>ul</a:t>
            </a:r>
            <a:r>
              <a:rPr lang="en-GB" b="1" dirty="0"/>
              <a:t> </a:t>
            </a:r>
            <a:r>
              <a:rPr lang="en-GB" b="1" dirty="0" err="1"/>
              <a:t>inițial</a:t>
            </a:r>
            <a:br>
              <a:rPr lang="en-GB" b="1" dirty="0"/>
            </a:br>
            <a:br>
              <a:rPr lang="en-GB" dirty="0"/>
            </a:b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59CF1-127B-DF75-B5F6-DBFB265DB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Metodele</a:t>
            </a:r>
            <a:r>
              <a:rPr lang="en-GB" dirty="0"/>
              <a:t> </a:t>
            </a:r>
            <a:r>
              <a:rPr lang="en-GB" dirty="0" err="1"/>
              <a:t>discutate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cadrul</a:t>
            </a:r>
            <a:r>
              <a:rPr lang="en-GB" dirty="0"/>
              <a:t> </a:t>
            </a:r>
            <a:r>
              <a:rPr lang="en-GB" dirty="0" err="1"/>
              <a:t>cursului</a:t>
            </a:r>
            <a:r>
              <a:rPr lang="en-GB" dirty="0"/>
              <a:t> sunt </a:t>
            </a:r>
            <a:r>
              <a:rPr lang="en-GB" dirty="0" err="1"/>
              <a:t>următoarele</a:t>
            </a:r>
            <a:r>
              <a:rPr lang="en-GB" dirty="0"/>
              <a:t>:</a:t>
            </a:r>
          </a:p>
          <a:p>
            <a:pPr lvl="1" fontAlgn="base"/>
            <a:r>
              <a:rPr lang="en-GB" u="sng" dirty="0">
                <a:hlinkClick r:id="rId2"/>
              </a:rPr>
              <a:t>join</a:t>
            </a:r>
            <a:r>
              <a:rPr lang="en-GB" dirty="0"/>
              <a:t> - </a:t>
            </a:r>
            <a:r>
              <a:rPr lang="en-GB" dirty="0" err="1"/>
              <a:t>concatenează</a:t>
            </a:r>
            <a:r>
              <a:rPr lang="en-GB" dirty="0"/>
              <a:t> </a:t>
            </a:r>
            <a:r>
              <a:rPr lang="en-GB" dirty="0" err="1"/>
              <a:t>toate</a:t>
            </a:r>
            <a:r>
              <a:rPr lang="en-GB" dirty="0"/>
              <a:t> </a:t>
            </a:r>
            <a:r>
              <a:rPr lang="en-GB" dirty="0" err="1"/>
              <a:t>elementele</a:t>
            </a:r>
            <a:r>
              <a:rPr lang="en-GB" dirty="0"/>
              <a:t> array-</a:t>
            </a:r>
            <a:r>
              <a:rPr lang="en-GB" dirty="0" err="1"/>
              <a:t>ului</a:t>
            </a:r>
            <a:r>
              <a:rPr lang="en-GB" dirty="0"/>
              <a:t> </a:t>
            </a:r>
            <a:r>
              <a:rPr lang="en-GB" dirty="0" err="1"/>
              <a:t>într</a:t>
            </a:r>
            <a:r>
              <a:rPr lang="en-GB" dirty="0"/>
              <a:t>-un string</a:t>
            </a:r>
          </a:p>
          <a:p>
            <a:pPr lvl="1" fontAlgn="base"/>
            <a:r>
              <a:rPr lang="en-GB" u="sng" dirty="0">
                <a:hlinkClick r:id="rId3"/>
              </a:rPr>
              <a:t>map</a:t>
            </a:r>
            <a:r>
              <a:rPr lang="en-GB" dirty="0"/>
              <a:t> - </a:t>
            </a:r>
            <a:r>
              <a:rPr lang="en-GB" dirty="0" err="1"/>
              <a:t>modifică</a:t>
            </a:r>
            <a:r>
              <a:rPr lang="en-GB" dirty="0"/>
              <a:t> </a:t>
            </a:r>
            <a:r>
              <a:rPr lang="en-GB" dirty="0" err="1"/>
              <a:t>fiecare</a:t>
            </a:r>
            <a:r>
              <a:rPr lang="en-GB" dirty="0"/>
              <a:t> element al array-</a:t>
            </a:r>
            <a:r>
              <a:rPr lang="en-GB" dirty="0" err="1"/>
              <a:t>ului</a:t>
            </a:r>
            <a:r>
              <a:rPr lang="en-GB" dirty="0"/>
              <a:t> conform </a:t>
            </a:r>
            <a:r>
              <a:rPr lang="en-GB" dirty="0" err="1"/>
              <a:t>funcției</a:t>
            </a:r>
            <a:r>
              <a:rPr lang="en-GB" dirty="0"/>
              <a:t> </a:t>
            </a:r>
            <a:r>
              <a:rPr lang="en-GB" dirty="0" err="1"/>
              <a:t>pasate</a:t>
            </a:r>
            <a:r>
              <a:rPr lang="en-GB" dirty="0"/>
              <a:t> ca argument; </a:t>
            </a:r>
            <a:r>
              <a:rPr lang="en-GB" dirty="0" err="1"/>
              <a:t>returnează</a:t>
            </a:r>
            <a:r>
              <a:rPr lang="en-GB" dirty="0"/>
              <a:t> un </a:t>
            </a:r>
            <a:r>
              <a:rPr lang="en-GB" dirty="0" err="1"/>
              <a:t>nou</a:t>
            </a:r>
            <a:r>
              <a:rPr lang="en-GB" dirty="0"/>
              <a:t> array </a:t>
            </a:r>
            <a:r>
              <a:rPr lang="en-GB" dirty="0" err="1"/>
              <a:t>ce</a:t>
            </a:r>
            <a:r>
              <a:rPr lang="en-GB" dirty="0"/>
              <a:t> </a:t>
            </a:r>
            <a:r>
              <a:rPr lang="en-GB" dirty="0" err="1"/>
              <a:t>va</a:t>
            </a:r>
            <a:r>
              <a:rPr lang="en-GB" dirty="0"/>
              <a:t> </a:t>
            </a:r>
            <a:r>
              <a:rPr lang="en-GB" dirty="0" err="1"/>
              <a:t>conține</a:t>
            </a:r>
            <a:r>
              <a:rPr lang="en-GB" dirty="0"/>
              <a:t> </a:t>
            </a:r>
            <a:r>
              <a:rPr lang="en-GB" dirty="0" err="1"/>
              <a:t>elementele</a:t>
            </a:r>
            <a:r>
              <a:rPr lang="en-GB" dirty="0"/>
              <a:t> </a:t>
            </a:r>
            <a:r>
              <a:rPr lang="en-GB" dirty="0" err="1"/>
              <a:t>modificate</a:t>
            </a:r>
            <a:endParaRPr lang="en-GB" dirty="0"/>
          </a:p>
          <a:p>
            <a:pPr lvl="1" fontAlgn="base"/>
            <a:r>
              <a:rPr lang="en-GB" u="sng" dirty="0">
                <a:hlinkClick r:id="rId4"/>
              </a:rPr>
              <a:t>filter</a:t>
            </a:r>
            <a:r>
              <a:rPr lang="en-GB" dirty="0"/>
              <a:t> - </a:t>
            </a:r>
            <a:r>
              <a:rPr lang="en-GB" dirty="0" err="1"/>
              <a:t>returnează</a:t>
            </a:r>
            <a:r>
              <a:rPr lang="en-GB" dirty="0"/>
              <a:t> un </a:t>
            </a:r>
            <a:r>
              <a:rPr lang="en-GB" dirty="0" err="1"/>
              <a:t>nou</a:t>
            </a:r>
            <a:r>
              <a:rPr lang="en-GB" dirty="0"/>
              <a:t> array </a:t>
            </a:r>
            <a:r>
              <a:rPr lang="en-GB" dirty="0" err="1"/>
              <a:t>ce</a:t>
            </a:r>
            <a:r>
              <a:rPr lang="en-GB" dirty="0"/>
              <a:t> </a:t>
            </a:r>
            <a:r>
              <a:rPr lang="en-GB" dirty="0" err="1"/>
              <a:t>va</a:t>
            </a:r>
            <a:r>
              <a:rPr lang="en-GB" dirty="0"/>
              <a:t> </a:t>
            </a:r>
            <a:r>
              <a:rPr lang="en-GB" dirty="0" err="1"/>
              <a:t>conține</a:t>
            </a:r>
            <a:r>
              <a:rPr lang="en-GB" dirty="0"/>
              <a:t> </a:t>
            </a:r>
            <a:r>
              <a:rPr lang="en-GB" dirty="0" err="1"/>
              <a:t>doar</a:t>
            </a:r>
            <a:r>
              <a:rPr lang="en-GB" dirty="0"/>
              <a:t> </a:t>
            </a:r>
            <a:r>
              <a:rPr lang="en-GB" dirty="0" err="1"/>
              <a:t>elementele</a:t>
            </a:r>
            <a:r>
              <a:rPr lang="en-GB" dirty="0"/>
              <a:t> din array-</a:t>
            </a:r>
            <a:r>
              <a:rPr lang="en-GB" dirty="0" err="1"/>
              <a:t>ul</a:t>
            </a:r>
            <a:r>
              <a:rPr lang="en-GB" dirty="0"/>
              <a:t> </a:t>
            </a:r>
            <a:r>
              <a:rPr lang="en-GB" dirty="0" err="1"/>
              <a:t>inițial</a:t>
            </a:r>
            <a:r>
              <a:rPr lang="en-GB" dirty="0"/>
              <a:t> </a:t>
            </a:r>
            <a:r>
              <a:rPr lang="en-GB" dirty="0" err="1"/>
              <a:t>ce</a:t>
            </a:r>
            <a:r>
              <a:rPr lang="en-GB" dirty="0"/>
              <a:t> </a:t>
            </a:r>
            <a:r>
              <a:rPr lang="en-GB" dirty="0" err="1"/>
              <a:t>îndeplinesc</a:t>
            </a:r>
            <a:r>
              <a:rPr lang="en-GB" dirty="0"/>
              <a:t> o </a:t>
            </a:r>
            <a:r>
              <a:rPr lang="en-GB" dirty="0" err="1"/>
              <a:t>anumită</a:t>
            </a:r>
            <a:r>
              <a:rPr lang="en-GB" dirty="0"/>
              <a:t> </a:t>
            </a:r>
            <a:r>
              <a:rPr lang="en-GB" dirty="0" err="1"/>
              <a:t>condiție</a:t>
            </a:r>
            <a:r>
              <a:rPr lang="en-GB" dirty="0"/>
              <a:t>, </a:t>
            </a:r>
            <a:r>
              <a:rPr lang="en-GB" dirty="0" err="1"/>
              <a:t>specificată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funcția</a:t>
            </a:r>
            <a:r>
              <a:rPr lang="en-GB" dirty="0"/>
              <a:t> </a:t>
            </a:r>
            <a:r>
              <a:rPr lang="en-GB" dirty="0" err="1"/>
              <a:t>pasată</a:t>
            </a:r>
            <a:r>
              <a:rPr lang="en-GB" dirty="0"/>
              <a:t> ca argument</a:t>
            </a:r>
          </a:p>
          <a:p>
            <a:pPr lvl="1" fontAlgn="base"/>
            <a:r>
              <a:rPr lang="en-GB" u="sng" dirty="0">
                <a:hlinkClick r:id="rId5"/>
              </a:rPr>
              <a:t>reduce</a:t>
            </a:r>
            <a:r>
              <a:rPr lang="en-GB" dirty="0"/>
              <a:t> - reduce array-</a:t>
            </a:r>
            <a:r>
              <a:rPr lang="en-GB" dirty="0" err="1"/>
              <a:t>ul</a:t>
            </a:r>
            <a:r>
              <a:rPr lang="en-GB" dirty="0"/>
              <a:t> la o </a:t>
            </a:r>
            <a:r>
              <a:rPr lang="en-GB" dirty="0" err="1"/>
              <a:t>singură</a:t>
            </a:r>
            <a:r>
              <a:rPr lang="en-GB" dirty="0"/>
              <a:t> </a:t>
            </a:r>
            <a:r>
              <a:rPr lang="en-GB" dirty="0" err="1"/>
              <a:t>valoare</a:t>
            </a:r>
            <a:r>
              <a:rPr lang="en-GB" dirty="0"/>
              <a:t>, cu </a:t>
            </a:r>
            <a:r>
              <a:rPr lang="en-GB" dirty="0" err="1"/>
              <a:t>ajutorul</a:t>
            </a:r>
            <a:r>
              <a:rPr lang="en-GB" dirty="0"/>
              <a:t> </a:t>
            </a:r>
            <a:r>
              <a:rPr lang="en-GB" dirty="0" err="1"/>
              <a:t>unui</a:t>
            </a:r>
            <a:r>
              <a:rPr lang="en-GB" dirty="0"/>
              <a:t> </a:t>
            </a:r>
            <a:r>
              <a:rPr lang="en-GB" dirty="0" err="1"/>
              <a:t>acumulator</a:t>
            </a:r>
            <a:endParaRPr lang="en-GB" dirty="0"/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403067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BFC1-C62A-ADF1-8BC1-7ADDA1A6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7.</a:t>
            </a:r>
            <a:r>
              <a:rPr lang="en-GB" dirty="0"/>
              <a:t>1 Infinity + </a:t>
            </a:r>
            <a:r>
              <a:rPr lang="en-GB" dirty="0" err="1"/>
              <a:t>Conversii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44708-8FE5-8458-C407-314413066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Valorile speciale Infinity(-Infinity) reprezinta valori matematice pentru ”infinit”, adica valori foarte mari(sau mici) imposibil de atins, ex: 1/0</a:t>
            </a:r>
          </a:p>
          <a:p>
            <a:r>
              <a:rPr lang="en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multe ori, tipul de informatie pe care il avem nu ne este util, vrem sa il putem modifica, sa il convertim</a:t>
            </a:r>
          </a:p>
          <a:p>
            <a:endParaRPr lang="en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03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A0C79-7411-E75F-52B6-E2DE851E5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String -&gt;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4950B-BA93-2BA5-0279-54C976E20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i="1" dirty="0"/>
              <a:t>Number(</a:t>
            </a:r>
            <a:r>
              <a:rPr lang="en-GB" i="1" dirty="0" err="1"/>
              <a:t>myString</a:t>
            </a:r>
            <a:r>
              <a:rPr lang="en-GB" i="1" dirty="0"/>
              <a:t>)</a:t>
            </a:r>
            <a:r>
              <a:rPr lang="en-GB" dirty="0"/>
              <a:t> - </a:t>
            </a:r>
            <a:r>
              <a:rPr lang="en-GB" dirty="0" err="1"/>
              <a:t>transformă</a:t>
            </a:r>
            <a:r>
              <a:rPr lang="en-GB" dirty="0"/>
              <a:t> </a:t>
            </a:r>
            <a:r>
              <a:rPr lang="en-GB" dirty="0" err="1"/>
              <a:t>stringul</a:t>
            </a:r>
            <a:r>
              <a:rPr lang="en-GB" dirty="0"/>
              <a:t> </a:t>
            </a:r>
            <a:r>
              <a:rPr lang="en-GB" dirty="0" err="1"/>
              <a:t>primit</a:t>
            </a:r>
            <a:r>
              <a:rPr lang="en-GB" dirty="0"/>
              <a:t> ca </a:t>
            </a:r>
            <a:r>
              <a:rPr lang="en-GB" dirty="0" err="1"/>
              <a:t>parametru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număr</a:t>
            </a:r>
            <a:endParaRPr lang="en-GB" dirty="0"/>
          </a:p>
          <a:p>
            <a:pPr fontAlgn="base"/>
            <a:r>
              <a:rPr lang="en-GB" i="1" dirty="0" err="1"/>
              <a:t>parseInt</a:t>
            </a:r>
            <a:r>
              <a:rPr lang="en-GB" i="1" dirty="0"/>
              <a:t>(</a:t>
            </a:r>
            <a:r>
              <a:rPr lang="en-GB" i="1" dirty="0" err="1"/>
              <a:t>myString</a:t>
            </a:r>
            <a:r>
              <a:rPr lang="en-GB" i="1" dirty="0"/>
              <a:t>)</a:t>
            </a:r>
            <a:r>
              <a:rPr lang="en-GB" dirty="0"/>
              <a:t> - </a:t>
            </a:r>
            <a:r>
              <a:rPr lang="en-GB" dirty="0" err="1"/>
              <a:t>transformă</a:t>
            </a:r>
            <a:r>
              <a:rPr lang="en-GB" dirty="0"/>
              <a:t> </a:t>
            </a:r>
            <a:r>
              <a:rPr lang="en-GB" dirty="0" err="1"/>
              <a:t>stringul</a:t>
            </a:r>
            <a:r>
              <a:rPr lang="en-GB" dirty="0"/>
              <a:t> </a:t>
            </a:r>
            <a:r>
              <a:rPr lang="en-GB" dirty="0" err="1"/>
              <a:t>primit</a:t>
            </a:r>
            <a:r>
              <a:rPr lang="en-GB" dirty="0"/>
              <a:t> ca </a:t>
            </a:r>
            <a:r>
              <a:rPr lang="en-GB" dirty="0" err="1"/>
              <a:t>parametru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număr</a:t>
            </a:r>
            <a:r>
              <a:rPr lang="en-GB" dirty="0"/>
              <a:t>, </a:t>
            </a:r>
            <a:r>
              <a:rPr lang="en-GB" dirty="0" err="1"/>
              <a:t>eliminând</a:t>
            </a:r>
            <a:r>
              <a:rPr lang="en-GB" dirty="0"/>
              <a:t> </a:t>
            </a:r>
            <a:r>
              <a:rPr lang="en-GB" dirty="0" err="1"/>
              <a:t>caracterele</a:t>
            </a:r>
            <a:r>
              <a:rPr lang="en-GB" dirty="0"/>
              <a:t> </a:t>
            </a:r>
            <a:r>
              <a:rPr lang="en-GB" dirty="0" err="1"/>
              <a:t>ce</a:t>
            </a:r>
            <a:r>
              <a:rPr lang="en-GB" dirty="0"/>
              <a:t> nu sunt </a:t>
            </a:r>
            <a:r>
              <a:rPr lang="en-GB" dirty="0" err="1"/>
              <a:t>numerice</a:t>
            </a:r>
            <a:r>
              <a:rPr lang="en-GB" dirty="0"/>
              <a:t>, </a:t>
            </a:r>
            <a:r>
              <a:rPr lang="en-GB" dirty="0" err="1"/>
              <a:t>atunci</a:t>
            </a:r>
            <a:r>
              <a:rPr lang="en-GB" dirty="0"/>
              <a:t> </a:t>
            </a:r>
            <a:r>
              <a:rPr lang="en-GB" dirty="0" err="1"/>
              <a:t>când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posibil</a:t>
            </a:r>
            <a:r>
              <a:rPr lang="en-GB" dirty="0"/>
              <a:t> (</a:t>
            </a:r>
            <a:r>
              <a:rPr lang="en-GB" dirty="0" err="1"/>
              <a:t>vezi</a:t>
            </a:r>
            <a:r>
              <a:rPr lang="en-GB" dirty="0"/>
              <a:t> </a:t>
            </a:r>
            <a:r>
              <a:rPr lang="en-GB" dirty="0" err="1"/>
              <a:t>exemplele</a:t>
            </a:r>
            <a:r>
              <a:rPr lang="en-GB" dirty="0"/>
              <a:t> de cod)</a:t>
            </a:r>
          </a:p>
          <a:p>
            <a:pPr fontAlgn="base"/>
            <a:r>
              <a:rPr lang="en-GB" i="1" dirty="0" err="1"/>
              <a:t>parseInt</a:t>
            </a:r>
            <a:r>
              <a:rPr lang="en-GB" i="1" dirty="0"/>
              <a:t>(</a:t>
            </a:r>
            <a:r>
              <a:rPr lang="en-GB" i="1" dirty="0" err="1"/>
              <a:t>myString</a:t>
            </a:r>
            <a:r>
              <a:rPr lang="en-GB" i="1" dirty="0"/>
              <a:t>, base)</a:t>
            </a:r>
            <a:r>
              <a:rPr lang="en-GB" dirty="0"/>
              <a:t> - La </a:t>
            </a:r>
            <a:r>
              <a:rPr lang="en-GB" dirty="0" err="1"/>
              <a:t>fel</a:t>
            </a:r>
            <a:r>
              <a:rPr lang="en-GB" dirty="0"/>
              <a:t> ca </a:t>
            </a:r>
            <a:r>
              <a:rPr lang="en-GB" dirty="0" err="1"/>
              <a:t>parseInt-ul</a:t>
            </a:r>
            <a:r>
              <a:rPr lang="en-GB" dirty="0"/>
              <a:t> de </a:t>
            </a:r>
            <a:r>
              <a:rPr lang="en-GB" dirty="0" err="1"/>
              <a:t>mai</a:t>
            </a:r>
            <a:r>
              <a:rPr lang="en-GB" dirty="0"/>
              <a:t> sus, </a:t>
            </a:r>
            <a:r>
              <a:rPr lang="en-GB" dirty="0" err="1"/>
              <a:t>doar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</a:t>
            </a:r>
            <a:r>
              <a:rPr lang="en-GB" dirty="0" err="1"/>
              <a:t>specificăm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baza</a:t>
            </a:r>
            <a:r>
              <a:rPr lang="en-GB" dirty="0"/>
              <a:t> </a:t>
            </a:r>
            <a:r>
              <a:rPr lang="en-GB" dirty="0" err="1"/>
              <a:t>numărului</a:t>
            </a:r>
            <a:r>
              <a:rPr lang="en-GB" dirty="0"/>
              <a:t> (by default e 10). </a:t>
            </a:r>
            <a:r>
              <a:rPr lang="en-GB" dirty="0" err="1"/>
              <a:t>Poate</a:t>
            </a:r>
            <a:r>
              <a:rPr lang="en-GB" dirty="0"/>
              <a:t> fi util </a:t>
            </a:r>
            <a:r>
              <a:rPr lang="en-GB" dirty="0" err="1"/>
              <a:t>dacă</a:t>
            </a:r>
            <a:r>
              <a:rPr lang="en-GB" dirty="0"/>
              <a:t> </a:t>
            </a:r>
            <a:r>
              <a:rPr lang="en-GB" dirty="0" err="1"/>
              <a:t>vrem</a:t>
            </a:r>
            <a:r>
              <a:rPr lang="en-GB" dirty="0"/>
              <a:t> </a:t>
            </a:r>
            <a:r>
              <a:rPr lang="en-GB" dirty="0" err="1"/>
              <a:t>să</a:t>
            </a:r>
            <a:r>
              <a:rPr lang="en-GB" dirty="0"/>
              <a:t> </a:t>
            </a:r>
            <a:r>
              <a:rPr lang="en-GB" dirty="0" err="1"/>
              <a:t>transformăm</a:t>
            </a:r>
            <a:r>
              <a:rPr lang="en-GB" dirty="0"/>
              <a:t> </a:t>
            </a:r>
            <a:r>
              <a:rPr lang="en-GB" dirty="0" err="1"/>
              <a:t>valori</a:t>
            </a:r>
            <a:r>
              <a:rPr lang="en-GB" dirty="0"/>
              <a:t> </a:t>
            </a:r>
            <a:r>
              <a:rPr lang="en-GB" dirty="0" err="1"/>
              <a:t>hexazecimale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zecimale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3913071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2169-4E04-C122-66E8-53D491A9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Number -&gt;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E1BC0-3B3D-07C0-A7E2-6D9B5A52E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i="1" dirty="0"/>
              <a:t>String(</a:t>
            </a:r>
            <a:r>
              <a:rPr lang="en-GB" i="1" dirty="0" err="1"/>
              <a:t>myNumber</a:t>
            </a:r>
            <a:r>
              <a:rPr lang="en-GB" i="1" dirty="0"/>
              <a:t>)</a:t>
            </a:r>
            <a:r>
              <a:rPr lang="en-GB" dirty="0"/>
              <a:t> - </a:t>
            </a:r>
            <a:r>
              <a:rPr lang="en-GB" dirty="0" err="1"/>
              <a:t>transformă</a:t>
            </a:r>
            <a:r>
              <a:rPr lang="en-GB" dirty="0"/>
              <a:t> </a:t>
            </a:r>
            <a:r>
              <a:rPr lang="en-GB" dirty="0" err="1"/>
              <a:t>numărul</a:t>
            </a:r>
            <a:r>
              <a:rPr lang="en-GB" dirty="0"/>
              <a:t> </a:t>
            </a:r>
            <a:r>
              <a:rPr lang="en-GB" dirty="0" err="1"/>
              <a:t>primit</a:t>
            </a:r>
            <a:r>
              <a:rPr lang="en-GB" dirty="0"/>
              <a:t> ca </a:t>
            </a:r>
            <a:r>
              <a:rPr lang="en-GB" dirty="0" err="1"/>
              <a:t>parametru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string</a:t>
            </a:r>
          </a:p>
          <a:p>
            <a:pPr fontAlgn="base"/>
            <a:r>
              <a:rPr lang="en-GB" i="1" dirty="0" err="1"/>
              <a:t>myNumber.toString</a:t>
            </a:r>
            <a:r>
              <a:rPr lang="en-GB" i="1" dirty="0"/>
              <a:t>()</a:t>
            </a:r>
            <a:r>
              <a:rPr lang="en-GB" dirty="0"/>
              <a:t> - </a:t>
            </a:r>
            <a:r>
              <a:rPr lang="en-GB" dirty="0" err="1"/>
              <a:t>transformă</a:t>
            </a:r>
            <a:r>
              <a:rPr lang="en-GB" dirty="0"/>
              <a:t> </a:t>
            </a:r>
            <a:r>
              <a:rPr lang="en-GB" dirty="0" err="1"/>
              <a:t>numărul</a:t>
            </a:r>
            <a:r>
              <a:rPr lang="en-GB" dirty="0"/>
              <a:t> </a:t>
            </a:r>
            <a:r>
              <a:rPr lang="en-GB" dirty="0" err="1"/>
              <a:t>primit</a:t>
            </a:r>
            <a:r>
              <a:rPr lang="en-GB" dirty="0"/>
              <a:t> ca </a:t>
            </a:r>
            <a:r>
              <a:rPr lang="en-GB" dirty="0" err="1"/>
              <a:t>parametru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string</a:t>
            </a:r>
          </a:p>
          <a:p>
            <a:pPr marL="0" indent="0">
              <a:buNone/>
            </a:pP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362420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5674-65EF-8265-412B-00959AA5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Operatii matematice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86079-EC44-14A8-939A-B846E4397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u="sng" dirty="0">
                <a:hlinkClick r:id="rId2"/>
              </a:rPr>
              <a:t>Math.PI</a:t>
            </a:r>
            <a:r>
              <a:rPr lang="en-GB" dirty="0"/>
              <a:t> - </a:t>
            </a:r>
            <a:r>
              <a:rPr lang="en-GB" dirty="0" err="1"/>
              <a:t>Valoarea</a:t>
            </a:r>
            <a:r>
              <a:rPr lang="en-GB" dirty="0"/>
              <a:t> </a:t>
            </a:r>
            <a:r>
              <a:rPr lang="en-GB" dirty="0" err="1"/>
              <a:t>constantei</a:t>
            </a:r>
            <a:r>
              <a:rPr lang="en-GB" dirty="0"/>
              <a:t> PI</a:t>
            </a:r>
          </a:p>
          <a:p>
            <a:pPr fontAlgn="base"/>
            <a:r>
              <a:rPr lang="en-GB" u="sng" dirty="0">
                <a:hlinkClick r:id="rId3"/>
              </a:rPr>
              <a:t>Math.pow(x, y)</a:t>
            </a:r>
            <a:r>
              <a:rPr lang="en-GB" dirty="0"/>
              <a:t> - x la </a:t>
            </a:r>
            <a:r>
              <a:rPr lang="en-GB" dirty="0" err="1"/>
              <a:t>puterea</a:t>
            </a:r>
            <a:r>
              <a:rPr lang="en-GB" dirty="0"/>
              <a:t> y</a:t>
            </a:r>
          </a:p>
          <a:p>
            <a:pPr fontAlgn="base"/>
            <a:r>
              <a:rPr lang="en-GB" u="sng" dirty="0">
                <a:hlinkClick r:id="rId4"/>
              </a:rPr>
              <a:t>Math.sqrt(x)</a:t>
            </a:r>
            <a:r>
              <a:rPr lang="en-GB" dirty="0"/>
              <a:t> - radical din x</a:t>
            </a:r>
          </a:p>
          <a:p>
            <a:pPr fontAlgn="base"/>
            <a:r>
              <a:rPr lang="en-GB" u="sng" dirty="0">
                <a:hlinkClick r:id="rId5"/>
              </a:rPr>
              <a:t>Math.round(x)</a:t>
            </a:r>
            <a:r>
              <a:rPr lang="en-GB" dirty="0"/>
              <a:t> - </a:t>
            </a:r>
            <a:r>
              <a:rPr lang="en-GB" dirty="0" err="1"/>
              <a:t>aproximarea</a:t>
            </a:r>
            <a:r>
              <a:rPr lang="en-GB" dirty="0"/>
              <a:t> </a:t>
            </a:r>
            <a:r>
              <a:rPr lang="en-GB" dirty="0" err="1"/>
              <a:t>unui</a:t>
            </a:r>
            <a:r>
              <a:rPr lang="en-GB" dirty="0"/>
              <a:t> </a:t>
            </a:r>
            <a:r>
              <a:rPr lang="en-GB" dirty="0" err="1"/>
              <a:t>număr</a:t>
            </a:r>
            <a:r>
              <a:rPr lang="en-GB" dirty="0"/>
              <a:t> </a:t>
            </a:r>
            <a:r>
              <a:rPr lang="en-GB" dirty="0" err="1"/>
              <a:t>zecimal</a:t>
            </a:r>
            <a:r>
              <a:rPr lang="en-GB" dirty="0"/>
              <a:t> la un </a:t>
            </a:r>
            <a:r>
              <a:rPr lang="en-GB" dirty="0" err="1"/>
              <a:t>număr</a:t>
            </a:r>
            <a:r>
              <a:rPr lang="en-GB" dirty="0"/>
              <a:t> </a:t>
            </a:r>
            <a:r>
              <a:rPr lang="en-GB" dirty="0" err="1"/>
              <a:t>întreg</a:t>
            </a:r>
            <a:r>
              <a:rPr lang="en-GB" dirty="0"/>
              <a:t>, ca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liceu</a:t>
            </a:r>
            <a:endParaRPr lang="en-GB" dirty="0"/>
          </a:p>
          <a:p>
            <a:pPr fontAlgn="base"/>
            <a:r>
              <a:rPr lang="en-GB" u="sng" dirty="0">
                <a:hlinkClick r:id="rId6"/>
              </a:rPr>
              <a:t>Math.random()</a:t>
            </a:r>
            <a:r>
              <a:rPr lang="en-GB" dirty="0"/>
              <a:t> - </a:t>
            </a:r>
            <a:r>
              <a:rPr lang="en-GB" dirty="0" err="1"/>
              <a:t>generarea</a:t>
            </a:r>
            <a:r>
              <a:rPr lang="en-GB" dirty="0"/>
              <a:t> </a:t>
            </a:r>
            <a:r>
              <a:rPr lang="en-GB" dirty="0" err="1"/>
              <a:t>unui</a:t>
            </a:r>
            <a:r>
              <a:rPr lang="en-GB" dirty="0"/>
              <a:t> </a:t>
            </a:r>
            <a:r>
              <a:rPr lang="en-GB" dirty="0" err="1"/>
              <a:t>număr</a:t>
            </a:r>
            <a:r>
              <a:rPr lang="en-GB" dirty="0"/>
              <a:t> random, </a:t>
            </a:r>
            <a:r>
              <a:rPr lang="en-GB" dirty="0" err="1"/>
              <a:t>între</a:t>
            </a:r>
            <a:r>
              <a:rPr lang="en-GB" dirty="0"/>
              <a:t> 0 </a:t>
            </a:r>
            <a:r>
              <a:rPr lang="en-GB" dirty="0" err="1"/>
              <a:t>și</a:t>
            </a:r>
            <a:r>
              <a:rPr lang="en-GB" dirty="0"/>
              <a:t> 1</a:t>
            </a: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832769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A5582-EFB0-8D03-BC9A-3A939BA3B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Siruri de caractere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06DAB-DA2F-B110-23D2-16893CE72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Indexabilitate: fiecare caracter are o pozitie, primul caracter are pozitia 0, al doilea pozitia 1 samd, putem sa accesam informatia de pe o anumita pozitie folosind numeString[i]</a:t>
            </a:r>
          </a:p>
          <a:p>
            <a:r>
              <a:rPr lang="en-RO" dirty="0"/>
              <a:t>Fiecare sir are si o lungime: numeString.length</a:t>
            </a:r>
          </a:p>
          <a:p>
            <a:r>
              <a:rPr lang="en-RO" dirty="0"/>
              <a:t>Imutabilitate: NU putem modifica partial un sir, nu putem sa schimbam un singur caracter dintr-un sir</a:t>
            </a:r>
          </a:p>
        </p:txBody>
      </p:sp>
    </p:spTree>
    <p:extLst>
      <p:ext uri="{BB962C8B-B14F-4D97-AF65-F5344CB8AC3E}">
        <p14:creationId xmlns:p14="http://schemas.microsoft.com/office/powerpoint/2010/main" val="1978574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8145-43CC-A854-4751-E7DAAC1D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Metode pe siruri de caractere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F5C6-22D1-789D-00BB-89682418B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O</a:t>
            </a:r>
            <a:r>
              <a:rPr lang="en-RO" dirty="0"/>
              <a:t>rice variabila de tipul string vine cu un bagaj de metode care se acceseaza astfel:</a:t>
            </a:r>
          </a:p>
          <a:p>
            <a:pPr marL="0" indent="0">
              <a:buNone/>
            </a:pPr>
            <a:r>
              <a:rPr lang="en-RO" dirty="0"/>
              <a:t>numeString.metoda();</a:t>
            </a:r>
            <a:endParaRPr lang="en-GB" dirty="0"/>
          </a:p>
          <a:p>
            <a:pPr lvl="1" fontAlgn="base"/>
            <a:r>
              <a:rPr lang="en-GB" u="sng" dirty="0">
                <a:hlinkClick r:id="rId2"/>
              </a:rPr>
              <a:t>concat</a:t>
            </a:r>
            <a:r>
              <a:rPr lang="en-GB" dirty="0"/>
              <a:t> - </a:t>
            </a:r>
            <a:r>
              <a:rPr lang="en-GB" dirty="0" err="1"/>
              <a:t>concatenează</a:t>
            </a:r>
            <a:r>
              <a:rPr lang="en-GB" dirty="0"/>
              <a:t> </a:t>
            </a:r>
            <a:r>
              <a:rPr lang="en-GB" dirty="0" err="1"/>
              <a:t>șiruri</a:t>
            </a:r>
            <a:r>
              <a:rPr lang="en-GB" dirty="0"/>
              <a:t> de </a:t>
            </a:r>
            <a:r>
              <a:rPr lang="en-GB" dirty="0" err="1"/>
              <a:t>caractere</a:t>
            </a:r>
            <a:r>
              <a:rPr lang="en-GB" dirty="0"/>
              <a:t>; </a:t>
            </a:r>
            <a:r>
              <a:rPr lang="en-GB" b="1" dirty="0"/>
              <a:t>de </a:t>
            </a:r>
            <a:r>
              <a:rPr lang="en-GB" b="1" dirty="0" err="1"/>
              <a:t>preferat</a:t>
            </a:r>
            <a:r>
              <a:rPr lang="en-GB" b="1" dirty="0"/>
              <a:t> </a:t>
            </a:r>
            <a:r>
              <a:rPr lang="en-GB" b="1" dirty="0" err="1"/>
              <a:t>este</a:t>
            </a:r>
            <a:r>
              <a:rPr lang="en-GB" b="1" dirty="0"/>
              <a:t> </a:t>
            </a:r>
            <a:r>
              <a:rPr lang="en-GB" b="1" dirty="0" err="1"/>
              <a:t>să</a:t>
            </a:r>
            <a:r>
              <a:rPr lang="en-GB" b="1" dirty="0"/>
              <a:t> </a:t>
            </a:r>
            <a:r>
              <a:rPr lang="en-GB" b="1" dirty="0" err="1"/>
              <a:t>folosim</a:t>
            </a:r>
            <a:r>
              <a:rPr lang="en-GB" b="1" dirty="0"/>
              <a:t> </a:t>
            </a:r>
            <a:r>
              <a:rPr lang="en-GB" b="1" dirty="0" err="1"/>
              <a:t>operatorul</a:t>
            </a:r>
            <a:r>
              <a:rPr lang="en-GB" b="1" dirty="0"/>
              <a:t> +</a:t>
            </a:r>
            <a:endParaRPr lang="en-GB" dirty="0"/>
          </a:p>
          <a:p>
            <a:pPr lvl="1" fontAlgn="base"/>
            <a:r>
              <a:rPr lang="en-GB" u="sng" dirty="0">
                <a:hlinkClick r:id="rId3"/>
              </a:rPr>
              <a:t>substring</a:t>
            </a:r>
            <a:r>
              <a:rPr lang="en-GB" dirty="0"/>
              <a:t> - </a:t>
            </a:r>
            <a:r>
              <a:rPr lang="en-GB" dirty="0" err="1"/>
              <a:t>extrage</a:t>
            </a:r>
            <a:r>
              <a:rPr lang="en-GB" dirty="0"/>
              <a:t> un </a:t>
            </a:r>
            <a:r>
              <a:rPr lang="en-GB" dirty="0" err="1"/>
              <a:t>subșir</a:t>
            </a:r>
            <a:r>
              <a:rPr lang="en-GB" dirty="0"/>
              <a:t> din </a:t>
            </a:r>
            <a:r>
              <a:rPr lang="en-GB" dirty="0" err="1"/>
              <a:t>șirul</a:t>
            </a:r>
            <a:r>
              <a:rPr lang="en-GB" dirty="0"/>
              <a:t> principal</a:t>
            </a:r>
          </a:p>
          <a:p>
            <a:pPr lvl="1" fontAlgn="base"/>
            <a:r>
              <a:rPr lang="en-GB" u="sng" dirty="0">
                <a:hlinkClick r:id="rId4"/>
              </a:rPr>
              <a:t>slice</a:t>
            </a:r>
            <a:r>
              <a:rPr lang="en-GB" dirty="0"/>
              <a:t> - </a:t>
            </a:r>
            <a:r>
              <a:rPr lang="en-GB" dirty="0" err="1"/>
              <a:t>extrage</a:t>
            </a:r>
            <a:r>
              <a:rPr lang="en-GB" dirty="0"/>
              <a:t> un </a:t>
            </a:r>
            <a:r>
              <a:rPr lang="en-GB" dirty="0" err="1"/>
              <a:t>subșir</a:t>
            </a:r>
            <a:r>
              <a:rPr lang="en-GB" dirty="0"/>
              <a:t> din </a:t>
            </a:r>
            <a:r>
              <a:rPr lang="en-GB" dirty="0" err="1"/>
              <a:t>șirul</a:t>
            </a:r>
            <a:r>
              <a:rPr lang="en-GB" dirty="0"/>
              <a:t> principal, </a:t>
            </a:r>
            <a:r>
              <a:rPr lang="en-GB" dirty="0" err="1"/>
              <a:t>acceptând</a:t>
            </a:r>
            <a:r>
              <a:rPr lang="en-GB" dirty="0"/>
              <a:t> </a:t>
            </a:r>
            <a:r>
              <a:rPr lang="en-GB" dirty="0" err="1"/>
              <a:t>indice</a:t>
            </a:r>
            <a:r>
              <a:rPr lang="en-GB" dirty="0"/>
              <a:t> </a:t>
            </a:r>
            <a:r>
              <a:rPr lang="en-GB" dirty="0" err="1"/>
              <a:t>negativ</a:t>
            </a:r>
            <a:endParaRPr lang="en-GB" dirty="0"/>
          </a:p>
          <a:p>
            <a:pPr lvl="1" fontAlgn="base"/>
            <a:r>
              <a:rPr lang="en-GB" u="sng" dirty="0">
                <a:hlinkClick r:id="rId5"/>
              </a:rPr>
              <a:t>includes</a:t>
            </a:r>
            <a:r>
              <a:rPr lang="en-GB" dirty="0"/>
              <a:t> - </a:t>
            </a:r>
            <a:r>
              <a:rPr lang="en-GB" dirty="0" err="1"/>
              <a:t>verifică</a:t>
            </a:r>
            <a:r>
              <a:rPr lang="en-GB" dirty="0"/>
              <a:t> </a:t>
            </a:r>
            <a:r>
              <a:rPr lang="en-GB" dirty="0" err="1"/>
              <a:t>dacă</a:t>
            </a:r>
            <a:r>
              <a:rPr lang="en-GB" dirty="0"/>
              <a:t> un </a:t>
            </a:r>
            <a:r>
              <a:rPr lang="en-GB" dirty="0" err="1"/>
              <a:t>subșir</a:t>
            </a:r>
            <a:r>
              <a:rPr lang="en-GB" dirty="0"/>
              <a:t> </a:t>
            </a:r>
            <a:r>
              <a:rPr lang="en-GB" dirty="0" err="1"/>
              <a:t>există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șirul</a:t>
            </a:r>
            <a:r>
              <a:rPr lang="en-GB" dirty="0"/>
              <a:t> principal</a:t>
            </a:r>
          </a:p>
          <a:p>
            <a:pPr lvl="1" fontAlgn="base"/>
            <a:r>
              <a:rPr lang="en-GB" u="sng" dirty="0">
                <a:hlinkClick r:id="rId6"/>
              </a:rPr>
              <a:t>replace</a:t>
            </a:r>
            <a:r>
              <a:rPr lang="en-GB" dirty="0"/>
              <a:t> - </a:t>
            </a:r>
            <a:r>
              <a:rPr lang="en-GB" dirty="0" err="1"/>
              <a:t>înlocuiește</a:t>
            </a:r>
            <a:r>
              <a:rPr lang="en-GB" dirty="0"/>
              <a:t> un </a:t>
            </a:r>
            <a:r>
              <a:rPr lang="en-GB" dirty="0" err="1"/>
              <a:t>subșir</a:t>
            </a:r>
            <a:r>
              <a:rPr lang="en-GB" dirty="0"/>
              <a:t> cu un alt </a:t>
            </a:r>
            <a:r>
              <a:rPr lang="en-GB" dirty="0" err="1"/>
              <a:t>subșir</a:t>
            </a:r>
            <a:r>
              <a:rPr lang="en-GB" dirty="0"/>
              <a:t>, </a:t>
            </a:r>
            <a:r>
              <a:rPr lang="en-GB" dirty="0" err="1"/>
              <a:t>dacă</a:t>
            </a:r>
            <a:r>
              <a:rPr lang="en-GB" dirty="0"/>
              <a:t> </a:t>
            </a:r>
            <a:r>
              <a:rPr lang="en-GB" dirty="0" err="1"/>
              <a:t>îl</a:t>
            </a:r>
            <a:r>
              <a:rPr lang="en-GB" dirty="0"/>
              <a:t> </a:t>
            </a:r>
            <a:r>
              <a:rPr lang="en-GB" dirty="0" err="1"/>
              <a:t>găsește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cadrul</a:t>
            </a:r>
            <a:r>
              <a:rPr lang="en-GB" dirty="0"/>
              <a:t> </a:t>
            </a:r>
            <a:r>
              <a:rPr lang="en-GB" dirty="0" err="1"/>
              <a:t>șirului</a:t>
            </a:r>
            <a:r>
              <a:rPr lang="en-GB" dirty="0"/>
              <a:t> principal</a:t>
            </a:r>
          </a:p>
          <a:p>
            <a:pPr lvl="1" fontAlgn="base"/>
            <a:r>
              <a:rPr lang="en-GB" u="sng" dirty="0">
                <a:hlinkClick r:id="rId7"/>
              </a:rPr>
              <a:t>split</a:t>
            </a:r>
            <a:r>
              <a:rPr lang="en-GB" dirty="0"/>
              <a:t> - </a:t>
            </a:r>
            <a:r>
              <a:rPr lang="en-GB" dirty="0" err="1"/>
              <a:t>desparte</a:t>
            </a:r>
            <a:r>
              <a:rPr lang="en-GB" dirty="0"/>
              <a:t> </a:t>
            </a:r>
            <a:r>
              <a:rPr lang="en-GB" dirty="0" err="1"/>
              <a:t>elementele</a:t>
            </a:r>
            <a:r>
              <a:rPr lang="en-GB" dirty="0"/>
              <a:t> </a:t>
            </a:r>
            <a:r>
              <a:rPr lang="en-GB" dirty="0" err="1"/>
              <a:t>șirului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funcție</a:t>
            </a:r>
            <a:r>
              <a:rPr lang="en-GB" dirty="0"/>
              <a:t> de un separator, </a:t>
            </a:r>
            <a:r>
              <a:rPr lang="en-GB" dirty="0" err="1"/>
              <a:t>returnând</a:t>
            </a:r>
            <a:r>
              <a:rPr lang="en-GB" dirty="0"/>
              <a:t> un array</a:t>
            </a:r>
          </a:p>
          <a:p>
            <a:pPr marL="530352" lvl="1" indent="0" fontAlgn="base">
              <a:buNone/>
            </a:pPr>
            <a:r>
              <a:rPr lang="en-GB" b="1" i="0" dirty="0"/>
              <a:t>*Mai </a:t>
            </a:r>
            <a:r>
              <a:rPr lang="en-GB" b="1" i="0" dirty="0" err="1"/>
              <a:t>multe</a:t>
            </a:r>
            <a:r>
              <a:rPr lang="en-GB" b="1" i="0" dirty="0"/>
              <a:t> pe w3schools</a:t>
            </a: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03754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B2D4-AD61-98EF-E3D4-86E4BE4C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Vectori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DA924-7AB7-6ECC-8CCF-70834A2B1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RO" dirty="0"/>
              <a:t>ndexabili</a:t>
            </a:r>
          </a:p>
          <a:p>
            <a:r>
              <a:rPr lang="en-RO" b="1" dirty="0"/>
              <a:t>Mutabili</a:t>
            </a:r>
            <a:r>
              <a:rPr lang="en-RO" dirty="0"/>
              <a:t>, spre deosebire de sirurile de caractere</a:t>
            </a:r>
          </a:p>
          <a:p>
            <a:r>
              <a:rPr lang="en-RO" dirty="0"/>
              <a:t>Se aseamana cu obiectele</a:t>
            </a:r>
          </a:p>
          <a:p>
            <a:endParaRPr lang="en-RO" b="1" dirty="0"/>
          </a:p>
        </p:txBody>
      </p:sp>
    </p:spTree>
    <p:extLst>
      <p:ext uri="{BB962C8B-B14F-4D97-AF65-F5344CB8AC3E}">
        <p14:creationId xmlns:p14="http://schemas.microsoft.com/office/powerpoint/2010/main" val="394079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7C9E-3E36-21FD-6FD8-C3BDA804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Metode pe array-uri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8F9BB-82A0-00F8-DA55-01E827EBE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Metodele</a:t>
            </a:r>
            <a:r>
              <a:rPr lang="en-GB" dirty="0"/>
              <a:t> care </a:t>
            </a:r>
            <a:r>
              <a:rPr lang="en-GB" dirty="0" err="1"/>
              <a:t>modifică</a:t>
            </a:r>
            <a:r>
              <a:rPr lang="en-GB" dirty="0"/>
              <a:t> array-</a:t>
            </a:r>
            <a:r>
              <a:rPr lang="en-GB" dirty="0" err="1"/>
              <a:t>ul</a:t>
            </a:r>
            <a:r>
              <a:rPr lang="en-GB" dirty="0"/>
              <a:t> </a:t>
            </a:r>
            <a:r>
              <a:rPr lang="en-GB" dirty="0" err="1"/>
              <a:t>inițial</a:t>
            </a:r>
            <a:r>
              <a:rPr lang="en-GB" dirty="0"/>
              <a:t>, </a:t>
            </a:r>
            <a:r>
              <a:rPr lang="en-GB" dirty="0" err="1"/>
              <a:t>discutate</a:t>
            </a:r>
            <a:r>
              <a:rPr lang="en-GB" dirty="0"/>
              <a:t> la curs, sunt </a:t>
            </a:r>
            <a:r>
              <a:rPr lang="en-GB" dirty="0" err="1"/>
              <a:t>următoarele</a:t>
            </a:r>
            <a:r>
              <a:rPr lang="en-GB" dirty="0"/>
              <a:t>:</a:t>
            </a:r>
          </a:p>
          <a:p>
            <a:pPr lvl="1" fontAlgn="base"/>
            <a:r>
              <a:rPr lang="en-GB" u="sng" dirty="0">
                <a:hlinkClick r:id="rId2"/>
              </a:rPr>
              <a:t>push</a:t>
            </a:r>
            <a:r>
              <a:rPr lang="en-GB" dirty="0"/>
              <a:t> - </a:t>
            </a:r>
            <a:r>
              <a:rPr lang="en-GB" dirty="0" err="1"/>
              <a:t>adaugă</a:t>
            </a:r>
            <a:r>
              <a:rPr lang="en-GB" dirty="0"/>
              <a:t> un element la </a:t>
            </a:r>
            <a:r>
              <a:rPr lang="en-GB" dirty="0" err="1"/>
              <a:t>sfârșitul</a:t>
            </a:r>
            <a:r>
              <a:rPr lang="en-GB" dirty="0"/>
              <a:t> array-</a:t>
            </a:r>
            <a:r>
              <a:rPr lang="en-GB" dirty="0" err="1"/>
              <a:t>ului</a:t>
            </a:r>
            <a:endParaRPr lang="en-GB" dirty="0"/>
          </a:p>
          <a:p>
            <a:pPr lvl="1" fontAlgn="base"/>
            <a:r>
              <a:rPr lang="en-GB" u="sng" dirty="0">
                <a:hlinkClick r:id="rId3"/>
              </a:rPr>
              <a:t>pop</a:t>
            </a:r>
            <a:r>
              <a:rPr lang="en-GB" dirty="0"/>
              <a:t> - </a:t>
            </a:r>
            <a:r>
              <a:rPr lang="en-GB" dirty="0" err="1"/>
              <a:t>scoate</a:t>
            </a:r>
            <a:r>
              <a:rPr lang="en-GB" dirty="0"/>
              <a:t> </a:t>
            </a:r>
            <a:r>
              <a:rPr lang="en-GB" dirty="0" err="1"/>
              <a:t>ultimul</a:t>
            </a:r>
            <a:r>
              <a:rPr lang="en-GB" dirty="0"/>
              <a:t> element din array</a:t>
            </a:r>
          </a:p>
          <a:p>
            <a:pPr lvl="1" fontAlgn="base"/>
            <a:r>
              <a:rPr lang="en-GB" u="sng" dirty="0">
                <a:hlinkClick r:id="rId4"/>
              </a:rPr>
              <a:t>reverse</a:t>
            </a:r>
            <a:r>
              <a:rPr lang="en-GB" dirty="0"/>
              <a:t> - </a:t>
            </a:r>
            <a:r>
              <a:rPr lang="en-GB" dirty="0" err="1"/>
              <a:t>inversează</a:t>
            </a:r>
            <a:r>
              <a:rPr lang="en-GB" dirty="0"/>
              <a:t> </a:t>
            </a:r>
            <a:r>
              <a:rPr lang="en-GB" dirty="0" err="1"/>
              <a:t>elementele</a:t>
            </a:r>
            <a:r>
              <a:rPr lang="en-GB" dirty="0"/>
              <a:t> array-</a:t>
            </a:r>
            <a:r>
              <a:rPr lang="en-GB" dirty="0" err="1"/>
              <a:t>ului</a:t>
            </a:r>
            <a:endParaRPr lang="en-GB" dirty="0"/>
          </a:p>
          <a:p>
            <a:pPr lvl="1" fontAlgn="base"/>
            <a:r>
              <a:rPr lang="en-GB" u="sng" dirty="0">
                <a:hlinkClick r:id="rId5"/>
              </a:rPr>
              <a:t>sort</a:t>
            </a:r>
            <a:r>
              <a:rPr lang="en-GB" dirty="0"/>
              <a:t> - </a:t>
            </a:r>
            <a:r>
              <a:rPr lang="en-GB" dirty="0" err="1"/>
              <a:t>sortează</a:t>
            </a:r>
            <a:r>
              <a:rPr lang="en-GB" dirty="0"/>
              <a:t> </a:t>
            </a:r>
            <a:r>
              <a:rPr lang="en-GB" dirty="0" err="1"/>
              <a:t>elementele</a:t>
            </a:r>
            <a:r>
              <a:rPr lang="en-GB" dirty="0"/>
              <a:t> array-</a:t>
            </a:r>
            <a:r>
              <a:rPr lang="en-GB" dirty="0" err="1"/>
              <a:t>ului</a:t>
            </a:r>
            <a:r>
              <a:rPr lang="en-GB" dirty="0"/>
              <a:t>; by default, </a:t>
            </a:r>
            <a:r>
              <a:rPr lang="en-GB" dirty="0" err="1"/>
              <a:t>sortează</a:t>
            </a:r>
            <a:r>
              <a:rPr lang="en-GB" dirty="0"/>
              <a:t> </a:t>
            </a:r>
            <a:r>
              <a:rPr lang="en-GB" dirty="0" err="1"/>
              <a:t>toate</a:t>
            </a:r>
            <a:r>
              <a:rPr lang="en-GB" dirty="0"/>
              <a:t> </a:t>
            </a:r>
            <a:r>
              <a:rPr lang="en-GB" dirty="0" err="1"/>
              <a:t>elementele</a:t>
            </a:r>
            <a:r>
              <a:rPr lang="en-GB" dirty="0"/>
              <a:t> ca </a:t>
            </a:r>
            <a:r>
              <a:rPr lang="en-GB" dirty="0" err="1"/>
              <a:t>și</a:t>
            </a:r>
            <a:r>
              <a:rPr lang="en-GB" dirty="0"/>
              <a:t> cum </a:t>
            </a:r>
            <a:r>
              <a:rPr lang="en-GB" dirty="0" err="1"/>
              <a:t>ar</a:t>
            </a:r>
            <a:r>
              <a:rPr lang="en-GB" dirty="0"/>
              <a:t> fi </a:t>
            </a:r>
            <a:r>
              <a:rPr lang="en-GB" dirty="0" err="1"/>
              <a:t>șiruri</a:t>
            </a:r>
            <a:r>
              <a:rPr lang="en-GB" dirty="0"/>
              <a:t> de </a:t>
            </a:r>
            <a:r>
              <a:rPr lang="en-GB" dirty="0" err="1"/>
              <a:t>caractere</a:t>
            </a:r>
            <a:endParaRPr lang="en-GB" dirty="0"/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258510059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249</TotalTime>
  <Words>580</Words>
  <Application>Microsoft Macintosh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Franklin Gothic Book</vt:lpstr>
      <vt:lpstr>Times New Roman</vt:lpstr>
      <vt:lpstr>Crop</vt:lpstr>
      <vt:lpstr>Cursul 7 - Prelucrare de numere, string-uri, array-uri</vt:lpstr>
      <vt:lpstr>7.1 Infinity + Conversii</vt:lpstr>
      <vt:lpstr>String -&gt; Number</vt:lpstr>
      <vt:lpstr>Number -&gt; String</vt:lpstr>
      <vt:lpstr>Operatii matematice</vt:lpstr>
      <vt:lpstr>Siruri de caractere</vt:lpstr>
      <vt:lpstr>Metode pe siruri de caractere</vt:lpstr>
      <vt:lpstr>Vectori</vt:lpstr>
      <vt:lpstr>Metode pe array-uri</vt:lpstr>
      <vt:lpstr>Exercițiu - Inversarea unui șir de caractere  </vt:lpstr>
      <vt:lpstr>Metode care nu modifică array-ul inițial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Cursul 7 - Prelucrare de numere, string-uri, array-uri</dc:title>
  <dc:creator>Epure, Cosmin-Andrei</dc:creator>
  <cp:lastModifiedBy>Epure, Cosmin-Andrei</cp:lastModifiedBy>
  <cp:revision>2</cp:revision>
  <dcterms:created xsi:type="dcterms:W3CDTF">2022-09-04T18:23:53Z</dcterms:created>
  <dcterms:modified xsi:type="dcterms:W3CDTF">2022-09-06T11:06:08Z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2022-09-04T18:23:53Z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4ba19899-a940-42cc-9271-d87bef420b5e</vt:lpwstr>
  </property>
  <property fmtid="{D5CDD505-2E9C-101B-9397-08002B2CF9AE}" pid="8" name="MSIP_Label_ea60d57e-af5b-4752-ac57-3e4f28ca11dc_ContentBits">
    <vt:lpwstr>0</vt:lpwstr>
  </property>
</Properties>
</file>