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39A5-1704-E544-4136-B2EF19536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>
                <a:solidFill>
                  <a:schemeClr val="tx1"/>
                </a:solidFill>
              </a:rPr>
              <a:t>Cursul 8 - this, prototype, functii constructor, clase </a:t>
            </a:r>
            <a:endParaRPr lang="en-RO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00CFE-6D5D-8611-118A-3CF5A5CA9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03692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AA68F-2108-9ACB-17B5-7C764756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dirty="0" err="1"/>
              <a:t>Exemplu</a:t>
            </a:r>
            <a:r>
              <a:rPr lang="en-US" sz="6000" cap="all" dirty="0"/>
              <a:t> class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2CA0E1-9890-9AE8-BF88-0FA66752C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738867"/>
            <a:ext cx="5659222" cy="357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1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FE01-437E-30C7-C921-0CF02A42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RO" dirty="0"/>
              <a:t>unctii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EE8B-B7B0-8EA9-FECD-A64AA5CE4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Dupa cum zice numele, sunt folosite pentru a “construi” obiecte</a:t>
            </a:r>
          </a:p>
          <a:p>
            <a:r>
              <a:rPr lang="en-RO" dirty="0"/>
              <a:t>Sunt folosite pentru a putea crea usor mai multe obiecte asemanatoare</a:t>
            </a:r>
          </a:p>
          <a:p>
            <a:r>
              <a:rPr lang="en-RO" dirty="0"/>
              <a:t>Exemplu: vrem sa cream mai multe obiecte angajati cu informatii despre nume, varsta, post</a:t>
            </a:r>
          </a:p>
          <a:p>
            <a:r>
              <a:rPr lang="en-RO" dirty="0"/>
              <a:t>Este folosit pentru a evita textul repetitiv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F2E6B5-5558-63CE-5DE1-08001C17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350" y="1899165"/>
            <a:ext cx="53213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8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C4CDB-365D-B659-1883-DFD418AB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94" y="1972571"/>
            <a:ext cx="4405291" cy="288546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CC693-8245-4996-3CF7-758C8550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265" y="1289920"/>
            <a:ext cx="3538763" cy="42507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96D81E-D828-66C1-2FF1-0FB6FD627085}"/>
              </a:ext>
            </a:extLst>
          </p:cNvPr>
          <p:cNvSpPr txBox="1"/>
          <p:nvPr/>
        </p:nvSpPr>
        <p:spPr>
          <a:xfrm>
            <a:off x="2550537" y="1382586"/>
            <a:ext cx="160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Cu constructor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2824C-F47C-1171-6B85-0C4F7086B684}"/>
              </a:ext>
            </a:extLst>
          </p:cNvPr>
          <p:cNvSpPr txBox="1"/>
          <p:nvPr/>
        </p:nvSpPr>
        <p:spPr>
          <a:xfrm>
            <a:off x="7886331" y="1010044"/>
            <a:ext cx="17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RO" dirty="0"/>
              <a:t>ara constructor</a:t>
            </a:r>
          </a:p>
        </p:txBody>
      </p:sp>
    </p:spTree>
    <p:extLst>
      <p:ext uri="{BB962C8B-B14F-4D97-AF65-F5344CB8AC3E}">
        <p14:creationId xmlns:p14="http://schemas.microsoft.com/office/powerpoint/2010/main" val="396379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CD56-D606-9D95-02A0-0437B6B3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386-71E8-E357-5A1C-D090A1FB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“</a:t>
            </a:r>
            <a:r>
              <a:rPr lang="en-GB" b="1" dirty="0" err="1"/>
              <a:t>Obiectul</a:t>
            </a:r>
            <a:r>
              <a:rPr lang="en-GB" b="1" dirty="0"/>
              <a:t>” this </a:t>
            </a:r>
            <a:r>
              <a:rPr lang="en-GB" dirty="0"/>
              <a:t>are </a:t>
            </a:r>
            <a:r>
              <a:rPr lang="en-GB" dirty="0" err="1"/>
              <a:t>relevanta</a:t>
            </a:r>
            <a:r>
              <a:rPr lang="en-GB" dirty="0"/>
              <a:t> </a:t>
            </a:r>
            <a:r>
              <a:rPr lang="en-GB" dirty="0" err="1"/>
              <a:t>doar</a:t>
            </a:r>
            <a:r>
              <a:rPr lang="en-GB" dirty="0"/>
              <a:t> in </a:t>
            </a:r>
            <a:r>
              <a:rPr lang="en-GB" dirty="0" err="1"/>
              <a:t>interiorul</a:t>
            </a:r>
            <a:r>
              <a:rPr lang="en-GB" dirty="0"/>
              <a:t> </a:t>
            </a:r>
            <a:r>
              <a:rPr lang="en-GB" dirty="0" err="1"/>
              <a:t>functiilor</a:t>
            </a:r>
            <a:r>
              <a:rPr lang="en-GB" dirty="0"/>
              <a:t>.</a:t>
            </a:r>
          </a:p>
          <a:p>
            <a:r>
              <a:rPr lang="en-GB" b="1" dirty="0"/>
              <a:t>this </a:t>
            </a:r>
            <a:r>
              <a:rPr lang="en-GB" b="1" dirty="0" err="1"/>
              <a:t>este</a:t>
            </a:r>
            <a:r>
              <a:rPr lang="en-GB" b="1" dirty="0"/>
              <a:t> </a:t>
            </a:r>
            <a:r>
              <a:rPr lang="en-GB" b="1" dirty="0" err="1"/>
              <a:t>obiectul</a:t>
            </a:r>
            <a:r>
              <a:rPr lang="en-GB" b="1" dirty="0"/>
              <a:t> din </a:t>
            </a:r>
            <a:r>
              <a:rPr lang="en-GB" b="1" dirty="0" err="1"/>
              <a:t>interiorul</a:t>
            </a:r>
            <a:r>
              <a:rPr lang="en-GB" b="1" dirty="0"/>
              <a:t> </a:t>
            </a:r>
            <a:r>
              <a:rPr lang="en-GB" b="1" dirty="0" err="1"/>
              <a:t>caruia</a:t>
            </a:r>
            <a:r>
              <a:rPr lang="en-GB" b="1" dirty="0"/>
              <a:t> </a:t>
            </a:r>
            <a:r>
              <a:rPr lang="en-GB" b="1" dirty="0" err="1"/>
              <a:t>este</a:t>
            </a:r>
            <a:r>
              <a:rPr lang="en-GB" b="1" dirty="0"/>
              <a:t> </a:t>
            </a:r>
            <a:r>
              <a:rPr lang="en-GB" b="1" dirty="0" err="1"/>
              <a:t>apelata</a:t>
            </a:r>
            <a:r>
              <a:rPr lang="en-GB" b="1" dirty="0"/>
              <a:t> </a:t>
            </a:r>
            <a:r>
              <a:rPr lang="en-GB" b="1" dirty="0" err="1"/>
              <a:t>functia</a:t>
            </a:r>
            <a:r>
              <a:rPr lang="en-GB" b="1" dirty="0"/>
              <a:t>.</a:t>
            </a:r>
          </a:p>
          <a:p>
            <a:r>
              <a:rPr lang="en-GB" dirty="0" err="1"/>
              <a:t>Incercati</a:t>
            </a:r>
            <a:r>
              <a:rPr lang="en-GB" dirty="0"/>
              <a:t> </a:t>
            </a:r>
            <a:r>
              <a:rPr lang="en-GB" dirty="0" err="1"/>
              <a:t>console.log</a:t>
            </a:r>
            <a:r>
              <a:rPr lang="en-GB" dirty="0"/>
              <a:t>(this)</a:t>
            </a:r>
          </a:p>
          <a:p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angajatDavid.raise</a:t>
            </a:r>
            <a:r>
              <a:rPr lang="en-GB" dirty="0"/>
              <a:t>(), this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angajatDavid</a:t>
            </a:r>
            <a:endParaRPr lang="en-GB" dirty="0"/>
          </a:p>
          <a:p>
            <a:r>
              <a:rPr lang="en-GB" dirty="0"/>
              <a:t>Daca o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apelata</a:t>
            </a:r>
            <a:r>
              <a:rPr lang="en-GB" dirty="0"/>
              <a:t> </a:t>
            </a:r>
            <a:r>
              <a:rPr lang="en-GB" dirty="0" err="1"/>
              <a:t>fara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fie </a:t>
            </a:r>
            <a:r>
              <a:rPr lang="en-GB" dirty="0" err="1"/>
              <a:t>parte</a:t>
            </a:r>
            <a:r>
              <a:rPr lang="en-GB" dirty="0"/>
              <a:t> </a:t>
            </a:r>
            <a:r>
              <a:rPr lang="en-GB" dirty="0" err="1"/>
              <a:t>dintr</a:t>
            </a:r>
            <a:r>
              <a:rPr lang="en-GB" dirty="0"/>
              <a:t>-un </a:t>
            </a:r>
            <a:r>
              <a:rPr lang="en-GB" dirty="0" err="1"/>
              <a:t>obiect</a:t>
            </a:r>
            <a:r>
              <a:rPr lang="en-GB" dirty="0"/>
              <a:t>, </a:t>
            </a:r>
            <a:r>
              <a:rPr lang="en-GB" dirty="0" err="1"/>
              <a:t>atunci</a:t>
            </a:r>
            <a:r>
              <a:rPr lang="en-GB" dirty="0"/>
              <a:t> this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b="1" dirty="0"/>
              <a:t>window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26459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9CAE-3115-98F7-D143-31F8C89D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Anatomia functiilor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C5B1-41B6-2676-92E4-1F1664D6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RO" dirty="0"/>
              <a:t>Nu sunt cu nimic diferite, din punct de vedere al declararii, cu functiile obisnuite</a:t>
            </a:r>
          </a:p>
          <a:p>
            <a:r>
              <a:rPr lang="en-RO" dirty="0"/>
              <a:t>Conventie: functiile constructor se scriu cu litera mare</a:t>
            </a:r>
          </a:p>
          <a:p>
            <a:r>
              <a:rPr lang="en-RO" dirty="0"/>
              <a:t>Ca argumente, functiile constructor primesc informatiile pe care le vrem atribuite campurilor obiectului:</a:t>
            </a:r>
          </a:p>
          <a:p>
            <a:endParaRPr lang="en-RO" dirty="0"/>
          </a:p>
          <a:p>
            <a:r>
              <a:rPr lang="en-RO" dirty="0"/>
              <a:t>Cuvantul cheie </a:t>
            </a:r>
            <a:r>
              <a:rPr lang="en-RO" b="1" dirty="0"/>
              <a:t>new </a:t>
            </a:r>
            <a:r>
              <a:rPr lang="en-RO" dirty="0"/>
              <a:t>are doua roluri:</a:t>
            </a:r>
          </a:p>
          <a:p>
            <a:pPr lvl="1" fontAlgn="base"/>
            <a:r>
              <a:rPr lang="en-GB" dirty="0"/>
              <a:t>In </a:t>
            </a:r>
            <a:r>
              <a:rPr lang="en-GB" dirty="0" err="1"/>
              <a:t>interiorul</a:t>
            </a:r>
            <a:r>
              <a:rPr lang="en-GB" dirty="0"/>
              <a:t> </a:t>
            </a:r>
            <a:r>
              <a:rPr lang="en-GB" dirty="0" err="1"/>
              <a:t>functiei</a:t>
            </a:r>
            <a:r>
              <a:rPr lang="en-GB" dirty="0"/>
              <a:t>, la </a:t>
            </a:r>
            <a:r>
              <a:rPr lang="en-GB" dirty="0" err="1"/>
              <a:t>început</a:t>
            </a:r>
            <a:r>
              <a:rPr lang="en-GB" dirty="0"/>
              <a:t>,</a:t>
            </a:r>
            <a:r>
              <a:rPr lang="en-GB" b="1" dirty="0"/>
              <a:t> il </a:t>
            </a:r>
            <a:r>
              <a:rPr lang="en-GB" b="1" dirty="0" err="1"/>
              <a:t>initializeaza</a:t>
            </a:r>
            <a:r>
              <a:rPr lang="en-GB" b="1" dirty="0"/>
              <a:t> pe this ca </a:t>
            </a:r>
            <a:r>
              <a:rPr lang="en-GB" b="1" dirty="0" err="1"/>
              <a:t>fiind</a:t>
            </a:r>
            <a:r>
              <a:rPr lang="en-GB" b="1" dirty="0"/>
              <a:t> un </a:t>
            </a:r>
            <a:r>
              <a:rPr lang="en-GB" b="1" dirty="0" err="1"/>
              <a:t>obiect</a:t>
            </a:r>
            <a:r>
              <a:rPr lang="en-GB" b="1" dirty="0"/>
              <a:t> </a:t>
            </a:r>
            <a:r>
              <a:rPr lang="en-GB" b="1" dirty="0" err="1"/>
              <a:t>gol</a:t>
            </a:r>
            <a:r>
              <a:rPr lang="en-GB" dirty="0"/>
              <a:t>.</a:t>
            </a:r>
          </a:p>
          <a:p>
            <a:pPr lvl="1" fontAlgn="base"/>
            <a:r>
              <a:rPr lang="en-GB" dirty="0"/>
              <a:t>In </a:t>
            </a:r>
            <a:r>
              <a:rPr lang="en-GB" dirty="0" err="1"/>
              <a:t>interiorul</a:t>
            </a:r>
            <a:r>
              <a:rPr lang="en-GB" dirty="0"/>
              <a:t> </a:t>
            </a:r>
            <a:r>
              <a:rPr lang="en-GB" dirty="0" err="1"/>
              <a:t>functiei</a:t>
            </a:r>
            <a:r>
              <a:rPr lang="en-GB" dirty="0"/>
              <a:t>, la </a:t>
            </a:r>
            <a:r>
              <a:rPr lang="en-GB" dirty="0" err="1"/>
              <a:t>sfarsit</a:t>
            </a:r>
            <a:r>
              <a:rPr lang="en-GB" dirty="0"/>
              <a:t>, </a:t>
            </a:r>
            <a:r>
              <a:rPr lang="en-GB" b="1" dirty="0"/>
              <a:t>il </a:t>
            </a:r>
            <a:r>
              <a:rPr lang="en-GB" b="1" dirty="0" err="1"/>
              <a:t>returneaza</a:t>
            </a:r>
            <a:r>
              <a:rPr lang="en-GB" b="1" dirty="0"/>
              <a:t> pe this</a:t>
            </a:r>
            <a:r>
              <a:rPr lang="en-GB" dirty="0"/>
              <a:t>.</a:t>
            </a:r>
          </a:p>
          <a:p>
            <a:endParaRPr lang="en-RO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D88D5-95C4-7AF5-7458-6FBB2CD03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32" y="3559865"/>
            <a:ext cx="5397500" cy="215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48382-5057-8194-499D-665047E9DEF9}"/>
              </a:ext>
            </a:extLst>
          </p:cNvPr>
          <p:cNvSpPr txBox="1"/>
          <p:nvPr/>
        </p:nvSpPr>
        <p:spPr>
          <a:xfrm>
            <a:off x="6096000" y="3775765"/>
            <a:ext cx="546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RO" dirty="0"/>
              <a:t>m vrut sa atribuim valori pentru nume, varsta, salariu</a:t>
            </a:r>
          </a:p>
        </p:txBody>
      </p:sp>
    </p:spTree>
    <p:extLst>
      <p:ext uri="{BB962C8B-B14F-4D97-AF65-F5344CB8AC3E}">
        <p14:creationId xmlns:p14="http://schemas.microsoft.com/office/powerpoint/2010/main" val="133235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24C19-CFF8-0E48-01B8-DFC6136A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 dirty="0"/>
              <a:t>Ce face new: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B1B100-B6CA-0921-397A-5B525C96F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864" y="3056705"/>
            <a:ext cx="9298457" cy="2812781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6773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887E-280C-033D-F67B-FC333345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>
            <a:normAutofit/>
          </a:bodyPr>
          <a:lstStyle/>
          <a:p>
            <a:r>
              <a:rPr lang="en-RO" dirty="0"/>
              <a:t>prototype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49B1-EA54-4416-AAFC-FF408060C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E6E87B-6903-08F6-4DD3-67576FF2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595" y="631371"/>
            <a:ext cx="6797262" cy="3744685"/>
          </a:xfrm>
        </p:spPr>
        <p:txBody>
          <a:bodyPr>
            <a:normAutofit/>
          </a:bodyPr>
          <a:lstStyle/>
          <a:p>
            <a:r>
              <a:rPr lang="en-RO"/>
              <a:t>Este un camp al obiectelor prin intermediul caruia putem adauga metode ca proprietati ale unui obiect (this), folosind constructorul</a:t>
            </a:r>
          </a:p>
          <a:p>
            <a:r>
              <a:rPr lang="en-GB" i="1" err="1"/>
              <a:t>ConstructorFunctionName.prototype.functionName</a:t>
            </a:r>
            <a:r>
              <a:rPr lang="en-GB" i="1"/>
              <a:t> = function() {...}</a:t>
            </a:r>
            <a:endParaRPr lang="en-GB"/>
          </a:p>
          <a:p>
            <a:pPr marL="0" indent="0">
              <a:buNone/>
            </a:pPr>
            <a:br>
              <a:rPr lang="en-GB"/>
            </a:br>
            <a:endParaRPr lang="en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5D502-648F-73D9-45F7-62926769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595" y="4935056"/>
            <a:ext cx="6797262" cy="9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8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ED24-0BCB-FB23-4829-7618EA9E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Concluzie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3D9-B625-5E21-D038-E08BF116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JS nu este un limbaj orientat pe obiecte, insa il putem “orienta” noi, catre obiecte, folosind cateva conventii</a:t>
            </a:r>
          </a:p>
        </p:txBody>
      </p:sp>
    </p:spTree>
    <p:extLst>
      <p:ext uri="{BB962C8B-B14F-4D97-AF65-F5344CB8AC3E}">
        <p14:creationId xmlns:p14="http://schemas.microsoft.com/office/powerpoint/2010/main" val="12702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F828-0721-C577-875A-D439B901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Clase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C6D1-DDE4-E042-EFB0-A3E80175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RO" dirty="0"/>
              <a:t>Cum am zis, JS nu este un limbaj orientat pe obiecte iar tot ce am facut mai devreme au fost niste artificii tehnice si teoretice pentru a “imita” un limbaj orientat pe obiecte</a:t>
            </a:r>
          </a:p>
          <a:p>
            <a:r>
              <a:rPr lang="en-RO" dirty="0"/>
              <a:t>De curand au fost introduse noi sintaxe in JS care ne permit o intelegere mai usoara a acestor obiecte, neadaugand nimic nou din punct de vedere tehnic</a:t>
            </a:r>
          </a:p>
          <a:p>
            <a:r>
              <a:rPr lang="en-RO" b="1" dirty="0"/>
              <a:t>Tot ce poti face cu Class poti face cu functii constructor si prototype</a:t>
            </a:r>
          </a:p>
          <a:p>
            <a:r>
              <a:rPr lang="en-GB" dirty="0" err="1"/>
              <a:t>Diferențele</a:t>
            </a:r>
            <a:r>
              <a:rPr lang="en-GB" dirty="0"/>
              <a:t> </a:t>
            </a:r>
            <a:r>
              <a:rPr lang="en-GB" dirty="0" err="1"/>
              <a:t>între</a:t>
            </a:r>
            <a:r>
              <a:rPr lang="en-GB" dirty="0"/>
              <a:t> </a:t>
            </a:r>
            <a:r>
              <a:rPr lang="en-GB" dirty="0" err="1"/>
              <a:t>clase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funcții</a:t>
            </a:r>
            <a:r>
              <a:rPr lang="en-GB" dirty="0"/>
              <a:t> constructor sunt </a:t>
            </a:r>
            <a:r>
              <a:rPr lang="en-GB" dirty="0" err="1"/>
              <a:t>următoarele</a:t>
            </a:r>
            <a:r>
              <a:rPr lang="en-GB" dirty="0"/>
              <a:t>:</a:t>
            </a:r>
          </a:p>
          <a:p>
            <a:pPr lvl="1" fontAlgn="base"/>
            <a:r>
              <a:rPr lang="en-GB" dirty="0" err="1"/>
              <a:t>Clasele</a:t>
            </a:r>
            <a:r>
              <a:rPr lang="en-GB" dirty="0"/>
              <a:t> sunt create cu </a:t>
            </a:r>
            <a:r>
              <a:rPr lang="en-GB" dirty="0" err="1"/>
              <a:t>cuvântul</a:t>
            </a:r>
            <a:r>
              <a:rPr lang="en-GB" dirty="0"/>
              <a:t> </a:t>
            </a:r>
            <a:r>
              <a:rPr lang="en-GB" dirty="0" err="1"/>
              <a:t>cheie</a:t>
            </a:r>
            <a:r>
              <a:rPr lang="en-GB" dirty="0"/>
              <a:t> </a:t>
            </a:r>
            <a:r>
              <a:rPr lang="en-GB" b="1" dirty="0"/>
              <a:t>class</a:t>
            </a:r>
            <a:r>
              <a:rPr lang="en-GB" dirty="0"/>
              <a:t>.</a:t>
            </a:r>
          </a:p>
          <a:p>
            <a:pPr lvl="1" fontAlgn="base"/>
            <a:r>
              <a:rPr lang="en-GB" dirty="0" err="1"/>
              <a:t>Pasarea</a:t>
            </a:r>
            <a:r>
              <a:rPr lang="en-GB" dirty="0"/>
              <a:t> </a:t>
            </a:r>
            <a:r>
              <a:rPr lang="en-GB" dirty="0" err="1"/>
              <a:t>valorilor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parametri</a:t>
            </a:r>
            <a:r>
              <a:rPr lang="en-GB" dirty="0"/>
              <a:t> se face </a:t>
            </a:r>
            <a:r>
              <a:rPr lang="en-GB" dirty="0" err="1"/>
              <a:t>într</a:t>
            </a:r>
            <a:r>
              <a:rPr lang="en-GB" dirty="0"/>
              <a:t>-o </a:t>
            </a:r>
            <a:r>
              <a:rPr lang="en-GB" dirty="0" err="1"/>
              <a:t>metodă</a:t>
            </a:r>
            <a:r>
              <a:rPr lang="en-GB" dirty="0"/>
              <a:t> </a:t>
            </a:r>
            <a:r>
              <a:rPr lang="en-GB" dirty="0" err="1"/>
              <a:t>numită</a:t>
            </a:r>
            <a:r>
              <a:rPr lang="en-GB" dirty="0"/>
              <a:t> </a:t>
            </a:r>
            <a:r>
              <a:rPr lang="en-GB" b="1" dirty="0"/>
              <a:t>constructor</a:t>
            </a:r>
            <a:r>
              <a:rPr lang="en-GB" dirty="0"/>
              <a:t>.</a:t>
            </a:r>
          </a:p>
          <a:p>
            <a:pPr lvl="1" fontAlgn="base"/>
            <a:r>
              <a:rPr lang="en-GB" dirty="0" err="1"/>
              <a:t>Metodele</a:t>
            </a:r>
            <a:r>
              <a:rPr lang="en-GB" dirty="0"/>
              <a:t> </a:t>
            </a:r>
            <a:r>
              <a:rPr lang="en-GB" dirty="0" err="1"/>
              <a:t>obiectelor</a:t>
            </a:r>
            <a:r>
              <a:rPr lang="en-GB" dirty="0"/>
              <a:t> au o </a:t>
            </a:r>
            <a:r>
              <a:rPr lang="en-GB" b="1" dirty="0" err="1"/>
              <a:t>sintaxă</a:t>
            </a:r>
            <a:r>
              <a:rPr lang="en-GB" b="1" dirty="0"/>
              <a:t> </a:t>
            </a:r>
            <a:r>
              <a:rPr lang="en-GB" b="1" dirty="0" err="1"/>
              <a:t>diferită</a:t>
            </a:r>
            <a:r>
              <a:rPr lang="en-GB" dirty="0"/>
              <a:t> (</a:t>
            </a:r>
            <a:r>
              <a:rPr lang="en-GB" dirty="0" err="1"/>
              <a:t>și</a:t>
            </a:r>
            <a:r>
              <a:rPr lang="en-GB" dirty="0"/>
              <a:t> nu </a:t>
            </a:r>
            <a:r>
              <a:rPr lang="en-GB" dirty="0" err="1"/>
              <a:t>mai</a:t>
            </a:r>
            <a:r>
              <a:rPr lang="en-GB" dirty="0"/>
              <a:t> e </a:t>
            </a:r>
            <a:r>
              <a:rPr lang="en-GB" dirty="0" err="1"/>
              <a:t>nevoie</a:t>
            </a:r>
            <a:r>
              <a:rPr lang="en-GB" dirty="0"/>
              <a:t> de prototype).</a:t>
            </a:r>
          </a:p>
          <a:p>
            <a:pPr marL="0" indent="0">
              <a:buNone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737001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737</TotalTime>
  <Words>394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Cursul 8 - this, prototype, functii constructor, clase </vt:lpstr>
      <vt:lpstr>Functii constructor</vt:lpstr>
      <vt:lpstr>PowerPoint Presentation</vt:lpstr>
      <vt:lpstr>this</vt:lpstr>
      <vt:lpstr>Anatomia functiilor constructor</vt:lpstr>
      <vt:lpstr>Ce face new:</vt:lpstr>
      <vt:lpstr>prototype</vt:lpstr>
      <vt:lpstr>Concluzie</vt:lpstr>
      <vt:lpstr>Clase</vt:lpstr>
      <vt:lpstr>Exemplu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Cursul 8 - this, prototype, functii constructor, clase </dc:title>
  <dc:creator>Epure, Cosmin-Andrei</dc:creator>
  <cp:lastModifiedBy>Epure, Cosmin-Andrei</cp:lastModifiedBy>
  <cp:revision>1</cp:revision>
  <dcterms:created xsi:type="dcterms:W3CDTF">2022-09-12T18:17:09Z</dcterms:created>
  <dcterms:modified xsi:type="dcterms:W3CDTF">2022-09-13T06:34:11Z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2022-09-12T18:17:09Z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15792e35-c6be-4ddf-a313-c5be3816270f</vt:lpwstr>
  </property>
  <property fmtid="{D5CDD505-2E9C-101B-9397-08002B2CF9AE}" pid="8" name="MSIP_Label_ea60d57e-af5b-4752-ac57-3e4f28ca11dc_ContentBits">
    <vt:lpwstr>0</vt:lpwstr>
  </property>
</Properties>
</file>