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27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0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59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5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1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4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37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1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F9BC-167A-4958-9165-27D2C5388731}" type="datetimeFigureOut">
              <a:rPr lang="fr-FR" smtClean="0"/>
              <a:t>01/12/2022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7C1D-7678-477A-BECF-7C1AD40A9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4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74D4-535C-6913-48BE-FEB00EC1EEEC}"/>
              </a:ext>
            </a:extLst>
          </p:cNvPr>
          <p:cNvSpPr/>
          <p:nvPr/>
        </p:nvSpPr>
        <p:spPr>
          <a:xfrm>
            <a:off x="263397" y="752262"/>
            <a:ext cx="6373506" cy="4502644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9FD109-DA13-79B5-0C2C-B07B49BEB124}"/>
              </a:ext>
            </a:extLst>
          </p:cNvPr>
          <p:cNvSpPr/>
          <p:nvPr/>
        </p:nvSpPr>
        <p:spPr>
          <a:xfrm>
            <a:off x="263397" y="5363326"/>
            <a:ext cx="6373505" cy="4096612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0B8EFB-8208-3132-FA69-639DCAC96D36}"/>
              </a:ext>
            </a:extLst>
          </p:cNvPr>
          <p:cNvSpPr txBox="1"/>
          <p:nvPr/>
        </p:nvSpPr>
        <p:spPr>
          <a:xfrm>
            <a:off x="1156871" y="953599"/>
            <a:ext cx="2463487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scATACseq_R_CreateSeuratObject</a:t>
            </a:r>
            <a:endParaRPr lang="fr-FR" sz="13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48E638-639C-21B3-42AB-47371284C5B8}"/>
              </a:ext>
            </a:extLst>
          </p:cNvPr>
          <p:cNvSpPr txBox="1"/>
          <p:nvPr/>
        </p:nvSpPr>
        <p:spPr>
          <a:xfrm>
            <a:off x="1308775" y="1758563"/>
            <a:ext cx="215967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scATACseq_R_QualityControl</a:t>
            </a:r>
            <a:endParaRPr lang="fr-FR" sz="13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BE4869-4CB7-D0E9-D4E2-292ADF3D1E3D}"/>
              </a:ext>
            </a:extLst>
          </p:cNvPr>
          <p:cNvSpPr txBox="1"/>
          <p:nvPr/>
        </p:nvSpPr>
        <p:spPr>
          <a:xfrm>
            <a:off x="842643" y="2563527"/>
            <a:ext cx="3091942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scATACseq_R_MergeObjectsCommonPeaks</a:t>
            </a:r>
            <a:endParaRPr lang="fr-FR" sz="13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1864EF-FC06-CF64-37AA-633BD0DB0A72}"/>
              </a:ext>
            </a:extLst>
          </p:cNvPr>
          <p:cNvSpPr txBox="1"/>
          <p:nvPr/>
        </p:nvSpPr>
        <p:spPr>
          <a:xfrm>
            <a:off x="1260149" y="3368491"/>
            <a:ext cx="2256931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scATACseq_R_AddAnnotations</a:t>
            </a:r>
            <a:endParaRPr lang="fr-FR" sz="13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9CCBE3-E779-E58C-47D6-602925EA445A}"/>
              </a:ext>
            </a:extLst>
          </p:cNvPr>
          <p:cNvSpPr txBox="1"/>
          <p:nvPr/>
        </p:nvSpPr>
        <p:spPr>
          <a:xfrm>
            <a:off x="994877" y="4147899"/>
            <a:ext cx="2787475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scATACseq_R_NormalizationReduction</a:t>
            </a:r>
            <a:endParaRPr lang="fr-FR" sz="13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3270018-513E-58B4-9E02-4E813F3E3210}"/>
              </a:ext>
            </a:extLst>
          </p:cNvPr>
          <p:cNvCxnSpPr>
            <a:cxnSpLocks/>
          </p:cNvCxnSpPr>
          <p:nvPr/>
        </p:nvCxnSpPr>
        <p:spPr>
          <a:xfrm>
            <a:off x="2410807" y="13026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AF8F9D9-4FA1-65C9-3C17-5D7CB5AB2A12}"/>
              </a:ext>
            </a:extLst>
          </p:cNvPr>
          <p:cNvCxnSpPr>
            <a:cxnSpLocks/>
          </p:cNvCxnSpPr>
          <p:nvPr/>
        </p:nvCxnSpPr>
        <p:spPr>
          <a:xfrm>
            <a:off x="2410807" y="2117734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921FC85-2E0C-2A78-BB91-C968FA1DCB0D}"/>
              </a:ext>
            </a:extLst>
          </p:cNvPr>
          <p:cNvCxnSpPr>
            <a:cxnSpLocks/>
          </p:cNvCxnSpPr>
          <p:nvPr/>
        </p:nvCxnSpPr>
        <p:spPr>
          <a:xfrm>
            <a:off x="2410807" y="2912538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C8DB8F-CCC0-6F20-5B88-25ABCE36EC21}"/>
              </a:ext>
            </a:extLst>
          </p:cNvPr>
          <p:cNvCxnSpPr>
            <a:cxnSpLocks/>
          </p:cNvCxnSpPr>
          <p:nvPr/>
        </p:nvCxnSpPr>
        <p:spPr>
          <a:xfrm>
            <a:off x="2410807" y="3717502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B31C3F0-11AA-7B19-0857-DD5E263922D9}"/>
              </a:ext>
            </a:extLst>
          </p:cNvPr>
          <p:cNvSpPr txBox="1"/>
          <p:nvPr/>
        </p:nvSpPr>
        <p:spPr>
          <a:xfrm rot="20616044">
            <a:off x="5931" y="2169261"/>
            <a:ext cx="11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hg38_annotations_gr.rds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CE1592-F872-04E1-4AB1-C411BF296373}"/>
              </a:ext>
            </a:extLst>
          </p:cNvPr>
          <p:cNvSpPr txBox="1"/>
          <p:nvPr/>
        </p:nvSpPr>
        <p:spPr>
          <a:xfrm rot="20628894">
            <a:off x="131505" y="-107109"/>
            <a:ext cx="146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.h5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singlecell.csv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fragments.tsv.gz</a:t>
            </a: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0764AF-D94D-3F7B-671F-FA222BD3EA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2365" y="2689153"/>
            <a:ext cx="837784" cy="8255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4BD99294-18F3-0201-EC48-1A2C130C49C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7004" y="672991"/>
            <a:ext cx="519867" cy="426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5B612E5-1CFD-9CCF-7EA0-1F78D922BAFE}"/>
              </a:ext>
            </a:extLst>
          </p:cNvPr>
          <p:cNvSpPr txBox="1"/>
          <p:nvPr/>
        </p:nvSpPr>
        <p:spPr>
          <a:xfrm>
            <a:off x="4974608" y="177775"/>
            <a:ext cx="176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scATACseq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377F037-A9A6-A286-FDC7-7FBEE69B4AE5}"/>
              </a:ext>
            </a:extLst>
          </p:cNvPr>
          <p:cNvSpPr txBox="1"/>
          <p:nvPr/>
        </p:nvSpPr>
        <p:spPr>
          <a:xfrm>
            <a:off x="1428545" y="4466252"/>
            <a:ext cx="215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rgbClr val="002060"/>
                </a:solidFill>
              </a:rPr>
              <a:t>Two</a:t>
            </a:r>
            <a:r>
              <a:rPr lang="fr-FR" sz="1200" i="1" dirty="0">
                <a:solidFill>
                  <a:srgbClr val="002060"/>
                </a:solidFill>
              </a:rPr>
              <a:t> possible cluster </a:t>
            </a:r>
            <a:r>
              <a:rPr lang="fr-FR" sz="1200" i="1" dirty="0" err="1">
                <a:solidFill>
                  <a:srgbClr val="002060"/>
                </a:solidFill>
              </a:rPr>
              <a:t>resolutions</a:t>
            </a:r>
            <a:endParaRPr lang="fr-FR" sz="1200" i="1" dirty="0">
              <a:solidFill>
                <a:srgbClr val="002060"/>
              </a:solidFill>
            </a:endParaRP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C0F1E8E-20C5-B3D6-8DBB-244479CCED98}"/>
              </a:ext>
            </a:extLst>
          </p:cNvPr>
          <p:cNvCxnSpPr>
            <a:cxnSpLocks/>
          </p:cNvCxnSpPr>
          <p:nvPr/>
        </p:nvCxnSpPr>
        <p:spPr>
          <a:xfrm flipH="1">
            <a:off x="1339188" y="4864922"/>
            <a:ext cx="1122373" cy="63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1153E48-3A12-8F19-E3F3-F9336BE496A8}"/>
              </a:ext>
            </a:extLst>
          </p:cNvPr>
          <p:cNvCxnSpPr/>
          <p:nvPr/>
        </p:nvCxnSpPr>
        <p:spPr>
          <a:xfrm flipH="1">
            <a:off x="1400604" y="4864922"/>
            <a:ext cx="1060957" cy="15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6F50F6C-D5DA-D995-98C1-BF8F1B0B6005}"/>
              </a:ext>
            </a:extLst>
          </p:cNvPr>
          <p:cNvCxnSpPr/>
          <p:nvPr/>
        </p:nvCxnSpPr>
        <p:spPr>
          <a:xfrm>
            <a:off x="2461561" y="4868074"/>
            <a:ext cx="750249" cy="9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67CD655-A3A1-8FF8-F432-53088F320D1E}"/>
              </a:ext>
            </a:extLst>
          </p:cNvPr>
          <p:cNvSpPr txBox="1"/>
          <p:nvPr/>
        </p:nvSpPr>
        <p:spPr>
          <a:xfrm rot="16200000">
            <a:off x="4695366" y="2986060"/>
            <a:ext cx="35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DATA CLEANING AND FILTERING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935B7D-30C8-E939-932E-F2CC802BB209}"/>
              </a:ext>
            </a:extLst>
          </p:cNvPr>
          <p:cNvSpPr txBox="1"/>
          <p:nvPr/>
        </p:nvSpPr>
        <p:spPr>
          <a:xfrm rot="16200000">
            <a:off x="5065097" y="7226966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DOWNSTREAM ANALYSIS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D2884-6CFF-7560-BD2C-9BD199B8C3B1}"/>
              </a:ext>
            </a:extLst>
          </p:cNvPr>
          <p:cNvSpPr txBox="1"/>
          <p:nvPr/>
        </p:nvSpPr>
        <p:spPr>
          <a:xfrm>
            <a:off x="3684991" y="954667"/>
            <a:ext cx="2776768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scATACseq_SKMK_CreateSeuratObject</a:t>
            </a:r>
            <a:endParaRPr lang="fr-FR" sz="13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F58D45-8E7B-E926-D651-AE17D7A6079B}"/>
              </a:ext>
            </a:extLst>
          </p:cNvPr>
          <p:cNvSpPr txBox="1"/>
          <p:nvPr/>
        </p:nvSpPr>
        <p:spPr>
          <a:xfrm>
            <a:off x="3684991" y="1748402"/>
            <a:ext cx="2424494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dirty="0" err="1"/>
              <a:t>scATACseq_SKMK_QualityControl</a:t>
            </a:r>
            <a:endParaRPr lang="fr-FR" sz="13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F62E2C9-485C-98E1-7F81-CE92F3D6554C}"/>
              </a:ext>
            </a:extLst>
          </p:cNvPr>
          <p:cNvCxnSpPr>
            <a:cxnSpLocks/>
          </p:cNvCxnSpPr>
          <p:nvPr/>
        </p:nvCxnSpPr>
        <p:spPr>
          <a:xfrm>
            <a:off x="4897238" y="1302610"/>
            <a:ext cx="0" cy="4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64E7C46-C14D-5355-1C12-8928E1F7FCAF}"/>
              </a:ext>
            </a:extLst>
          </p:cNvPr>
          <p:cNvCxnSpPr>
            <a:cxnSpLocks/>
          </p:cNvCxnSpPr>
          <p:nvPr/>
        </p:nvCxnSpPr>
        <p:spPr>
          <a:xfrm flipH="1">
            <a:off x="4028916" y="2117734"/>
            <a:ext cx="892514" cy="50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79E8DEF-7AEB-5273-5818-87AA283F17C2}"/>
              </a:ext>
            </a:extLst>
          </p:cNvPr>
          <p:cNvCxnSpPr>
            <a:cxnSpLocks/>
          </p:cNvCxnSpPr>
          <p:nvPr/>
        </p:nvCxnSpPr>
        <p:spPr>
          <a:xfrm>
            <a:off x="2457125" y="4864922"/>
            <a:ext cx="347183" cy="30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6DF2B37-79F5-52B9-20AD-7F4F8DCD20ED}"/>
              </a:ext>
            </a:extLst>
          </p:cNvPr>
          <p:cNvCxnSpPr>
            <a:cxnSpLocks/>
          </p:cNvCxnSpPr>
          <p:nvPr/>
        </p:nvCxnSpPr>
        <p:spPr>
          <a:xfrm>
            <a:off x="2455220" y="4866616"/>
            <a:ext cx="2357754" cy="10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7A0E7-C545-4D76-5760-36B6C09B5E89}"/>
              </a:ext>
            </a:extLst>
          </p:cNvPr>
          <p:cNvSpPr/>
          <p:nvPr/>
        </p:nvSpPr>
        <p:spPr>
          <a:xfrm>
            <a:off x="263397" y="752262"/>
            <a:ext cx="6373506" cy="35645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EFC15-5854-A5C1-07B4-A2C72E0CA3A0}"/>
              </a:ext>
            </a:extLst>
          </p:cNvPr>
          <p:cNvSpPr/>
          <p:nvPr/>
        </p:nvSpPr>
        <p:spPr>
          <a:xfrm>
            <a:off x="263397" y="4383352"/>
            <a:ext cx="6373505" cy="5076586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44B355-EAF0-A967-554B-BE63746CC96E}"/>
              </a:ext>
            </a:extLst>
          </p:cNvPr>
          <p:cNvSpPr txBox="1"/>
          <p:nvPr/>
        </p:nvSpPr>
        <p:spPr>
          <a:xfrm>
            <a:off x="2764168" y="953599"/>
            <a:ext cx="337938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scRNAseq_CITEseq_R_CreateSeuratObject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96DFC5-1DAF-E9A3-6D02-28CF5FF55832}"/>
              </a:ext>
            </a:extLst>
          </p:cNvPr>
          <p:cNvSpPr txBox="1"/>
          <p:nvPr/>
        </p:nvSpPr>
        <p:spPr>
          <a:xfrm>
            <a:off x="2926685" y="1665426"/>
            <a:ext cx="273790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scRNAseq_CITEseq_R_FilterData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C17C26-542D-1D8A-9A2B-AAECA9965B8A}"/>
              </a:ext>
            </a:extLst>
          </p:cNvPr>
          <p:cNvSpPr txBox="1"/>
          <p:nvPr/>
        </p:nvSpPr>
        <p:spPr>
          <a:xfrm>
            <a:off x="465258" y="3079365"/>
            <a:ext cx="184614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BatchEffectCorrection</a:t>
            </a:r>
            <a:endParaRPr lang="fr-FR" sz="1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97939E-4DA1-828E-F04B-C4C67DF977AC}"/>
              </a:ext>
            </a:extLst>
          </p:cNvPr>
          <p:cNvSpPr txBox="1"/>
          <p:nvPr/>
        </p:nvSpPr>
        <p:spPr>
          <a:xfrm>
            <a:off x="2669424" y="2379482"/>
            <a:ext cx="3231786" cy="317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scRNAseq_CITEseq_R_NormalizeData</a:t>
            </a:r>
            <a:endParaRPr lang="fr-FR" sz="1400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3C498B-D4D2-C4FB-FAC1-7B6CFC560DDA}"/>
              </a:ext>
            </a:extLst>
          </p:cNvPr>
          <p:cNvCxnSpPr>
            <a:cxnSpLocks/>
          </p:cNvCxnSpPr>
          <p:nvPr/>
        </p:nvCxnSpPr>
        <p:spPr>
          <a:xfrm>
            <a:off x="4327711" y="1312329"/>
            <a:ext cx="0" cy="2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EC0316D-CBFB-77CF-21DF-F1B5FDBFACAB}"/>
              </a:ext>
            </a:extLst>
          </p:cNvPr>
          <p:cNvCxnSpPr>
            <a:cxnSpLocks/>
          </p:cNvCxnSpPr>
          <p:nvPr/>
        </p:nvCxnSpPr>
        <p:spPr>
          <a:xfrm>
            <a:off x="4327711" y="2031997"/>
            <a:ext cx="0" cy="31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A1C8FDD-F977-EF61-DD00-94D39074C92D}"/>
              </a:ext>
            </a:extLst>
          </p:cNvPr>
          <p:cNvCxnSpPr>
            <a:cxnSpLocks/>
          </p:cNvCxnSpPr>
          <p:nvPr/>
        </p:nvCxnSpPr>
        <p:spPr>
          <a:xfrm>
            <a:off x="4327711" y="2994039"/>
            <a:ext cx="0" cy="49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6C65B24-C69C-C0AB-7090-EB4AAB3ADB4D}"/>
              </a:ext>
            </a:extLst>
          </p:cNvPr>
          <p:cNvSpPr txBox="1"/>
          <p:nvPr/>
        </p:nvSpPr>
        <p:spPr>
          <a:xfrm rot="20390314">
            <a:off x="102228" y="139074"/>
            <a:ext cx="146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030A0"/>
                </a:solidFill>
              </a:rPr>
              <a:t>matrix.mtx.gz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barcodes.tsv.gz</a:t>
            </a:r>
          </a:p>
          <a:p>
            <a:r>
              <a:rPr lang="fr-FR" sz="1400" b="1" dirty="0">
                <a:solidFill>
                  <a:srgbClr val="7030A0"/>
                </a:solidFill>
              </a:rPr>
              <a:t>features.tsv.gz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3648F7AD-65C7-B256-5754-9622E407B395}"/>
              </a:ext>
            </a:extLst>
          </p:cNvPr>
          <p:cNvCxnSpPr>
            <a:cxnSpLocks/>
          </p:cNvCxnSpPr>
          <p:nvPr/>
        </p:nvCxnSpPr>
        <p:spPr>
          <a:xfrm>
            <a:off x="1378424" y="565773"/>
            <a:ext cx="1299388" cy="5927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1F52AC3-4313-D634-164C-AF193A703079}"/>
              </a:ext>
            </a:extLst>
          </p:cNvPr>
          <p:cNvSpPr txBox="1"/>
          <p:nvPr/>
        </p:nvSpPr>
        <p:spPr>
          <a:xfrm>
            <a:off x="4404714" y="177775"/>
            <a:ext cx="2333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</a:t>
            </a:r>
            <a:r>
              <a:rPr lang="fr-F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scRNAseq-CITEseq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68C85B-D865-5335-AF45-A196374FA0B3}"/>
              </a:ext>
            </a:extLst>
          </p:cNvPr>
          <p:cNvSpPr txBox="1"/>
          <p:nvPr/>
        </p:nvSpPr>
        <p:spPr>
          <a:xfrm>
            <a:off x="2669424" y="2653376"/>
            <a:ext cx="323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rgbClr val="002060"/>
                </a:solidFill>
              </a:rPr>
              <a:t>with</a:t>
            </a:r>
            <a:r>
              <a:rPr lang="fr-FR" sz="1200" i="1" dirty="0">
                <a:solidFill>
                  <a:srgbClr val="002060"/>
                </a:solidFill>
              </a:rPr>
              <a:t> or </a:t>
            </a:r>
            <a:r>
              <a:rPr lang="fr-FR" sz="1200" i="1" dirty="0" err="1">
                <a:solidFill>
                  <a:srgbClr val="002060"/>
                </a:solidFill>
              </a:rPr>
              <a:t>without</a:t>
            </a:r>
            <a:r>
              <a:rPr lang="fr-FR" sz="1200" i="1" dirty="0">
                <a:solidFill>
                  <a:srgbClr val="002060"/>
                </a:solidFill>
              </a:rPr>
              <a:t> </a:t>
            </a:r>
            <a:r>
              <a:rPr lang="fr-FR" sz="1200" i="1" dirty="0" err="1">
                <a:solidFill>
                  <a:srgbClr val="002060"/>
                </a:solidFill>
              </a:rPr>
              <a:t>cell</a:t>
            </a:r>
            <a:r>
              <a:rPr lang="fr-FR" sz="1200" i="1" dirty="0">
                <a:solidFill>
                  <a:srgbClr val="002060"/>
                </a:solidFill>
              </a:rPr>
              <a:t> cycle </a:t>
            </a:r>
            <a:r>
              <a:rPr lang="fr-FR" sz="1200" i="1" dirty="0" err="1">
                <a:solidFill>
                  <a:srgbClr val="002060"/>
                </a:solidFill>
              </a:rPr>
              <a:t>regression</a:t>
            </a:r>
            <a:endParaRPr lang="fr-FR" sz="1200" i="1" dirty="0">
              <a:solidFill>
                <a:srgbClr val="002060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0347F5C-19E0-D52E-CF11-8E0F867FECC1}"/>
              </a:ext>
            </a:extLst>
          </p:cNvPr>
          <p:cNvCxnSpPr>
            <a:cxnSpLocks/>
          </p:cNvCxnSpPr>
          <p:nvPr/>
        </p:nvCxnSpPr>
        <p:spPr>
          <a:xfrm flipH="1">
            <a:off x="3262545" y="4210927"/>
            <a:ext cx="1122373" cy="63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D3EF72E-9D48-7E1E-9E8A-3069DA42BF81}"/>
              </a:ext>
            </a:extLst>
          </p:cNvPr>
          <p:cNvCxnSpPr/>
          <p:nvPr/>
        </p:nvCxnSpPr>
        <p:spPr>
          <a:xfrm flipH="1">
            <a:off x="3323961" y="4210927"/>
            <a:ext cx="1060957" cy="15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13224BA-0194-D0AB-1010-21735CBF0144}"/>
              </a:ext>
            </a:extLst>
          </p:cNvPr>
          <p:cNvCxnSpPr/>
          <p:nvPr/>
        </p:nvCxnSpPr>
        <p:spPr>
          <a:xfrm>
            <a:off x="4384918" y="4214079"/>
            <a:ext cx="750249" cy="9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D4C968A-0A53-E5CB-E363-54930365A6D1}"/>
              </a:ext>
            </a:extLst>
          </p:cNvPr>
          <p:cNvSpPr txBox="1"/>
          <p:nvPr/>
        </p:nvSpPr>
        <p:spPr>
          <a:xfrm rot="16200000">
            <a:off x="4717138" y="2283330"/>
            <a:ext cx="35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DATA CLEANING AND FILTERING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3BD272-4F0E-0611-3A42-8C95DA36E7BB}"/>
              </a:ext>
            </a:extLst>
          </p:cNvPr>
          <p:cNvSpPr txBox="1"/>
          <p:nvPr/>
        </p:nvSpPr>
        <p:spPr>
          <a:xfrm rot="16200000">
            <a:off x="5093497" y="7022247"/>
            <a:ext cx="28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65000"/>
                  </a:schemeClr>
                </a:solidFill>
              </a:rPr>
              <a:t>DOWNSTREAM ANALYSIS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3E710F-ADEA-8613-26B2-763842EA0D10}"/>
              </a:ext>
            </a:extLst>
          </p:cNvPr>
          <p:cNvSpPr txBox="1"/>
          <p:nvPr/>
        </p:nvSpPr>
        <p:spPr>
          <a:xfrm>
            <a:off x="2652014" y="3575978"/>
            <a:ext cx="337938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scRNAseq_CITEseq_R_ReductionDimension</a:t>
            </a:r>
            <a:endParaRPr lang="fr-FR" sz="14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54E702-C40B-20CD-D22A-8FD4AEC352DB}"/>
              </a:ext>
            </a:extLst>
          </p:cNvPr>
          <p:cNvCxnSpPr/>
          <p:nvPr/>
        </p:nvCxnSpPr>
        <p:spPr>
          <a:xfrm flipH="1">
            <a:off x="1455373" y="2563454"/>
            <a:ext cx="1145489" cy="3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1DDD279-2F61-E8BA-5F0E-760CB17675FD}"/>
              </a:ext>
            </a:extLst>
          </p:cNvPr>
          <p:cNvSpPr txBox="1"/>
          <p:nvPr/>
        </p:nvSpPr>
        <p:spPr>
          <a:xfrm>
            <a:off x="3214399" y="3838883"/>
            <a:ext cx="2611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err="1">
                <a:solidFill>
                  <a:srgbClr val="002060"/>
                </a:solidFill>
              </a:rPr>
              <a:t>Three</a:t>
            </a:r>
            <a:r>
              <a:rPr lang="fr-FR" sz="1200" i="1" dirty="0">
                <a:solidFill>
                  <a:srgbClr val="002060"/>
                </a:solidFill>
              </a:rPr>
              <a:t> possible cluster </a:t>
            </a:r>
            <a:r>
              <a:rPr lang="fr-FR" sz="1200" i="1" dirty="0" err="1">
                <a:solidFill>
                  <a:srgbClr val="002060"/>
                </a:solidFill>
              </a:rPr>
              <a:t>resolutions</a:t>
            </a:r>
            <a:endParaRPr lang="fr-FR" sz="1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02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</TotalTime>
  <Words>132</Words>
  <Application>Microsoft Office PowerPoint</Application>
  <PresentationFormat>Format A4 (210 x 297 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Racine</dc:creator>
  <cp:lastModifiedBy>Laetitia Racine</cp:lastModifiedBy>
  <cp:revision>3</cp:revision>
  <dcterms:created xsi:type="dcterms:W3CDTF">2022-09-21T14:25:20Z</dcterms:created>
  <dcterms:modified xsi:type="dcterms:W3CDTF">2022-12-01T12:43:14Z</dcterms:modified>
</cp:coreProperties>
</file>