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66" d="100"/>
          <a:sy n="66" d="100"/>
        </p:scale>
        <p:origin x="21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1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59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65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15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7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4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37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F9BC-167A-4958-9165-27D2C5388731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44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F0B8EFB-8208-3132-FA69-639DCAC96D36}"/>
              </a:ext>
            </a:extLst>
          </p:cNvPr>
          <p:cNvSpPr txBox="1"/>
          <p:nvPr/>
        </p:nvSpPr>
        <p:spPr>
          <a:xfrm>
            <a:off x="2616621" y="1078172"/>
            <a:ext cx="27534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scATAC_ind_CreateSeuratObject</a:t>
            </a: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48E638-639C-21B3-42AB-47371284C5B8}"/>
              </a:ext>
            </a:extLst>
          </p:cNvPr>
          <p:cNvSpPr txBox="1"/>
          <p:nvPr/>
        </p:nvSpPr>
        <p:spPr>
          <a:xfrm>
            <a:off x="2821754" y="1883136"/>
            <a:ext cx="2343166" cy="317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scATAC_ind_QualityControl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BE4869-4CB7-D0E9-D4E2-292ADF3D1E3D}"/>
              </a:ext>
            </a:extLst>
          </p:cNvPr>
          <p:cNvSpPr txBox="1"/>
          <p:nvPr/>
        </p:nvSpPr>
        <p:spPr>
          <a:xfrm>
            <a:off x="2760338" y="2688100"/>
            <a:ext cx="246599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scATAC_merge_MergeObjects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1864EF-FC06-CF64-37AA-633BD0DB0A72}"/>
              </a:ext>
            </a:extLst>
          </p:cNvPr>
          <p:cNvSpPr txBox="1"/>
          <p:nvPr/>
        </p:nvSpPr>
        <p:spPr>
          <a:xfrm>
            <a:off x="2670775" y="3493064"/>
            <a:ext cx="26451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scATAC_merge_AddAnnotations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9CCBE3-E779-E58C-47D6-602925EA445A}"/>
              </a:ext>
            </a:extLst>
          </p:cNvPr>
          <p:cNvSpPr txBox="1"/>
          <p:nvPr/>
        </p:nvSpPr>
        <p:spPr>
          <a:xfrm>
            <a:off x="2377444" y="4298027"/>
            <a:ext cx="3231786" cy="317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scATAC_merge_NormalizationReduction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CCF57FB-B064-009A-C1F6-5E5E22B1B7E9}"/>
              </a:ext>
            </a:extLst>
          </p:cNvPr>
          <p:cNvSpPr txBox="1"/>
          <p:nvPr/>
        </p:nvSpPr>
        <p:spPr>
          <a:xfrm>
            <a:off x="470038" y="5399904"/>
            <a:ext cx="215065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scATAC_merge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CellsPeaksStatistics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B1B489-0FD3-BE84-C00E-3238FFF320FA}"/>
              </a:ext>
            </a:extLst>
          </p:cNvPr>
          <p:cNvSpPr txBox="1"/>
          <p:nvPr/>
        </p:nvSpPr>
        <p:spPr>
          <a:xfrm>
            <a:off x="867689" y="6446344"/>
            <a:ext cx="215065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scATAC_merge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ClustersInvestigation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3077AD-D33A-CC51-D1FD-C98A75541037}"/>
              </a:ext>
            </a:extLst>
          </p:cNvPr>
          <p:cNvSpPr txBox="1"/>
          <p:nvPr/>
        </p:nvSpPr>
        <p:spPr>
          <a:xfrm>
            <a:off x="4687676" y="5786140"/>
            <a:ext cx="1700286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scATAC_merge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GeneActivity</a:t>
            </a:r>
            <a:endParaRPr lang="fr-FR" sz="14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270018-513E-58B4-9E02-4E813F3E3210}"/>
              </a:ext>
            </a:extLst>
          </p:cNvPr>
          <p:cNvCxnSpPr>
            <a:cxnSpLocks/>
          </p:cNvCxnSpPr>
          <p:nvPr/>
        </p:nvCxnSpPr>
        <p:spPr>
          <a:xfrm>
            <a:off x="3912852" y="1427183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AF8F9D9-4FA1-65C9-3C17-5D7CB5AB2A12}"/>
              </a:ext>
            </a:extLst>
          </p:cNvPr>
          <p:cNvCxnSpPr/>
          <p:nvPr/>
        </p:nvCxnSpPr>
        <p:spPr>
          <a:xfrm>
            <a:off x="3912851" y="2242307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921FC85-2E0C-2A78-BB91-C968FA1DCB0D}"/>
              </a:ext>
            </a:extLst>
          </p:cNvPr>
          <p:cNvCxnSpPr/>
          <p:nvPr/>
        </p:nvCxnSpPr>
        <p:spPr>
          <a:xfrm>
            <a:off x="3923011" y="3037111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4C8DB8F-CCC0-6F20-5B88-25ABCE36EC21}"/>
              </a:ext>
            </a:extLst>
          </p:cNvPr>
          <p:cNvCxnSpPr/>
          <p:nvPr/>
        </p:nvCxnSpPr>
        <p:spPr>
          <a:xfrm>
            <a:off x="3923011" y="3842075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B31C3F0-11AA-7B19-0857-DD5E263922D9}"/>
              </a:ext>
            </a:extLst>
          </p:cNvPr>
          <p:cNvSpPr txBox="1"/>
          <p:nvPr/>
        </p:nvSpPr>
        <p:spPr>
          <a:xfrm rot="20390314">
            <a:off x="83365" y="2579286"/>
            <a:ext cx="215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hg38_annotations_gr.rds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CE1592-F872-04E1-4AB1-C411BF296373}"/>
              </a:ext>
            </a:extLst>
          </p:cNvPr>
          <p:cNvSpPr txBox="1"/>
          <p:nvPr/>
        </p:nvSpPr>
        <p:spPr>
          <a:xfrm rot="20390314">
            <a:off x="135445" y="130599"/>
            <a:ext cx="1464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.h5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singlecell.csv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fragments.tsv.gz</a:t>
            </a: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0764AF-D94D-3F7B-671F-FA222BD3EA84}"/>
              </a:ext>
            </a:extLst>
          </p:cNvPr>
          <p:cNvCxnSpPr>
            <a:cxnSpLocks/>
          </p:cNvCxnSpPr>
          <p:nvPr/>
        </p:nvCxnSpPr>
        <p:spPr>
          <a:xfrm>
            <a:off x="867689" y="3042403"/>
            <a:ext cx="1625600" cy="6066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4BD99294-18F3-0201-EC48-1A2C130C49C5}"/>
              </a:ext>
            </a:extLst>
          </p:cNvPr>
          <p:cNvCxnSpPr>
            <a:cxnSpLocks/>
          </p:cNvCxnSpPr>
          <p:nvPr/>
        </p:nvCxnSpPr>
        <p:spPr>
          <a:xfrm>
            <a:off x="869562" y="872913"/>
            <a:ext cx="1351612" cy="3678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B612E5-1CFD-9CCF-7EA0-1F78D922BAFE}"/>
              </a:ext>
            </a:extLst>
          </p:cNvPr>
          <p:cNvSpPr txBox="1"/>
          <p:nvPr/>
        </p:nvSpPr>
        <p:spPr>
          <a:xfrm>
            <a:off x="4974608" y="116815"/>
            <a:ext cx="1763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scATACseq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377F037-A9A6-A286-FDC7-7FBEE69B4AE5}"/>
              </a:ext>
            </a:extLst>
          </p:cNvPr>
          <p:cNvSpPr txBox="1"/>
          <p:nvPr/>
        </p:nvSpPr>
        <p:spPr>
          <a:xfrm>
            <a:off x="4124465" y="4599371"/>
            <a:ext cx="1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 err="1"/>
              <a:t>choose</a:t>
            </a:r>
            <a:r>
              <a:rPr lang="fr-FR" sz="1200" i="1" u="sng" dirty="0"/>
              <a:t> merge file</a:t>
            </a:r>
          </a:p>
          <a:p>
            <a:r>
              <a:rPr lang="fr-FR" sz="1200" i="1" u="sng" dirty="0" err="1"/>
              <a:t>choose</a:t>
            </a:r>
            <a:r>
              <a:rPr lang="fr-FR" sz="1200" i="1" u="sng" dirty="0"/>
              <a:t> </a:t>
            </a:r>
            <a:r>
              <a:rPr lang="fr-FR" sz="1200" i="1" u="sng" dirty="0" err="1"/>
              <a:t>resolution</a:t>
            </a:r>
            <a:endParaRPr lang="fr-FR" sz="1200" i="1" u="sng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C0F1E8E-20C5-B3D6-8DBB-244479CCED98}"/>
              </a:ext>
            </a:extLst>
          </p:cNvPr>
          <p:cNvCxnSpPr>
            <a:cxnSpLocks/>
          </p:cNvCxnSpPr>
          <p:nvPr/>
        </p:nvCxnSpPr>
        <p:spPr>
          <a:xfrm flipH="1">
            <a:off x="2760338" y="4806386"/>
            <a:ext cx="1122373" cy="63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1153E48-3A12-8F19-E3F3-F9336BE496A8}"/>
              </a:ext>
            </a:extLst>
          </p:cNvPr>
          <p:cNvCxnSpPr/>
          <p:nvPr/>
        </p:nvCxnSpPr>
        <p:spPr>
          <a:xfrm flipH="1">
            <a:off x="2821754" y="4806386"/>
            <a:ext cx="1060957" cy="15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6F50F6C-D5DA-D995-98C1-BF8F1B0B6005}"/>
              </a:ext>
            </a:extLst>
          </p:cNvPr>
          <p:cNvCxnSpPr/>
          <p:nvPr/>
        </p:nvCxnSpPr>
        <p:spPr>
          <a:xfrm>
            <a:off x="3882711" y="4809538"/>
            <a:ext cx="750249" cy="96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4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64</Words>
  <Application>Microsoft Office PowerPoint</Application>
  <PresentationFormat>Format A4 (210 x 297 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Racine</dc:creator>
  <cp:lastModifiedBy>Laetitia Racine</cp:lastModifiedBy>
  <cp:revision>2</cp:revision>
  <dcterms:created xsi:type="dcterms:W3CDTF">2022-09-21T14:25:20Z</dcterms:created>
  <dcterms:modified xsi:type="dcterms:W3CDTF">2022-09-21T14:48:56Z</dcterms:modified>
</cp:coreProperties>
</file>