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acifico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acific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2040fc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2040fc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2040fcf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a2040fcf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2040fcf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a2040fcf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a2040fcf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a2040fcf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a2040fcf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a2040fcf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a2040fcf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a2040fcf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2040fcf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a2040fcf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a2040fcf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a2040fcf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a2040fcf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a2040fcf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a2040fcf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a2040fcf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a2040fcf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a2040fcf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a2040fc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a2040fc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e9ae0f1c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e9ae0f1c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a2040fcf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a2040fcf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a2040fcf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a2040fcf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a2040fcf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a2040fcf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a2040fcf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a2040fcf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a2040fc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a2040fc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54ee118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54ee118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a2040fcf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a2040fcf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32887edcc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32887edc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54ee118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54ee118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a2040fc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a2040fc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54ee11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54ee11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a2040fcf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a2040fcf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2040fcf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2040fcf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2040fcf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2040fcf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2040fcf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2040fcf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2040fcf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2040fcf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2040fc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2040fc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a2040fcf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a2040fcf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790741">
            <a:off x="-607532" y="-336860"/>
            <a:ext cx="3024319" cy="2667916"/>
          </a:xfrm>
          <a:prstGeom prst="triangle">
            <a:avLst>
              <a:gd fmla="val 51070" name="adj"/>
            </a:avLst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1234920">
            <a:off x="6778887" y="3203466"/>
            <a:ext cx="2170119" cy="1709866"/>
          </a:xfrm>
          <a:prstGeom prst="triangle">
            <a:avLst>
              <a:gd fmla="val 50000" name="adj"/>
            </a:avLst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362878">
            <a:off x="3177657" y="4323250"/>
            <a:ext cx="1039285" cy="901101"/>
          </a:xfrm>
          <a:prstGeom prst="triangle">
            <a:avLst>
              <a:gd fmla="val 50000" name="adj"/>
            </a:avLst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4739935">
            <a:off x="331547" y="4023918"/>
            <a:ext cx="1146061" cy="901246"/>
          </a:xfrm>
          <a:prstGeom prst="triangle">
            <a:avLst>
              <a:gd fmla="val 50000" name="adj"/>
            </a:avLst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50" y="683898"/>
            <a:ext cx="4909774" cy="312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Identification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768900" y="855175"/>
            <a:ext cx="77607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Lycée d’Enseignement Agricole Privé l’Ermitage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304 Av.Joseph Amouroux, 47000 Agen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TEL : 05 53 66 08 71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Voici l’identification complète qui doit figurer sur la majorité des documents au public.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Les caractéristiques (majuscules et intitulé) doivent être respectées.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Typographie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Typographie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3672750" y="878550"/>
            <a:ext cx="4929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La typographie administrative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Arial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0123456789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abcdefghijklmnopqrstuvwxyz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ABCDEFGHIJKLMNOPQRSTUVWXYZ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Police de titre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ARIAL      22,18,14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Police Corps du texte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Arial 14,11(taille par défaut),10</a:t>
            </a:r>
            <a:endParaRPr sz="1800"/>
          </a:p>
        </p:txBody>
      </p:sp>
      <p:sp>
        <p:nvSpPr>
          <p:cNvPr id="254" name="Google Shape;254;p25"/>
          <p:cNvSpPr txBox="1"/>
          <p:nvPr/>
        </p:nvSpPr>
        <p:spPr>
          <a:xfrm>
            <a:off x="762675" y="878550"/>
            <a:ext cx="330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Typographie du logo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Police UFAJE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29 LT Bukra Wide Ser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Taille 173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Police slogan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29 LT Bukra Wide Med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Taille 35.3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Typographie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788975" y="848525"/>
            <a:ext cx="396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La typographie de remplacement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Calibri"/>
                <a:ea typeface="Calibri"/>
                <a:cs typeface="Calibri"/>
                <a:sym typeface="Calibri"/>
              </a:rPr>
              <a:t>Calibri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0123456789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abcdefghijklmnopqrstuvwxyz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ABCDEFGHIJKLMNOPQRSTUVWXYZ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5099500" y="862900"/>
            <a:ext cx="3804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Police de titre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CALIBRI     22,18,14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Police Corps du texte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Calibri 14,11(taille par défaut),10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Couleurs du site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du site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959826" y="3572064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30%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35%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1%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#b1fca4</a:t>
            </a:r>
            <a:endParaRPr sz="600"/>
          </a:p>
        </p:txBody>
      </p:sp>
      <p:sp>
        <p:nvSpPr>
          <p:cNvPr id="288" name="Google Shape;288;p28"/>
          <p:cNvSpPr/>
          <p:nvPr/>
        </p:nvSpPr>
        <p:spPr>
          <a:xfrm>
            <a:off x="1143055" y="3311491"/>
            <a:ext cx="266100" cy="251400"/>
          </a:xfrm>
          <a:prstGeom prst="rect">
            <a:avLst/>
          </a:prstGeom>
          <a:solidFill>
            <a:srgbClr val="B1FCA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1419713" y="3193139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R177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V252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B164</a:t>
            </a:r>
            <a:endParaRPr sz="1000"/>
          </a:p>
        </p:txBody>
      </p:sp>
      <p:sp>
        <p:nvSpPr>
          <p:cNvPr id="290" name="Google Shape;290;p28"/>
          <p:cNvSpPr txBox="1"/>
          <p:nvPr/>
        </p:nvSpPr>
        <p:spPr>
          <a:xfrm>
            <a:off x="1782954" y="3562184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36%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33%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#a4aaff</a:t>
            </a:r>
            <a:endParaRPr sz="1000"/>
          </a:p>
        </p:txBody>
      </p:sp>
      <p:sp>
        <p:nvSpPr>
          <p:cNvPr id="291" name="Google Shape;291;p28"/>
          <p:cNvSpPr/>
          <p:nvPr/>
        </p:nvSpPr>
        <p:spPr>
          <a:xfrm>
            <a:off x="1983003" y="3294505"/>
            <a:ext cx="266100" cy="251400"/>
          </a:xfrm>
          <a:prstGeom prst="rect">
            <a:avLst/>
          </a:prstGeom>
          <a:solidFill>
            <a:srgbClr val="A4A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2242879" y="3193150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R164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V170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B255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3525636" y="3555067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13%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89%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</a:t>
            </a:r>
            <a:r>
              <a:rPr lang="fr" sz="1000">
                <a:solidFill>
                  <a:schemeClr val="dk1"/>
                </a:solidFill>
              </a:rPr>
              <a:t> </a:t>
            </a:r>
            <a:r>
              <a:rPr lang="fr" sz="1000">
                <a:solidFill>
                  <a:schemeClr val="dk1"/>
                </a:solidFill>
              </a:rPr>
              <a:t>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#ffd1c8</a:t>
            </a:r>
            <a:endParaRPr sz="600"/>
          </a:p>
        </p:txBody>
      </p:sp>
      <p:sp>
        <p:nvSpPr>
          <p:cNvPr id="294" name="Google Shape;294;p28"/>
          <p:cNvSpPr/>
          <p:nvPr/>
        </p:nvSpPr>
        <p:spPr>
          <a:xfrm>
            <a:off x="3671628" y="3294494"/>
            <a:ext cx="266100" cy="251400"/>
          </a:xfrm>
          <a:prstGeom prst="rect">
            <a:avLst/>
          </a:prstGeom>
          <a:solidFill>
            <a:srgbClr val="FFD1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3937669" y="3193139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R255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V209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B200</a:t>
            </a:r>
            <a:endParaRPr sz="1000"/>
          </a:p>
        </p:txBody>
      </p:sp>
      <p:sp>
        <p:nvSpPr>
          <p:cNvPr id="296" name="Google Shape;296;p28"/>
          <p:cNvSpPr txBox="1"/>
          <p:nvPr/>
        </p:nvSpPr>
        <p:spPr>
          <a:xfrm>
            <a:off x="959826" y="2295657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41%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54%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36%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#61a44cff</a:t>
            </a:r>
            <a:endParaRPr sz="600"/>
          </a:p>
        </p:txBody>
      </p:sp>
      <p:sp>
        <p:nvSpPr>
          <p:cNvPr id="297" name="Google Shape;297;p28"/>
          <p:cNvSpPr/>
          <p:nvPr/>
        </p:nvSpPr>
        <p:spPr>
          <a:xfrm>
            <a:off x="1143055" y="2035083"/>
            <a:ext cx="266100" cy="2514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419713" y="1916732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R97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V164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B76</a:t>
            </a:r>
            <a:endParaRPr sz="1000"/>
          </a:p>
        </p:txBody>
      </p:sp>
      <p:sp>
        <p:nvSpPr>
          <p:cNvPr id="299" name="Google Shape;299;p28"/>
          <p:cNvSpPr txBox="1"/>
          <p:nvPr/>
        </p:nvSpPr>
        <p:spPr>
          <a:xfrm>
            <a:off x="2702655" y="2278672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19%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58%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#e9bd63ff</a:t>
            </a:r>
            <a:endParaRPr sz="600"/>
          </a:p>
        </p:txBody>
      </p:sp>
      <p:sp>
        <p:nvSpPr>
          <p:cNvPr id="300" name="Google Shape;300;p28"/>
          <p:cNvSpPr txBox="1"/>
          <p:nvPr/>
        </p:nvSpPr>
        <p:spPr>
          <a:xfrm>
            <a:off x="1782954" y="2285777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45%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68%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#8c52ff</a:t>
            </a:r>
            <a:endParaRPr sz="1000"/>
          </a:p>
        </p:txBody>
      </p:sp>
      <p:sp>
        <p:nvSpPr>
          <p:cNvPr id="301" name="Google Shape;301;p28"/>
          <p:cNvSpPr/>
          <p:nvPr/>
        </p:nvSpPr>
        <p:spPr>
          <a:xfrm>
            <a:off x="1983003" y="2018098"/>
            <a:ext cx="266100" cy="2514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2242879" y="1916743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R140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V82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B255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2815971" y="2025691"/>
            <a:ext cx="266100" cy="2514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3093628" y="1916743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R233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v189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B99</a:t>
            </a:r>
            <a:endParaRPr sz="1000"/>
          </a:p>
        </p:txBody>
      </p:sp>
      <p:sp>
        <p:nvSpPr>
          <p:cNvPr id="305" name="Google Shape;305;p28"/>
          <p:cNvSpPr txBox="1"/>
          <p:nvPr/>
        </p:nvSpPr>
        <p:spPr>
          <a:xfrm>
            <a:off x="3525636" y="2278660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60%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67%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13%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#dd5948ff</a:t>
            </a:r>
            <a:endParaRPr sz="600"/>
          </a:p>
        </p:txBody>
      </p:sp>
      <p:sp>
        <p:nvSpPr>
          <p:cNvPr id="306" name="Google Shape;306;p28"/>
          <p:cNvSpPr/>
          <p:nvPr/>
        </p:nvSpPr>
        <p:spPr>
          <a:xfrm>
            <a:off x="3671628" y="2018086"/>
            <a:ext cx="266100" cy="2514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3937669" y="1916732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R221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V89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B72</a:t>
            </a:r>
            <a:endParaRPr sz="1000"/>
          </a:p>
        </p:txBody>
      </p:sp>
      <p:sp>
        <p:nvSpPr>
          <p:cNvPr id="308" name="Google Shape;308;p28"/>
          <p:cNvSpPr txBox="1"/>
          <p:nvPr/>
        </p:nvSpPr>
        <p:spPr>
          <a:xfrm>
            <a:off x="2681249" y="3555067"/>
            <a:ext cx="76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22%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#c6c6c6ff</a:t>
            </a:r>
            <a:endParaRPr sz="200"/>
          </a:p>
        </p:txBody>
      </p:sp>
      <p:sp>
        <p:nvSpPr>
          <p:cNvPr id="309" name="Google Shape;309;p28"/>
          <p:cNvSpPr/>
          <p:nvPr/>
        </p:nvSpPr>
        <p:spPr>
          <a:xfrm>
            <a:off x="2864479" y="3294494"/>
            <a:ext cx="266100" cy="251400"/>
          </a:xfrm>
          <a:prstGeom prst="rect">
            <a:avLst/>
          </a:prstGeom>
          <a:solidFill>
            <a:srgbClr val="C6C6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3093282" y="3193139"/>
            <a:ext cx="6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R198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V198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B198</a:t>
            </a:r>
            <a:endParaRPr sz="1000"/>
          </a:p>
        </p:txBody>
      </p:sp>
      <p:sp>
        <p:nvSpPr>
          <p:cNvPr id="311" name="Google Shape;311;p28"/>
          <p:cNvSpPr txBox="1"/>
          <p:nvPr/>
        </p:nvSpPr>
        <p:spPr>
          <a:xfrm>
            <a:off x="5411250" y="1828911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utilisées pour les objets de type : boutons, texte (occasionnel), survol de la souris, contours / bordures…  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5411592" y="3085955"/>
            <a:ext cx="28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utilisées pour les fonds des différentes parties du site.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5411592" y="812739"/>
            <a:ext cx="28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utilisées pour le texte principal.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977714" y="1001931"/>
            <a:ext cx="10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87%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#00000000</a:t>
            </a:r>
            <a:endParaRPr sz="1000"/>
          </a:p>
        </p:txBody>
      </p:sp>
      <p:sp>
        <p:nvSpPr>
          <p:cNvPr id="315" name="Google Shape;315;p28"/>
          <p:cNvSpPr/>
          <p:nvPr/>
        </p:nvSpPr>
        <p:spPr>
          <a:xfrm>
            <a:off x="1098835" y="808952"/>
            <a:ext cx="254100" cy="2442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 txBox="1"/>
          <p:nvPr/>
        </p:nvSpPr>
        <p:spPr>
          <a:xfrm>
            <a:off x="1448018" y="736550"/>
            <a:ext cx="60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1900794" y="1001931"/>
            <a:ext cx="10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#ffffffff</a:t>
            </a:r>
            <a:endParaRPr sz="1000"/>
          </a:p>
        </p:txBody>
      </p:sp>
      <p:sp>
        <p:nvSpPr>
          <p:cNvPr id="318" name="Google Shape;318;p28"/>
          <p:cNvSpPr/>
          <p:nvPr/>
        </p:nvSpPr>
        <p:spPr>
          <a:xfrm>
            <a:off x="2021915" y="808952"/>
            <a:ext cx="254100" cy="24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2371099" y="736550"/>
            <a:ext cx="60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R255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V255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B255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 txBox="1"/>
          <p:nvPr>
            <p:ph type="title"/>
          </p:nvPr>
        </p:nvSpPr>
        <p:spPr>
          <a:xfrm>
            <a:off x="907275" y="458450"/>
            <a:ext cx="5041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500"/>
              <a:t>Sommaire :</a:t>
            </a:r>
            <a:endParaRPr b="1" sz="2300"/>
          </a:p>
        </p:txBody>
      </p:sp>
      <p:sp>
        <p:nvSpPr>
          <p:cNvPr id="330" name="Google Shape;330;p29"/>
          <p:cNvSpPr txBox="1"/>
          <p:nvPr/>
        </p:nvSpPr>
        <p:spPr>
          <a:xfrm>
            <a:off x="3599726" y="1084650"/>
            <a:ext cx="504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Papeterie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Carte de visite  18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Plaquette </a:t>
            </a:r>
            <a:r>
              <a:rPr lang="fr" sz="1800">
                <a:solidFill>
                  <a:schemeClr val="dk1"/>
                </a:solidFill>
              </a:rPr>
              <a:t> 19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Signature email  21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Papier à lettres  22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Facture &amp; devis  23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Carte de visite</a:t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1871925" y="723670"/>
            <a:ext cx="12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Recto</a:t>
            </a:r>
            <a:endParaRPr sz="1800"/>
          </a:p>
        </p:txBody>
      </p:sp>
      <p:sp>
        <p:nvSpPr>
          <p:cNvPr id="342" name="Google Shape;342;p30"/>
          <p:cNvSpPr txBox="1"/>
          <p:nvPr/>
        </p:nvSpPr>
        <p:spPr>
          <a:xfrm>
            <a:off x="6334791" y="708217"/>
            <a:ext cx="14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Verso</a:t>
            </a:r>
            <a:endParaRPr sz="1800"/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743" y="1185384"/>
            <a:ext cx="3452903" cy="20642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293" y="1171886"/>
            <a:ext cx="3452895" cy="214644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45" name="Google Shape;345;p30"/>
          <p:cNvCxnSpPr/>
          <p:nvPr/>
        </p:nvCxnSpPr>
        <p:spPr>
          <a:xfrm>
            <a:off x="4445433" y="1110725"/>
            <a:ext cx="8100" cy="234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6" name="Google Shape;346;p30"/>
          <p:cNvSpPr txBox="1"/>
          <p:nvPr/>
        </p:nvSpPr>
        <p:spPr>
          <a:xfrm>
            <a:off x="4528833" y="2071255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55mm</a:t>
            </a:r>
            <a:endParaRPr b="1" sz="1200"/>
          </a:p>
        </p:txBody>
      </p:sp>
      <p:cxnSp>
        <p:nvCxnSpPr>
          <p:cNvPr id="347" name="Google Shape;347;p30"/>
          <p:cNvCxnSpPr/>
          <p:nvPr/>
        </p:nvCxnSpPr>
        <p:spPr>
          <a:xfrm flipH="1">
            <a:off x="744220" y="3470397"/>
            <a:ext cx="36660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2232663" y="353583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85mm</a:t>
            </a:r>
            <a:endParaRPr b="1" sz="1200"/>
          </a:p>
        </p:txBody>
      </p:sp>
      <p:sp>
        <p:nvSpPr>
          <p:cNvPr id="349" name="Google Shape;349;p30"/>
          <p:cNvSpPr txBox="1"/>
          <p:nvPr/>
        </p:nvSpPr>
        <p:spPr>
          <a:xfrm>
            <a:off x="680200" y="3817975"/>
            <a:ext cx="63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haut à gauche du verso, la partie blanche est réservée au nom et prénom de la personne qui donne la carte.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Recto plaquette, pliable en 3 parties, format A4.</a:t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5863050" y="1218000"/>
            <a:ext cx="32796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1425" wrap="square" tIns="36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de gauche : Texte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milieu : haut image, millieu texte, bas image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de droite :  haut image  milieu logo, en bas texte sur image</a:t>
            </a:r>
            <a:endParaRPr sz="1800"/>
          </a:p>
        </p:txBody>
      </p:sp>
      <p:sp>
        <p:nvSpPr>
          <p:cNvPr id="361" name="Google Shape;361;p31"/>
          <p:cNvSpPr/>
          <p:nvPr/>
        </p:nvSpPr>
        <p:spPr>
          <a:xfrm>
            <a:off x="729888" y="1271850"/>
            <a:ext cx="5071500" cy="32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31"/>
          <p:cNvCxnSpPr/>
          <p:nvPr/>
        </p:nvCxnSpPr>
        <p:spPr>
          <a:xfrm flipH="1" rot="-5400000">
            <a:off x="718675" y="2902150"/>
            <a:ext cx="3257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/>
          <p:nvPr/>
        </p:nvCxnSpPr>
        <p:spPr>
          <a:xfrm flipH="1" rot="10800000">
            <a:off x="2346925" y="2418000"/>
            <a:ext cx="3433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/>
          <p:nvPr/>
        </p:nvCxnSpPr>
        <p:spPr>
          <a:xfrm flipH="1" rot="10800000">
            <a:off x="2346925" y="3397200"/>
            <a:ext cx="34305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 txBox="1"/>
          <p:nvPr/>
        </p:nvSpPr>
        <p:spPr>
          <a:xfrm>
            <a:off x="1110100" y="2744600"/>
            <a:ext cx="10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</a:t>
            </a:r>
            <a:endParaRPr sz="1800"/>
          </a:p>
        </p:txBody>
      </p:sp>
      <p:sp>
        <p:nvSpPr>
          <p:cNvPr id="366" name="Google Shape;366;p31"/>
          <p:cNvSpPr txBox="1"/>
          <p:nvPr/>
        </p:nvSpPr>
        <p:spPr>
          <a:xfrm>
            <a:off x="3671525" y="1637900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Image</a:t>
            </a:r>
            <a:endParaRPr sz="1800"/>
          </a:p>
        </p:txBody>
      </p:sp>
      <p:sp>
        <p:nvSpPr>
          <p:cNvPr id="367" name="Google Shape;367;p31"/>
          <p:cNvSpPr txBox="1"/>
          <p:nvPr/>
        </p:nvSpPr>
        <p:spPr>
          <a:xfrm>
            <a:off x="2794788" y="3696900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</a:t>
            </a:r>
            <a:r>
              <a:rPr lang="fr" sz="1800"/>
              <a:t>mage</a:t>
            </a:r>
            <a:endParaRPr sz="1800"/>
          </a:p>
        </p:txBody>
      </p:sp>
      <p:sp>
        <p:nvSpPr>
          <p:cNvPr id="368" name="Google Shape;368;p31"/>
          <p:cNvSpPr txBox="1"/>
          <p:nvPr/>
        </p:nvSpPr>
        <p:spPr>
          <a:xfrm>
            <a:off x="2691138" y="2744588"/>
            <a:ext cx="10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</a:t>
            </a:r>
            <a:endParaRPr sz="1800"/>
          </a:p>
        </p:txBody>
      </p:sp>
      <p:sp>
        <p:nvSpPr>
          <p:cNvPr id="369" name="Google Shape;369;p31"/>
          <p:cNvSpPr txBox="1"/>
          <p:nvPr/>
        </p:nvSpPr>
        <p:spPr>
          <a:xfrm>
            <a:off x="4382838" y="2698200"/>
            <a:ext cx="10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Logo</a:t>
            </a:r>
            <a:endParaRPr sz="1800"/>
          </a:p>
        </p:txBody>
      </p:sp>
      <p:sp>
        <p:nvSpPr>
          <p:cNvPr id="370" name="Google Shape;370;p31"/>
          <p:cNvSpPr txBox="1"/>
          <p:nvPr/>
        </p:nvSpPr>
        <p:spPr>
          <a:xfrm>
            <a:off x="4382850" y="3668925"/>
            <a:ext cx="10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 </a:t>
            </a:r>
            <a:endParaRPr sz="1800"/>
          </a:p>
        </p:txBody>
      </p:sp>
      <p:sp>
        <p:nvSpPr>
          <p:cNvPr id="371" name="Google Shape;371;p31"/>
          <p:cNvSpPr txBox="1"/>
          <p:nvPr/>
        </p:nvSpPr>
        <p:spPr>
          <a:xfrm>
            <a:off x="692700" y="719250"/>
            <a:ext cx="80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Toute plaquette devra respecter </a:t>
            </a:r>
            <a:r>
              <a:rPr lang="fr" sz="1800"/>
              <a:t>ces</a:t>
            </a:r>
            <a:r>
              <a:rPr lang="fr" sz="1800"/>
              <a:t> zones de texte, image et logo</a:t>
            </a:r>
            <a:r>
              <a:rPr lang="fr"/>
              <a:t>.</a:t>
            </a:r>
            <a:endParaRPr/>
          </a:p>
        </p:txBody>
      </p:sp>
      <p:cxnSp>
        <p:nvCxnSpPr>
          <p:cNvPr id="372" name="Google Shape;372;p31"/>
          <p:cNvCxnSpPr/>
          <p:nvPr/>
        </p:nvCxnSpPr>
        <p:spPr>
          <a:xfrm>
            <a:off x="3952650" y="2431050"/>
            <a:ext cx="10800" cy="9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Charte graphique</a:t>
            </a:r>
            <a:endParaRPr b="1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Verso </a:t>
            </a:r>
            <a:r>
              <a:rPr lang="fr"/>
              <a:t>plaquette, pliable en 3 parties, format A4.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5918750" y="1141800"/>
            <a:ext cx="31260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gauche : Image , bas logo et texte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</a:t>
            </a:r>
            <a:r>
              <a:rPr lang="fr" sz="1800"/>
              <a:t>milieu</a:t>
            </a:r>
            <a:r>
              <a:rPr lang="fr" sz="1800"/>
              <a:t> : Image, bas texte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Droite : Texte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729888" y="1271850"/>
            <a:ext cx="5071500" cy="32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85" name="Google Shape;385;p32"/>
          <p:cNvCxnSpPr/>
          <p:nvPr/>
        </p:nvCxnSpPr>
        <p:spPr>
          <a:xfrm flipH="1" rot="-5400000">
            <a:off x="2467300" y="2902150"/>
            <a:ext cx="3257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/>
          <p:nvPr/>
        </p:nvCxnSpPr>
        <p:spPr>
          <a:xfrm rot="10800000">
            <a:off x="729800" y="3059525"/>
            <a:ext cx="3384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2"/>
          <p:cNvSpPr txBox="1"/>
          <p:nvPr/>
        </p:nvSpPr>
        <p:spPr>
          <a:xfrm>
            <a:off x="2005375" y="1943325"/>
            <a:ext cx="20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Image</a:t>
            </a:r>
            <a:endParaRPr sz="1800"/>
          </a:p>
        </p:txBody>
      </p:sp>
      <p:cxnSp>
        <p:nvCxnSpPr>
          <p:cNvPr id="388" name="Google Shape;388;p32"/>
          <p:cNvCxnSpPr/>
          <p:nvPr/>
        </p:nvCxnSpPr>
        <p:spPr>
          <a:xfrm>
            <a:off x="2381400" y="3048800"/>
            <a:ext cx="13500" cy="14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2"/>
          <p:cNvSpPr txBox="1"/>
          <p:nvPr/>
        </p:nvSpPr>
        <p:spPr>
          <a:xfrm>
            <a:off x="1172750" y="3666550"/>
            <a:ext cx="7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Logo</a:t>
            </a:r>
            <a:endParaRPr sz="1800"/>
          </a:p>
        </p:txBody>
      </p:sp>
      <p:sp>
        <p:nvSpPr>
          <p:cNvPr id="390" name="Google Shape;390;p32"/>
          <p:cNvSpPr txBox="1"/>
          <p:nvPr/>
        </p:nvSpPr>
        <p:spPr>
          <a:xfrm>
            <a:off x="2837950" y="3666550"/>
            <a:ext cx="7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</a:t>
            </a:r>
            <a:endParaRPr sz="1800"/>
          </a:p>
        </p:txBody>
      </p:sp>
      <p:sp>
        <p:nvSpPr>
          <p:cNvPr id="391" name="Google Shape;391;p32"/>
          <p:cNvSpPr txBox="1"/>
          <p:nvPr/>
        </p:nvSpPr>
        <p:spPr>
          <a:xfrm>
            <a:off x="4633475" y="2860775"/>
            <a:ext cx="7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Signature email</a:t>
            </a:r>
            <a:endParaRPr/>
          </a:p>
        </p:txBody>
      </p:sp>
      <p:pic>
        <p:nvPicPr>
          <p:cNvPr id="402" name="Google Shape;4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75" y="1534525"/>
            <a:ext cx="2459924" cy="15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3"/>
          <p:cNvSpPr txBox="1"/>
          <p:nvPr/>
        </p:nvSpPr>
        <p:spPr>
          <a:xfrm>
            <a:off x="4264225" y="1501750"/>
            <a:ext cx="232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Prénom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xx xx xx xx 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Email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4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Papier à lettre</a:t>
            </a:r>
            <a:endParaRPr/>
          </a:p>
        </p:txBody>
      </p:sp>
      <p:pic>
        <p:nvPicPr>
          <p:cNvPr id="414" name="Google Shape;4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122800" y="1176325"/>
            <a:ext cx="4022850" cy="284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34"/>
          <p:cNvSpPr txBox="1"/>
          <p:nvPr/>
        </p:nvSpPr>
        <p:spPr>
          <a:xfrm>
            <a:off x="881825" y="782825"/>
            <a:ext cx="235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logo se situe toujours en haut à gauche pour le papier à lettre.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Facture et devis</a:t>
            </a:r>
            <a:endParaRPr/>
          </a:p>
        </p:txBody>
      </p:sp>
      <p:pic>
        <p:nvPicPr>
          <p:cNvPr id="426" name="Google Shape;4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19625" y="1370299"/>
            <a:ext cx="3764526" cy="2651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7" name="Google Shape;4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589887" y="1370088"/>
            <a:ext cx="3763200" cy="265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6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diapo</a:t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949950"/>
            <a:ext cx="5696923" cy="320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9" name="Google Shape;439;p36"/>
          <p:cNvSpPr txBox="1"/>
          <p:nvPr/>
        </p:nvSpPr>
        <p:spPr>
          <a:xfrm>
            <a:off x="6688650" y="873750"/>
            <a:ext cx="233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Page de garde utilisée comme première diapo pour toute présentation interne ou externe à l’entreprise.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/>
          <p:nvPr/>
        </p:nvSpPr>
        <p:spPr>
          <a:xfrm rot="1790741">
            <a:off x="-607532" y="-336860"/>
            <a:ext cx="3024319" cy="2667916"/>
          </a:xfrm>
          <a:prstGeom prst="triangle">
            <a:avLst>
              <a:gd fmla="val 51070" name="adj"/>
            </a:avLst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 rot="-1234920">
            <a:off x="6778887" y="3203466"/>
            <a:ext cx="2170119" cy="1709866"/>
          </a:xfrm>
          <a:prstGeom prst="triangle">
            <a:avLst>
              <a:gd fmla="val 50000" name="adj"/>
            </a:avLst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 rot="362878">
            <a:off x="3177657" y="4323250"/>
            <a:ext cx="1039285" cy="901101"/>
          </a:xfrm>
          <a:prstGeom prst="triangle">
            <a:avLst>
              <a:gd fmla="val 50000" name="adj"/>
            </a:avLst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rot="4739935">
            <a:off x="331547" y="4023918"/>
            <a:ext cx="1146061" cy="901246"/>
          </a:xfrm>
          <a:prstGeom prst="triangle">
            <a:avLst>
              <a:gd fmla="val 50000" name="adj"/>
            </a:avLst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50" y="683898"/>
            <a:ext cx="4909774" cy="312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8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Titre (police 36 en gras)</a:t>
            </a:r>
            <a:endParaRPr b="1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9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Sous-t</a:t>
            </a:r>
            <a:r>
              <a:rPr lang="fr" sz="4000"/>
              <a:t>itre (police 36)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0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"/>
          <p:cNvSpPr txBox="1"/>
          <p:nvPr>
            <p:ph type="title"/>
          </p:nvPr>
        </p:nvSpPr>
        <p:spPr>
          <a:xfrm>
            <a:off x="907275" y="458450"/>
            <a:ext cx="5041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500"/>
              <a:t>Sommaire (police 25 en gras) :</a:t>
            </a:r>
            <a:endParaRPr b="1" sz="2300"/>
          </a:p>
        </p:txBody>
      </p:sp>
      <p:sp>
        <p:nvSpPr>
          <p:cNvPr id="479" name="Google Shape;479;p40"/>
          <p:cNvSpPr txBox="1"/>
          <p:nvPr/>
        </p:nvSpPr>
        <p:spPr>
          <a:xfrm>
            <a:off x="4267200" y="1524000"/>
            <a:ext cx="436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Partie principal (police 18 gras)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Sous partie (police 18)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Sous partie (police 18)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Sous partie (police 18)</a:t>
            </a:r>
            <a:r>
              <a:rPr lang="f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Sous partie (police 18)</a:t>
            </a:r>
            <a:r>
              <a:rPr lang="fr" sz="1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1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"/>
          <p:cNvSpPr txBox="1"/>
          <p:nvPr>
            <p:ph idx="1" type="body"/>
          </p:nvPr>
        </p:nvSpPr>
        <p:spPr>
          <a:xfrm>
            <a:off x="768900" y="855175"/>
            <a:ext cx="81336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Texte (police 18)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41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Titre (police 25)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907275" y="458450"/>
            <a:ext cx="5041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500"/>
              <a:t>Sommaire :</a:t>
            </a:r>
            <a:endParaRPr b="1" sz="2300"/>
          </a:p>
        </p:txBody>
      </p:sp>
      <p:sp>
        <p:nvSpPr>
          <p:cNvPr id="79" name="Google Shape;79;p15"/>
          <p:cNvSpPr txBox="1"/>
          <p:nvPr/>
        </p:nvSpPr>
        <p:spPr>
          <a:xfrm>
            <a:off x="3599729" y="1084648"/>
            <a:ext cx="6720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Eléments fo</a:t>
            </a:r>
            <a:r>
              <a:rPr b="1" lang="fr" sz="1800"/>
              <a:t>ndamentaux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Logotype 4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Identification 10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Typographie 12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Couleur site 15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Papeterie  </a:t>
            </a:r>
            <a:r>
              <a:rPr b="1" lang="fr" sz="1800">
                <a:solidFill>
                  <a:schemeClr val="dk1"/>
                </a:solidFill>
              </a:rPr>
              <a:t>9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Papier à lettres 10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fr" sz="1800">
                <a:solidFill>
                  <a:schemeClr val="dk1"/>
                </a:solidFill>
              </a:rPr>
              <a:t>Carte de visite 11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Plaquette 12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2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2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2"/>
          <p:cNvSpPr txBox="1"/>
          <p:nvPr>
            <p:ph idx="1" type="body"/>
          </p:nvPr>
        </p:nvSpPr>
        <p:spPr>
          <a:xfrm>
            <a:off x="768900" y="855175"/>
            <a:ext cx="38031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Texte (police 18)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Titre (police 25)</a:t>
            </a:r>
            <a:endParaRPr/>
          </a:p>
        </p:txBody>
      </p:sp>
      <p:sp>
        <p:nvSpPr>
          <p:cNvPr id="502" name="Google Shape;502;p42"/>
          <p:cNvSpPr txBox="1"/>
          <p:nvPr>
            <p:ph idx="1" type="body"/>
          </p:nvPr>
        </p:nvSpPr>
        <p:spPr>
          <a:xfrm>
            <a:off x="4807950" y="855175"/>
            <a:ext cx="4080900" cy="25035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Image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3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Titre (police 25)</a:t>
            </a:r>
            <a:endParaRPr/>
          </a:p>
        </p:txBody>
      </p:sp>
      <p:sp>
        <p:nvSpPr>
          <p:cNvPr id="513" name="Google Shape;513;p43"/>
          <p:cNvSpPr txBox="1"/>
          <p:nvPr>
            <p:ph idx="1" type="body"/>
          </p:nvPr>
        </p:nvSpPr>
        <p:spPr>
          <a:xfrm>
            <a:off x="4943240" y="1283275"/>
            <a:ext cx="3767400" cy="2151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Image</a:t>
            </a:r>
            <a:endParaRPr/>
          </a:p>
        </p:txBody>
      </p:sp>
      <p:sp>
        <p:nvSpPr>
          <p:cNvPr id="514" name="Google Shape;514;p43"/>
          <p:cNvSpPr txBox="1"/>
          <p:nvPr>
            <p:ph idx="1" type="body"/>
          </p:nvPr>
        </p:nvSpPr>
        <p:spPr>
          <a:xfrm>
            <a:off x="769350" y="1283275"/>
            <a:ext cx="3767400" cy="2151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Image</a:t>
            </a:r>
            <a:endParaRPr/>
          </a:p>
        </p:txBody>
      </p:sp>
      <p:sp>
        <p:nvSpPr>
          <p:cNvPr id="515" name="Google Shape;515;p43"/>
          <p:cNvSpPr txBox="1"/>
          <p:nvPr/>
        </p:nvSpPr>
        <p:spPr>
          <a:xfrm>
            <a:off x="748950" y="798000"/>
            <a:ext cx="31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</a:t>
            </a:r>
            <a:endParaRPr sz="1800"/>
          </a:p>
        </p:txBody>
      </p:sp>
      <p:sp>
        <p:nvSpPr>
          <p:cNvPr id="516" name="Google Shape;516;p43"/>
          <p:cNvSpPr txBox="1"/>
          <p:nvPr/>
        </p:nvSpPr>
        <p:spPr>
          <a:xfrm>
            <a:off x="4939950" y="798000"/>
            <a:ext cx="31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558450" y="1951300"/>
            <a:ext cx="62322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Logotype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768900" y="855175"/>
            <a:ext cx="81336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 logo de l’UFAJE est constitué du nom de la junior entreprise et de quatre triangles qui sont des simplifications des pétales qu’il y a sur le logo de l’UFA47. Ces pétales représentent l’union des quatres BTS de l’UFA47 : vert pour les SAM, bleu pour les SIO, jaune pour les PI et le rouge pour le BTS Notariat. Le logo peut être intégré à plusieurs endroits différents selon la nécessité des documents.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du logo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du logo (fond claire)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50" y="855175"/>
            <a:ext cx="3927137" cy="250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718700" y="840500"/>
            <a:ext cx="77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 </a:t>
            </a:r>
            <a:endParaRPr sz="1800"/>
          </a:p>
        </p:txBody>
      </p:sp>
      <p:sp>
        <p:nvSpPr>
          <p:cNvPr id="113" name="Google Shape;113;p18"/>
          <p:cNvSpPr txBox="1"/>
          <p:nvPr/>
        </p:nvSpPr>
        <p:spPr>
          <a:xfrm>
            <a:off x="726925" y="2472525"/>
            <a:ext cx="12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Triangles </a:t>
            </a:r>
            <a:endParaRPr sz="1800"/>
          </a:p>
        </p:txBody>
      </p:sp>
      <p:sp>
        <p:nvSpPr>
          <p:cNvPr id="114" name="Google Shape;114;p18"/>
          <p:cNvSpPr txBox="1"/>
          <p:nvPr/>
        </p:nvSpPr>
        <p:spPr>
          <a:xfrm>
            <a:off x="1993219" y="1445061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45%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#737373ff</a:t>
            </a:r>
            <a:endParaRPr sz="1000"/>
          </a:p>
        </p:txBody>
      </p:sp>
      <p:sp>
        <p:nvSpPr>
          <p:cNvPr id="115" name="Google Shape;115;p18"/>
          <p:cNvSpPr txBox="1"/>
          <p:nvPr/>
        </p:nvSpPr>
        <p:spPr>
          <a:xfrm>
            <a:off x="1220163" y="1453231"/>
            <a:ext cx="98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87%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#222222ff</a:t>
            </a:r>
            <a:endParaRPr sz="900"/>
          </a:p>
        </p:txBody>
      </p:sp>
      <p:sp>
        <p:nvSpPr>
          <p:cNvPr id="116" name="Google Shape;116;p18"/>
          <p:cNvSpPr/>
          <p:nvPr/>
        </p:nvSpPr>
        <p:spPr>
          <a:xfrm>
            <a:off x="1335936" y="1273809"/>
            <a:ext cx="243000" cy="2271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669702" y="1206494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R34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V34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B34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096715" y="1280660"/>
            <a:ext cx="243000" cy="227100"/>
          </a:xfrm>
          <a:prstGeom prst="rect">
            <a:avLst/>
          </a:prstGeom>
          <a:solidFill>
            <a:srgbClr val="7373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339699" y="1206494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R115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V115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B115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293794" y="3204867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41%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54%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36%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#61a44cff</a:t>
            </a:r>
            <a:endParaRPr sz="600"/>
          </a:p>
        </p:txBody>
      </p:sp>
      <p:sp>
        <p:nvSpPr>
          <p:cNvPr id="121" name="Google Shape;121;p18"/>
          <p:cNvSpPr/>
          <p:nvPr/>
        </p:nvSpPr>
        <p:spPr>
          <a:xfrm>
            <a:off x="1386817" y="3031719"/>
            <a:ext cx="243000" cy="2271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701088" y="297262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R97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V164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B76</a:t>
            </a:r>
            <a:endParaRPr sz="1000"/>
          </a:p>
        </p:txBody>
      </p:sp>
      <p:sp>
        <p:nvSpPr>
          <p:cNvPr id="123" name="Google Shape;123;p18"/>
          <p:cNvSpPr txBox="1"/>
          <p:nvPr/>
        </p:nvSpPr>
        <p:spPr>
          <a:xfrm>
            <a:off x="3100951" y="3235340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19%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58%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#e9bd63ff</a:t>
            </a:r>
            <a:endParaRPr sz="600"/>
          </a:p>
        </p:txBody>
      </p:sp>
      <p:sp>
        <p:nvSpPr>
          <p:cNvPr id="124" name="Google Shape;124;p18"/>
          <p:cNvSpPr txBox="1"/>
          <p:nvPr/>
        </p:nvSpPr>
        <p:spPr>
          <a:xfrm>
            <a:off x="2260955" y="3241751"/>
            <a:ext cx="98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45%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68%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#8c52ff</a:t>
            </a:r>
            <a:endParaRPr sz="900"/>
          </a:p>
        </p:txBody>
      </p:sp>
      <p:sp>
        <p:nvSpPr>
          <p:cNvPr id="125" name="Google Shape;125;p18"/>
          <p:cNvSpPr/>
          <p:nvPr/>
        </p:nvSpPr>
        <p:spPr>
          <a:xfrm>
            <a:off x="2335634" y="3070939"/>
            <a:ext cx="243000" cy="2271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2633959" y="297263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R140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V82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B255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204447" y="3070939"/>
            <a:ext cx="243000" cy="2271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389388" y="297263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R233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V189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B99</a:t>
            </a:r>
            <a:endParaRPr sz="1000"/>
          </a:p>
        </p:txBody>
      </p:sp>
      <p:sp>
        <p:nvSpPr>
          <p:cNvPr id="129" name="Google Shape;129;p18"/>
          <p:cNvSpPr txBox="1"/>
          <p:nvPr/>
        </p:nvSpPr>
        <p:spPr>
          <a:xfrm>
            <a:off x="3921260" y="3235330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60%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67%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13%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#dd5948ff</a:t>
            </a:r>
            <a:endParaRPr sz="600"/>
          </a:p>
        </p:txBody>
      </p:sp>
      <p:sp>
        <p:nvSpPr>
          <p:cNvPr id="130" name="Google Shape;130;p18"/>
          <p:cNvSpPr/>
          <p:nvPr/>
        </p:nvSpPr>
        <p:spPr>
          <a:xfrm>
            <a:off x="4054599" y="3064078"/>
            <a:ext cx="243000" cy="2271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297584" y="297262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R221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V89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B72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4904750" y="858300"/>
            <a:ext cx="3951600" cy="243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850" y="847625"/>
            <a:ext cx="3951600" cy="244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du logo (fond sombre)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718700" y="840500"/>
            <a:ext cx="77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 </a:t>
            </a:r>
            <a:endParaRPr sz="1800"/>
          </a:p>
        </p:txBody>
      </p:sp>
      <p:sp>
        <p:nvSpPr>
          <p:cNvPr id="145" name="Google Shape;145;p19"/>
          <p:cNvSpPr txBox="1"/>
          <p:nvPr/>
        </p:nvSpPr>
        <p:spPr>
          <a:xfrm>
            <a:off x="726925" y="2472525"/>
            <a:ext cx="12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Triangles </a:t>
            </a:r>
            <a:endParaRPr sz="1800"/>
          </a:p>
        </p:txBody>
      </p:sp>
      <p:sp>
        <p:nvSpPr>
          <p:cNvPr id="146" name="Google Shape;146;p19"/>
          <p:cNvSpPr txBox="1"/>
          <p:nvPr/>
        </p:nvSpPr>
        <p:spPr>
          <a:xfrm>
            <a:off x="1293794" y="3204867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41%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54%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36%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#61a44cff</a:t>
            </a:r>
            <a:endParaRPr sz="600"/>
          </a:p>
        </p:txBody>
      </p:sp>
      <p:sp>
        <p:nvSpPr>
          <p:cNvPr id="147" name="Google Shape;147;p19"/>
          <p:cNvSpPr/>
          <p:nvPr/>
        </p:nvSpPr>
        <p:spPr>
          <a:xfrm>
            <a:off x="1386817" y="3031719"/>
            <a:ext cx="243000" cy="2271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701088" y="297262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R97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V164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B76</a:t>
            </a:r>
            <a:endParaRPr sz="1000"/>
          </a:p>
        </p:txBody>
      </p:sp>
      <p:sp>
        <p:nvSpPr>
          <p:cNvPr id="149" name="Google Shape;149;p19"/>
          <p:cNvSpPr txBox="1"/>
          <p:nvPr/>
        </p:nvSpPr>
        <p:spPr>
          <a:xfrm>
            <a:off x="3100951" y="3235340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19%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58%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#e9bd63ff</a:t>
            </a:r>
            <a:endParaRPr sz="600"/>
          </a:p>
        </p:txBody>
      </p:sp>
      <p:sp>
        <p:nvSpPr>
          <p:cNvPr id="150" name="Google Shape;150;p19"/>
          <p:cNvSpPr txBox="1"/>
          <p:nvPr/>
        </p:nvSpPr>
        <p:spPr>
          <a:xfrm>
            <a:off x="2260955" y="3241751"/>
            <a:ext cx="98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45%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68%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#8c52ff</a:t>
            </a:r>
            <a:endParaRPr sz="900"/>
          </a:p>
        </p:txBody>
      </p:sp>
      <p:sp>
        <p:nvSpPr>
          <p:cNvPr id="151" name="Google Shape;151;p19"/>
          <p:cNvSpPr/>
          <p:nvPr/>
        </p:nvSpPr>
        <p:spPr>
          <a:xfrm>
            <a:off x="2335634" y="3070939"/>
            <a:ext cx="243000" cy="2271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633959" y="297263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R140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V82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B255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204447" y="3070939"/>
            <a:ext cx="243000" cy="2271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389388" y="297263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R233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V189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B99</a:t>
            </a:r>
            <a:endParaRPr sz="1000"/>
          </a:p>
        </p:txBody>
      </p:sp>
      <p:sp>
        <p:nvSpPr>
          <p:cNvPr id="155" name="Google Shape;155;p19"/>
          <p:cNvSpPr txBox="1"/>
          <p:nvPr/>
        </p:nvSpPr>
        <p:spPr>
          <a:xfrm>
            <a:off x="3921260" y="3235330"/>
            <a:ext cx="7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60%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67%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13%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#dd5948ff</a:t>
            </a:r>
            <a:endParaRPr sz="600"/>
          </a:p>
        </p:txBody>
      </p:sp>
      <p:sp>
        <p:nvSpPr>
          <p:cNvPr id="156" name="Google Shape;156;p19"/>
          <p:cNvSpPr/>
          <p:nvPr/>
        </p:nvSpPr>
        <p:spPr>
          <a:xfrm>
            <a:off x="4054599" y="3064078"/>
            <a:ext cx="243000" cy="2271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4297584" y="2972628"/>
            <a:ext cx="5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R221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V89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B72</a:t>
            </a:r>
            <a:endParaRPr sz="1000"/>
          </a:p>
        </p:txBody>
      </p:sp>
      <p:sp>
        <p:nvSpPr>
          <p:cNvPr id="158" name="Google Shape;158;p19"/>
          <p:cNvSpPr txBox="1"/>
          <p:nvPr/>
        </p:nvSpPr>
        <p:spPr>
          <a:xfrm>
            <a:off x="1181113" y="1561375"/>
            <a:ext cx="7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15%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#d9d9d9ff</a:t>
            </a:r>
            <a:endParaRPr sz="200"/>
          </a:p>
        </p:txBody>
      </p:sp>
      <p:sp>
        <p:nvSpPr>
          <p:cNvPr id="159" name="Google Shape;159;p19"/>
          <p:cNvSpPr/>
          <p:nvPr/>
        </p:nvSpPr>
        <p:spPr>
          <a:xfrm>
            <a:off x="1366863" y="1280825"/>
            <a:ext cx="269700" cy="27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699638" y="1153400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R217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V217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B217</a:t>
            </a:r>
            <a:endParaRPr sz="1000"/>
          </a:p>
        </p:txBody>
      </p:sp>
      <p:sp>
        <p:nvSpPr>
          <p:cNvPr id="161" name="Google Shape;161;p19"/>
          <p:cNvSpPr txBox="1"/>
          <p:nvPr/>
        </p:nvSpPr>
        <p:spPr>
          <a:xfrm>
            <a:off x="2091761" y="1550738"/>
            <a:ext cx="109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#ffffffff</a:t>
            </a:r>
            <a:endParaRPr sz="500"/>
          </a:p>
        </p:txBody>
      </p:sp>
      <p:sp>
        <p:nvSpPr>
          <p:cNvPr id="162" name="Google Shape;162;p19"/>
          <p:cNvSpPr/>
          <p:nvPr/>
        </p:nvSpPr>
        <p:spPr>
          <a:xfrm>
            <a:off x="2294563" y="1262538"/>
            <a:ext cx="269700" cy="27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2558013" y="1153413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R255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V255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B255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50" y="840500"/>
            <a:ext cx="3951600" cy="25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Couleurs du logo (monochrome)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26000" y="87267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Texte </a:t>
            </a:r>
            <a:endParaRPr sz="1800"/>
          </a:p>
        </p:txBody>
      </p:sp>
      <p:sp>
        <p:nvSpPr>
          <p:cNvPr id="176" name="Google Shape;176;p20"/>
          <p:cNvSpPr txBox="1"/>
          <p:nvPr/>
        </p:nvSpPr>
        <p:spPr>
          <a:xfrm>
            <a:off x="764150" y="2535975"/>
            <a:ext cx="12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Triangles </a:t>
            </a:r>
            <a:endParaRPr sz="1800"/>
          </a:p>
        </p:txBody>
      </p:sp>
      <p:sp>
        <p:nvSpPr>
          <p:cNvPr id="177" name="Google Shape;177;p20"/>
          <p:cNvSpPr txBox="1"/>
          <p:nvPr/>
        </p:nvSpPr>
        <p:spPr>
          <a:xfrm>
            <a:off x="1253150" y="3288488"/>
            <a:ext cx="7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22%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#c6c6c6ff</a:t>
            </a:r>
            <a:endParaRPr sz="200"/>
          </a:p>
        </p:txBody>
      </p:sp>
      <p:sp>
        <p:nvSpPr>
          <p:cNvPr id="178" name="Google Shape;178;p20"/>
          <p:cNvSpPr/>
          <p:nvPr/>
        </p:nvSpPr>
        <p:spPr>
          <a:xfrm>
            <a:off x="1438900" y="3007938"/>
            <a:ext cx="269700" cy="270900"/>
          </a:xfrm>
          <a:prstGeom prst="rect">
            <a:avLst/>
          </a:prstGeom>
          <a:solidFill>
            <a:srgbClr val="C6C6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670850" y="2898813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R198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V198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B198</a:t>
            </a:r>
            <a:endParaRPr sz="1000"/>
          </a:p>
        </p:txBody>
      </p:sp>
      <p:sp>
        <p:nvSpPr>
          <p:cNvPr id="180" name="Google Shape;180;p20"/>
          <p:cNvSpPr txBox="1"/>
          <p:nvPr/>
        </p:nvSpPr>
        <p:spPr>
          <a:xfrm>
            <a:off x="3019950" y="3270200"/>
            <a:ext cx="7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12%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#e1e1e1ff</a:t>
            </a:r>
            <a:endParaRPr sz="200"/>
          </a:p>
        </p:txBody>
      </p:sp>
      <p:sp>
        <p:nvSpPr>
          <p:cNvPr id="181" name="Google Shape;181;p20"/>
          <p:cNvSpPr txBox="1"/>
          <p:nvPr/>
        </p:nvSpPr>
        <p:spPr>
          <a:xfrm>
            <a:off x="2163800" y="3277850"/>
            <a:ext cx="7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#</a:t>
            </a:r>
            <a:r>
              <a:rPr lang="fr" sz="1000">
                <a:solidFill>
                  <a:schemeClr val="dk1"/>
                </a:solidFill>
              </a:rPr>
              <a:t>adadadff</a:t>
            </a:r>
            <a:endParaRPr sz="500"/>
          </a:p>
        </p:txBody>
      </p:sp>
      <p:sp>
        <p:nvSpPr>
          <p:cNvPr id="182" name="Google Shape;182;p20"/>
          <p:cNvSpPr/>
          <p:nvPr/>
        </p:nvSpPr>
        <p:spPr>
          <a:xfrm>
            <a:off x="2290400" y="2989650"/>
            <a:ext cx="269700" cy="270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553850" y="2880525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R173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V173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B173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134825" y="2997825"/>
            <a:ext cx="269700" cy="2709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3416300" y="2880525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R225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V225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B225</a:t>
            </a:r>
            <a:endParaRPr sz="1000"/>
          </a:p>
        </p:txBody>
      </p:sp>
      <p:sp>
        <p:nvSpPr>
          <p:cNvPr id="186" name="Google Shape;186;p20"/>
          <p:cNvSpPr txBox="1"/>
          <p:nvPr/>
        </p:nvSpPr>
        <p:spPr>
          <a:xfrm>
            <a:off x="3854250" y="3270188"/>
            <a:ext cx="7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29%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#b5b5b5ff</a:t>
            </a:r>
            <a:endParaRPr sz="200"/>
          </a:p>
        </p:txBody>
      </p:sp>
      <p:sp>
        <p:nvSpPr>
          <p:cNvPr id="187" name="Google Shape;187;p20"/>
          <p:cNvSpPr/>
          <p:nvPr/>
        </p:nvSpPr>
        <p:spPr>
          <a:xfrm>
            <a:off x="4002250" y="2989638"/>
            <a:ext cx="269700" cy="270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4271950" y="2880513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R181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V181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B181</a:t>
            </a:r>
            <a:endParaRPr sz="1000"/>
          </a:p>
        </p:txBody>
      </p:sp>
      <p:sp>
        <p:nvSpPr>
          <p:cNvPr id="189" name="Google Shape;189;p20"/>
          <p:cNvSpPr txBox="1"/>
          <p:nvPr/>
        </p:nvSpPr>
        <p:spPr>
          <a:xfrm>
            <a:off x="1208938" y="1550038"/>
            <a:ext cx="7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C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M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J 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N 49%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#818181ff</a:t>
            </a:r>
            <a:endParaRPr sz="200"/>
          </a:p>
        </p:txBody>
      </p:sp>
      <p:sp>
        <p:nvSpPr>
          <p:cNvPr id="190" name="Google Shape;190;p20"/>
          <p:cNvSpPr/>
          <p:nvPr/>
        </p:nvSpPr>
        <p:spPr>
          <a:xfrm>
            <a:off x="1394688" y="1269488"/>
            <a:ext cx="269700" cy="270900"/>
          </a:xfrm>
          <a:prstGeom prst="rect">
            <a:avLst/>
          </a:prstGeom>
          <a:solidFill>
            <a:srgbClr val="8181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626638" y="1160363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R129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V129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B129</a:t>
            </a:r>
            <a:endParaRPr sz="1000"/>
          </a:p>
        </p:txBody>
      </p:sp>
      <p:sp>
        <p:nvSpPr>
          <p:cNvPr id="192" name="Google Shape;192;p20"/>
          <p:cNvSpPr txBox="1"/>
          <p:nvPr/>
        </p:nvSpPr>
        <p:spPr>
          <a:xfrm>
            <a:off x="2043380" y="1539400"/>
            <a:ext cx="64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J 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 25%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#bfbfbfff</a:t>
            </a:r>
            <a:endParaRPr sz="100"/>
          </a:p>
        </p:txBody>
      </p:sp>
      <p:sp>
        <p:nvSpPr>
          <p:cNvPr id="193" name="Google Shape;193;p20"/>
          <p:cNvSpPr/>
          <p:nvPr/>
        </p:nvSpPr>
        <p:spPr>
          <a:xfrm>
            <a:off x="2246188" y="1251200"/>
            <a:ext cx="269700" cy="270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2509638" y="1142075"/>
            <a:ext cx="6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R191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V191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B191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 rot="5400000">
            <a:off x="-2709950" y="2584800"/>
            <a:ext cx="5627100" cy="60900"/>
          </a:xfrm>
          <a:prstGeom prst="rect">
            <a:avLst/>
          </a:prstGeom>
          <a:solidFill>
            <a:srgbClr val="E9BD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5400000">
            <a:off x="-2417250" y="2466100"/>
            <a:ext cx="5602200" cy="298200"/>
          </a:xfrm>
          <a:prstGeom prst="rect">
            <a:avLst/>
          </a:prstGeom>
          <a:solidFill>
            <a:srgbClr val="DD5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3429000"/>
            <a:ext cx="1846699" cy="11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-94350" y="5016175"/>
            <a:ext cx="9332700" cy="60900"/>
          </a:xfrm>
          <a:prstGeom prst="rect">
            <a:avLst/>
          </a:prstGeom>
          <a:solidFill>
            <a:srgbClr val="61A4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-94350" y="4626475"/>
            <a:ext cx="9332700" cy="2982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692700" y="140225"/>
            <a:ext cx="8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Interdictions sur le logo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748950" y="798000"/>
            <a:ext cx="35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Ne pas modifier les proportions</a:t>
            </a:r>
            <a:endParaRPr sz="1800"/>
          </a:p>
        </p:txBody>
      </p:sp>
      <p:sp>
        <p:nvSpPr>
          <p:cNvPr id="206" name="Google Shape;206;p21"/>
          <p:cNvSpPr txBox="1"/>
          <p:nvPr/>
        </p:nvSpPr>
        <p:spPr>
          <a:xfrm>
            <a:off x="4939950" y="798000"/>
            <a:ext cx="34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Ne pas changer la typographie</a:t>
            </a:r>
            <a:endParaRPr sz="18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25" y="1781416"/>
            <a:ext cx="3966162" cy="1471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1"/>
          <p:cNvCxnSpPr/>
          <p:nvPr/>
        </p:nvCxnSpPr>
        <p:spPr>
          <a:xfrm flipH="1">
            <a:off x="1032285" y="1692675"/>
            <a:ext cx="3216000" cy="156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806" y="1298275"/>
            <a:ext cx="3538719" cy="22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5114290" y="2294416"/>
            <a:ext cx="2403300" cy="6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latin typeface="Pacifico"/>
                <a:ea typeface="Pacifico"/>
                <a:cs typeface="Pacifico"/>
                <a:sym typeface="Pacifico"/>
              </a:rPr>
              <a:t>UFAJE</a:t>
            </a:r>
            <a:endParaRPr b="1" sz="3300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211" name="Google Shape;211;p21"/>
          <p:cNvCxnSpPr/>
          <p:nvPr/>
        </p:nvCxnSpPr>
        <p:spPr>
          <a:xfrm flipH="1">
            <a:off x="4753725" y="1420673"/>
            <a:ext cx="3538800" cy="191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