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8676-5EE0-4E7E-BD4F-AB080B33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FB841E-F24D-49B1-B1CA-FCAB84E6C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805C0-5069-4691-9880-3C4A2C0F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F4CB4-79A8-4C74-BA72-65DC9150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416DC-7C93-4AAC-9748-2F60D5C5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6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8EA53-CE52-43CB-A6BC-B98133AC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60E1D4-690E-4C20-9EBB-304C7C805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9DE82-C5B0-4164-8AF1-0EF0F2BE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5BC8D-A363-4424-9241-B434D3FD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0ECDD-5232-4CCC-AF65-37D674A3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2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2A2419-671C-46DB-8784-45235FF34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E81AB-28B9-4A0A-B8EA-173545ED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32F35-EC59-48A9-97C0-9B1850EB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FD90D-B25F-430C-8153-7B8E09F6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A9CD2-F4B1-4ABE-8616-313FF2DE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2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237AD-663E-40C8-850C-7676F006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BCF3F-3D31-4BA7-ABB9-EDF5EDAC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E228E-3EF6-43F4-BB6C-BD5A9FDF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3E7E5-8ED0-49F6-B79E-0B97D3FE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7A98E-F2B4-40B8-A43F-5DE059F6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0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89644-1BFC-4B3A-B6A3-21C7AA1A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677DB-2E06-4E34-A743-E1A4B15BE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56294-F50F-46BB-9109-8B96F2EE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2C78A-D61B-47B6-A816-9E8278C0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E0809-29D7-4685-9D0E-8DE03E0D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0D37C-A7E7-499E-A655-582A7B3B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F328F-9DED-460E-89F7-52789794A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B9ED7C-7C2A-4C5E-B971-D69116F9F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06A1C-4E04-461E-807C-A93CBC09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2E38D-0A11-4C09-80BB-25CB2F17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A651F-C18C-4E85-8C57-BD43E553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7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835EB-0C4A-4BDA-A6D5-76589388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00175-CD8B-4DB5-9811-3AABFF02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7E543-41EA-4AF3-A7AE-4420B9A01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C71E99-0AF4-4783-8B40-D04B859FB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44E2F5-D34C-44B5-87C5-A461AE485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1949FA-49F6-44B0-BD1B-3CE26948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C715B6-5686-4A6A-ABE5-11D18B30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16F47E-CB95-46BC-B5BA-64873741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6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A5116-3FBD-4242-82CA-5EE81C73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3B393-87CD-4EAB-8C22-089A158D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38D5AF-46BD-405A-9737-03A9EB5D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B1F52D-2697-4691-9198-00B2F2FE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6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AEDCA-17C7-47FD-9C51-9257EA4B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C65173-BFB8-4E97-B805-05F7B90C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8502A1-7703-45B0-BA5C-6E763BD6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22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21673-B043-4B5D-B4E4-2AFF7312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24501-DEE3-4F49-B999-9A96A8B7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DB97D-63C4-43B6-95D8-C9A8386F1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50806-0BFD-4410-B7C7-7BA26482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E10C0-78FC-45D3-8FB1-21BE516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E8753-D204-41DE-98FC-DD8BF47C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4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CC0A8-CB6E-4AA9-990B-716C3091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8BC813-BFE4-4A17-A6AF-23EA7EB83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549AB6-D970-4955-B2DD-E2544BD3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DBB393-6EE4-4314-B1AA-EE85850D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C650-DA1D-4613-9302-E2F19408B23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1F54E-91AA-4023-9C1C-0E2E6E8F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08045-DA90-4A9E-9E36-7D948D40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13F5C7-0F47-4894-8897-DB5B8D90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44D08-60A8-49C2-B359-031228B9C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619EB-86BA-4564-A9E4-08D4400EE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C650-DA1D-4613-9302-E2F19408B238}" type="datetimeFigureOut">
              <a:rPr lang="ko-KR" altLang="en-US" smtClean="0"/>
              <a:t>2020-09-07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9FEB2-E190-4DF7-AAD6-A432BF71F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9BC1D-C10B-4FC0-8391-6880AA8AD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76BE9-CF8F-4DD2-BE8E-DB155C823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53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60E331-1B44-4FCD-BDF4-6027E50CEBA0}"/>
              </a:ext>
            </a:extLst>
          </p:cNvPr>
          <p:cNvSpPr/>
          <p:nvPr/>
        </p:nvSpPr>
        <p:spPr>
          <a:xfrm>
            <a:off x="1275039" y="116841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A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5FF6D2-89B9-4461-BDC2-E28EA9FC66FF}"/>
              </a:ext>
            </a:extLst>
          </p:cNvPr>
          <p:cNvSpPr/>
          <p:nvPr/>
        </p:nvSpPr>
        <p:spPr>
          <a:xfrm>
            <a:off x="3637239" y="116841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B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CAA8C4-1364-4B03-90BA-85605143C390}"/>
              </a:ext>
            </a:extLst>
          </p:cNvPr>
          <p:cNvSpPr/>
          <p:nvPr/>
        </p:nvSpPr>
        <p:spPr>
          <a:xfrm>
            <a:off x="1275003" y="259716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C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F0625F-7819-4C94-B037-31AFC827864B}"/>
              </a:ext>
            </a:extLst>
          </p:cNvPr>
          <p:cNvSpPr/>
          <p:nvPr/>
        </p:nvSpPr>
        <p:spPr>
          <a:xfrm>
            <a:off x="3637239" y="259716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D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62CDE3-FFA5-4106-87F0-8069BB8555D6}"/>
              </a:ext>
            </a:extLst>
          </p:cNvPr>
          <p:cNvSpPr/>
          <p:nvPr/>
        </p:nvSpPr>
        <p:spPr>
          <a:xfrm>
            <a:off x="3637239" y="402591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F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A32FFC-6AB9-4107-BC9D-A7A53597F563}"/>
              </a:ext>
            </a:extLst>
          </p:cNvPr>
          <p:cNvSpPr/>
          <p:nvPr/>
        </p:nvSpPr>
        <p:spPr>
          <a:xfrm>
            <a:off x="1275003" y="402591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E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62A2F7-F1AA-4424-825C-05540D45D94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743039" y="1402411"/>
            <a:ext cx="1894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CE0F0A-2BF4-4A92-A6A6-3CD866995C1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743003" y="2831161"/>
            <a:ext cx="18942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8FB86E-7E04-439E-A8B9-BCD4F78936C2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1743003" y="4259911"/>
            <a:ext cx="18942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8B963-222A-424C-A206-2C0FA7A3FE99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1509003" y="1636411"/>
            <a:ext cx="36" cy="96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9D5196-8644-4E72-8127-6F691ED79311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1509003" y="3065161"/>
            <a:ext cx="0" cy="96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933E735-520C-4B09-B92A-90870B6F1F5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871239" y="1636411"/>
            <a:ext cx="0" cy="96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F0462D-BB10-49E9-8F5A-2B71A448DCA4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3871239" y="3065161"/>
            <a:ext cx="0" cy="96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56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60E331-1B44-4FCD-BDF4-6027E50CEBA0}"/>
              </a:ext>
            </a:extLst>
          </p:cNvPr>
          <p:cNvSpPr/>
          <p:nvPr/>
        </p:nvSpPr>
        <p:spPr>
          <a:xfrm>
            <a:off x="2334720" y="123699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A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5FF6D2-89B9-4461-BDC2-E28EA9FC66FF}"/>
              </a:ext>
            </a:extLst>
          </p:cNvPr>
          <p:cNvSpPr/>
          <p:nvPr/>
        </p:nvSpPr>
        <p:spPr>
          <a:xfrm>
            <a:off x="3689022" y="123699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B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CAA8C4-1364-4B03-90BA-85605143C390}"/>
              </a:ext>
            </a:extLst>
          </p:cNvPr>
          <p:cNvSpPr/>
          <p:nvPr/>
        </p:nvSpPr>
        <p:spPr>
          <a:xfrm>
            <a:off x="1564260" y="23776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C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F0625F-7819-4C94-B037-31AFC827864B}"/>
              </a:ext>
            </a:extLst>
          </p:cNvPr>
          <p:cNvSpPr/>
          <p:nvPr/>
        </p:nvSpPr>
        <p:spPr>
          <a:xfrm>
            <a:off x="2342498" y="3429000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D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62CDE3-FFA5-4106-87F0-8069BB8555D6}"/>
              </a:ext>
            </a:extLst>
          </p:cNvPr>
          <p:cNvSpPr/>
          <p:nvPr/>
        </p:nvSpPr>
        <p:spPr>
          <a:xfrm>
            <a:off x="4504644" y="23776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F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A32FFC-6AB9-4107-BC9D-A7A53597F563}"/>
              </a:ext>
            </a:extLst>
          </p:cNvPr>
          <p:cNvSpPr/>
          <p:nvPr/>
        </p:nvSpPr>
        <p:spPr>
          <a:xfrm>
            <a:off x="3689022" y="3429000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E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62A2F7-F1AA-4424-825C-05540D45D94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802720" y="1470991"/>
            <a:ext cx="8863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CE0F0A-2BF4-4A92-A6A6-3CD866995C15}"/>
              </a:ext>
            </a:extLst>
          </p:cNvPr>
          <p:cNvCxnSpPr>
            <a:cxnSpLocks/>
            <a:stCxn id="6" idx="6"/>
            <a:endCxn id="36" idx="2"/>
          </p:cNvCxnSpPr>
          <p:nvPr/>
        </p:nvCxnSpPr>
        <p:spPr>
          <a:xfrm>
            <a:off x="2032260" y="2611622"/>
            <a:ext cx="1002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8FB86E-7E04-439E-A8B9-BCD4F78936C2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4088485" y="2777085"/>
            <a:ext cx="484696" cy="7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8B963-222A-424C-A206-2C0FA7A3FE99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1963723" y="1636454"/>
            <a:ext cx="439534" cy="80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9D5196-8644-4E72-8127-6F691ED7931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1963723" y="2777085"/>
            <a:ext cx="447312" cy="7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933E735-520C-4B09-B92A-90870B6F1F5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4088485" y="1636454"/>
            <a:ext cx="484696" cy="80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F0462D-BB10-49E9-8F5A-2B71A448DCA4}"/>
              </a:ext>
            </a:extLst>
          </p:cNvPr>
          <p:cNvCxnSpPr>
            <a:cxnSpLocks/>
            <a:stCxn id="8" idx="2"/>
            <a:endCxn id="36" idx="6"/>
          </p:cNvCxnSpPr>
          <p:nvPr/>
        </p:nvCxnSpPr>
        <p:spPr>
          <a:xfrm flipH="1">
            <a:off x="3502452" y="2611622"/>
            <a:ext cx="1002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EA026E0-4427-462C-9EB4-8EDAC20FF6B4}"/>
              </a:ext>
            </a:extLst>
          </p:cNvPr>
          <p:cNvSpPr/>
          <p:nvPr/>
        </p:nvSpPr>
        <p:spPr>
          <a:xfrm>
            <a:off x="3034452" y="23776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G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6BB4C94-162A-4321-85B0-E20706F653A2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2810498" y="3663000"/>
            <a:ext cx="8785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1F2A67E-77AB-4ED0-BEE5-2CCCF1183857}"/>
              </a:ext>
            </a:extLst>
          </p:cNvPr>
          <p:cNvCxnSpPr>
            <a:cxnSpLocks/>
            <a:stCxn id="36" idx="7"/>
            <a:endCxn id="5" idx="3"/>
          </p:cNvCxnSpPr>
          <p:nvPr/>
        </p:nvCxnSpPr>
        <p:spPr>
          <a:xfrm flipV="1">
            <a:off x="3433915" y="1636454"/>
            <a:ext cx="323644" cy="80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246B600-1A95-404E-BA68-946C6EEC7348}"/>
              </a:ext>
            </a:extLst>
          </p:cNvPr>
          <p:cNvCxnSpPr>
            <a:cxnSpLocks/>
            <a:stCxn id="36" idx="1"/>
            <a:endCxn id="4" idx="5"/>
          </p:cNvCxnSpPr>
          <p:nvPr/>
        </p:nvCxnSpPr>
        <p:spPr>
          <a:xfrm flipH="1" flipV="1">
            <a:off x="2734183" y="1636454"/>
            <a:ext cx="368806" cy="80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4FCB598-66D4-4B8A-9337-8E6F0275BA4B}"/>
              </a:ext>
            </a:extLst>
          </p:cNvPr>
          <p:cNvCxnSpPr>
            <a:cxnSpLocks/>
            <a:stCxn id="36" idx="3"/>
            <a:endCxn id="7" idx="7"/>
          </p:cNvCxnSpPr>
          <p:nvPr/>
        </p:nvCxnSpPr>
        <p:spPr>
          <a:xfrm flipH="1">
            <a:off x="2741961" y="2777085"/>
            <a:ext cx="361028" cy="7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1211203-AF0B-45FA-9844-97737877DEC0}"/>
              </a:ext>
            </a:extLst>
          </p:cNvPr>
          <p:cNvCxnSpPr>
            <a:cxnSpLocks/>
            <a:stCxn id="36" idx="5"/>
            <a:endCxn id="9" idx="1"/>
          </p:cNvCxnSpPr>
          <p:nvPr/>
        </p:nvCxnSpPr>
        <p:spPr>
          <a:xfrm>
            <a:off x="3433915" y="2777085"/>
            <a:ext cx="323644" cy="7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96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60E331-1B44-4FCD-BDF4-6027E50CEBA0}"/>
              </a:ext>
            </a:extLst>
          </p:cNvPr>
          <p:cNvSpPr/>
          <p:nvPr/>
        </p:nvSpPr>
        <p:spPr>
          <a:xfrm>
            <a:off x="4770696" y="120429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B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5FF6D2-89B9-4461-BDC2-E28EA9FC66FF}"/>
              </a:ext>
            </a:extLst>
          </p:cNvPr>
          <p:cNvSpPr/>
          <p:nvPr/>
        </p:nvSpPr>
        <p:spPr>
          <a:xfrm>
            <a:off x="3101215" y="120429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C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CAA8C4-1364-4B03-90BA-85605143C390}"/>
              </a:ext>
            </a:extLst>
          </p:cNvPr>
          <p:cNvSpPr/>
          <p:nvPr/>
        </p:nvSpPr>
        <p:spPr>
          <a:xfrm>
            <a:off x="1460238" y="259716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D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F0625F-7819-4C94-B037-31AFC827864B}"/>
              </a:ext>
            </a:extLst>
          </p:cNvPr>
          <p:cNvSpPr/>
          <p:nvPr/>
        </p:nvSpPr>
        <p:spPr>
          <a:xfrm>
            <a:off x="3101215" y="258921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E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62CDE3-FFA5-4106-87F0-8069BB8555D6}"/>
              </a:ext>
            </a:extLst>
          </p:cNvPr>
          <p:cNvSpPr/>
          <p:nvPr/>
        </p:nvSpPr>
        <p:spPr>
          <a:xfrm>
            <a:off x="4770696" y="259716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F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A32FFC-6AB9-4107-BC9D-A7A53597F563}"/>
              </a:ext>
            </a:extLst>
          </p:cNvPr>
          <p:cNvSpPr/>
          <p:nvPr/>
        </p:nvSpPr>
        <p:spPr>
          <a:xfrm>
            <a:off x="3101215" y="3982080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H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CE0F0A-2BF4-4A92-A6A6-3CD866995C1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928238" y="2823211"/>
            <a:ext cx="1172977" cy="7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8FB86E-7E04-439E-A8B9-BCD4F78936C2}"/>
              </a:ext>
            </a:extLst>
          </p:cNvPr>
          <p:cNvCxnSpPr>
            <a:cxnSpLocks/>
            <a:stCxn id="62" idx="0"/>
            <a:endCxn id="8" idx="4"/>
          </p:cNvCxnSpPr>
          <p:nvPr/>
        </p:nvCxnSpPr>
        <p:spPr>
          <a:xfrm flipV="1">
            <a:off x="5004696" y="3065161"/>
            <a:ext cx="0" cy="924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8B963-222A-424C-A206-2C0FA7A3FE99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V="1">
            <a:off x="5004696" y="1672292"/>
            <a:ext cx="0" cy="924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9D5196-8644-4E72-8127-6F691ED79311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3335215" y="3057211"/>
            <a:ext cx="0" cy="924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933E735-520C-4B09-B92A-90870B6F1F5A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3335215" y="1672292"/>
            <a:ext cx="0" cy="916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F0462D-BB10-49E9-8F5A-2B71A448DCA4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 flipV="1">
            <a:off x="3569215" y="2823211"/>
            <a:ext cx="1201481" cy="7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1FB4655D-3A25-4DB6-8610-4D05AC98E655}"/>
              </a:ext>
            </a:extLst>
          </p:cNvPr>
          <p:cNvSpPr/>
          <p:nvPr/>
        </p:nvSpPr>
        <p:spPr>
          <a:xfrm>
            <a:off x="6292809" y="259716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G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7AB9CFF-7F90-4BB3-B444-CFC0BBAC216A}"/>
              </a:ext>
            </a:extLst>
          </p:cNvPr>
          <p:cNvCxnSpPr>
            <a:cxnSpLocks/>
            <a:stCxn id="22" idx="2"/>
            <a:endCxn id="8" idx="6"/>
          </p:cNvCxnSpPr>
          <p:nvPr/>
        </p:nvCxnSpPr>
        <p:spPr>
          <a:xfrm flipH="1">
            <a:off x="5238696" y="2831161"/>
            <a:ext cx="10541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F5E996F2-3F8C-49A0-9739-64B005D2CBC7}"/>
              </a:ext>
            </a:extLst>
          </p:cNvPr>
          <p:cNvSpPr/>
          <p:nvPr/>
        </p:nvSpPr>
        <p:spPr>
          <a:xfrm>
            <a:off x="4770696" y="3990030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A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8870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60E331-1B44-4FCD-BDF4-6027E50CEBA0}"/>
              </a:ext>
            </a:extLst>
          </p:cNvPr>
          <p:cNvSpPr/>
          <p:nvPr/>
        </p:nvSpPr>
        <p:spPr>
          <a:xfrm>
            <a:off x="2433429" y="2198915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C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5FF6D2-89B9-4461-BDC2-E28EA9FC66FF}"/>
              </a:ext>
            </a:extLst>
          </p:cNvPr>
          <p:cNvSpPr/>
          <p:nvPr/>
        </p:nvSpPr>
        <p:spPr>
          <a:xfrm>
            <a:off x="3465032" y="2202746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F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CAA8C4-1364-4B03-90BA-85605143C390}"/>
              </a:ext>
            </a:extLst>
          </p:cNvPr>
          <p:cNvSpPr/>
          <p:nvPr/>
        </p:nvSpPr>
        <p:spPr>
          <a:xfrm>
            <a:off x="1716660" y="31015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A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F0625F-7819-4C94-B037-31AFC827864B}"/>
              </a:ext>
            </a:extLst>
          </p:cNvPr>
          <p:cNvSpPr/>
          <p:nvPr/>
        </p:nvSpPr>
        <p:spPr>
          <a:xfrm>
            <a:off x="2396020" y="398743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D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62CDE3-FFA5-4106-87F0-8069BB8555D6}"/>
              </a:ext>
            </a:extLst>
          </p:cNvPr>
          <p:cNvSpPr/>
          <p:nvPr/>
        </p:nvSpPr>
        <p:spPr>
          <a:xfrm>
            <a:off x="4075422" y="3032985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H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A32FFC-6AB9-4107-BC9D-A7A53597F563}"/>
              </a:ext>
            </a:extLst>
          </p:cNvPr>
          <p:cNvSpPr/>
          <p:nvPr/>
        </p:nvSpPr>
        <p:spPr>
          <a:xfrm>
            <a:off x="3427623" y="398743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G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62A2F7-F1AA-4424-825C-05540D45D943}"/>
              </a:ext>
            </a:extLst>
          </p:cNvPr>
          <p:cNvCxnSpPr>
            <a:cxnSpLocks/>
            <a:stCxn id="28" idx="5"/>
            <a:endCxn id="4" idx="1"/>
          </p:cNvCxnSpPr>
          <p:nvPr/>
        </p:nvCxnSpPr>
        <p:spPr>
          <a:xfrm>
            <a:off x="2181253" y="1892354"/>
            <a:ext cx="320713" cy="3750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8FB86E-7E04-439E-A8B9-BCD4F78936C2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827086" y="3432448"/>
            <a:ext cx="316873" cy="623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8B963-222A-424C-A206-2C0FA7A3FE99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116123" y="2598378"/>
            <a:ext cx="385843" cy="571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9D5196-8644-4E72-8127-6F691ED7931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2116123" y="3500985"/>
            <a:ext cx="348434" cy="5549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933E735-520C-4B09-B92A-90870B6F1F5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3864495" y="2602209"/>
            <a:ext cx="279464" cy="499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EA026E0-4427-462C-9EB4-8EDAC20FF6B4}"/>
              </a:ext>
            </a:extLst>
          </p:cNvPr>
          <p:cNvSpPr/>
          <p:nvPr/>
        </p:nvSpPr>
        <p:spPr>
          <a:xfrm>
            <a:off x="4137703" y="4732854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J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6BB4C94-162A-4321-85B0-E20706F653A2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2864020" y="4221437"/>
            <a:ext cx="5636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479EE51-CE2F-45D9-B01B-C2F41EADBA63}"/>
              </a:ext>
            </a:extLst>
          </p:cNvPr>
          <p:cNvSpPr/>
          <p:nvPr/>
        </p:nvSpPr>
        <p:spPr>
          <a:xfrm>
            <a:off x="5086031" y="3032985"/>
            <a:ext cx="468000" cy="4764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K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342D0A9-B142-42A6-BB28-ADF841FFCD9F}"/>
              </a:ext>
            </a:extLst>
          </p:cNvPr>
          <p:cNvSpPr/>
          <p:nvPr/>
        </p:nvSpPr>
        <p:spPr>
          <a:xfrm>
            <a:off x="4075422" y="1519358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I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13ECBEA-4C44-4790-8E0C-C414E2EE4F3A}"/>
              </a:ext>
            </a:extLst>
          </p:cNvPr>
          <p:cNvSpPr/>
          <p:nvPr/>
        </p:nvSpPr>
        <p:spPr>
          <a:xfrm>
            <a:off x="1713253" y="480139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L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12BA6BC-3357-4F41-AC6D-C857C6856FCB}"/>
              </a:ext>
            </a:extLst>
          </p:cNvPr>
          <p:cNvSpPr/>
          <p:nvPr/>
        </p:nvSpPr>
        <p:spPr>
          <a:xfrm>
            <a:off x="685057" y="31015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B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74D76B-0022-46D5-B54C-E6D492F0841E}"/>
              </a:ext>
            </a:extLst>
          </p:cNvPr>
          <p:cNvSpPr/>
          <p:nvPr/>
        </p:nvSpPr>
        <p:spPr>
          <a:xfrm>
            <a:off x="1781790" y="149289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E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9C2BE57-2B82-4E20-8D05-910AD18323E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901429" y="2432915"/>
            <a:ext cx="563603" cy="38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C80C639-5C76-4886-8190-B90B984C858C}"/>
              </a:ext>
            </a:extLst>
          </p:cNvPr>
          <p:cNvCxnSpPr>
            <a:cxnSpLocks/>
            <a:stCxn id="22" idx="3"/>
            <a:endCxn id="5" idx="7"/>
          </p:cNvCxnSpPr>
          <p:nvPr/>
        </p:nvCxnSpPr>
        <p:spPr>
          <a:xfrm flipH="1">
            <a:off x="3864495" y="1918821"/>
            <a:ext cx="279464" cy="352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16DC991-4888-4CDF-858A-6E4CD6349713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4543422" y="3266985"/>
            <a:ext cx="542609" cy="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BA77B7D-6BC6-45F8-A697-445E041CAF93}"/>
              </a:ext>
            </a:extLst>
          </p:cNvPr>
          <p:cNvCxnSpPr>
            <a:cxnSpLocks/>
            <a:stCxn id="36" idx="1"/>
            <a:endCxn id="9" idx="5"/>
          </p:cNvCxnSpPr>
          <p:nvPr/>
        </p:nvCxnSpPr>
        <p:spPr>
          <a:xfrm flipH="1" flipV="1">
            <a:off x="3827086" y="4386900"/>
            <a:ext cx="379154" cy="414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57547E9-E18B-4075-AECF-7D8F88CD52C3}"/>
              </a:ext>
            </a:extLst>
          </p:cNvPr>
          <p:cNvCxnSpPr>
            <a:cxnSpLocks/>
            <a:stCxn id="25" idx="7"/>
            <a:endCxn id="7" idx="3"/>
          </p:cNvCxnSpPr>
          <p:nvPr/>
        </p:nvCxnSpPr>
        <p:spPr>
          <a:xfrm flipV="1">
            <a:off x="2112716" y="4386900"/>
            <a:ext cx="351841" cy="483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AFC4FA8-AEEC-42A4-8E34-049EB22188FB}"/>
              </a:ext>
            </a:extLst>
          </p:cNvPr>
          <p:cNvCxnSpPr>
            <a:cxnSpLocks/>
            <a:stCxn id="6" idx="2"/>
            <a:endCxn id="27" idx="6"/>
          </p:cNvCxnSpPr>
          <p:nvPr/>
        </p:nvCxnSpPr>
        <p:spPr>
          <a:xfrm flipH="1">
            <a:off x="1153057" y="3335522"/>
            <a:ext cx="5636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36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FF60E331-1B44-4FCD-BDF4-6027E50CEBA0}"/>
              </a:ext>
            </a:extLst>
          </p:cNvPr>
          <p:cNvSpPr/>
          <p:nvPr/>
        </p:nvSpPr>
        <p:spPr>
          <a:xfrm>
            <a:off x="2334720" y="123699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A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15FF6D2-89B9-4461-BDC2-E28EA9FC66FF}"/>
              </a:ext>
            </a:extLst>
          </p:cNvPr>
          <p:cNvSpPr/>
          <p:nvPr/>
        </p:nvSpPr>
        <p:spPr>
          <a:xfrm>
            <a:off x="3689022" y="1236991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B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CAA8C4-1364-4B03-90BA-85605143C390}"/>
              </a:ext>
            </a:extLst>
          </p:cNvPr>
          <p:cNvSpPr/>
          <p:nvPr/>
        </p:nvSpPr>
        <p:spPr>
          <a:xfrm>
            <a:off x="1564260" y="23776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C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F0625F-7819-4C94-B037-31AFC827864B}"/>
              </a:ext>
            </a:extLst>
          </p:cNvPr>
          <p:cNvSpPr/>
          <p:nvPr/>
        </p:nvSpPr>
        <p:spPr>
          <a:xfrm>
            <a:off x="2342498" y="3429000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D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762CDE3-FFA5-4106-87F0-8069BB8555D6}"/>
              </a:ext>
            </a:extLst>
          </p:cNvPr>
          <p:cNvSpPr/>
          <p:nvPr/>
        </p:nvSpPr>
        <p:spPr>
          <a:xfrm>
            <a:off x="4504644" y="23776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F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A32FFC-6AB9-4107-BC9D-A7A53597F563}"/>
              </a:ext>
            </a:extLst>
          </p:cNvPr>
          <p:cNvSpPr/>
          <p:nvPr/>
        </p:nvSpPr>
        <p:spPr>
          <a:xfrm>
            <a:off x="3689022" y="3429000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E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62A2F7-F1AA-4424-825C-05540D45D94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802720" y="1470991"/>
            <a:ext cx="8863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CE0F0A-2BF4-4A92-A6A6-3CD866995C15}"/>
              </a:ext>
            </a:extLst>
          </p:cNvPr>
          <p:cNvCxnSpPr>
            <a:cxnSpLocks/>
            <a:stCxn id="6" idx="6"/>
            <a:endCxn id="36" idx="2"/>
          </p:cNvCxnSpPr>
          <p:nvPr/>
        </p:nvCxnSpPr>
        <p:spPr>
          <a:xfrm>
            <a:off x="2032260" y="2611622"/>
            <a:ext cx="1002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8FB86E-7E04-439E-A8B9-BCD4F78936C2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4088485" y="2777085"/>
            <a:ext cx="484696" cy="7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E8B963-222A-424C-A206-2C0FA7A3FE99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1963723" y="1636454"/>
            <a:ext cx="439534" cy="80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9D5196-8644-4E72-8127-6F691ED79311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1963723" y="2777085"/>
            <a:ext cx="447312" cy="7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933E735-520C-4B09-B92A-90870B6F1F5A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4088485" y="1636454"/>
            <a:ext cx="484696" cy="80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7F0462D-BB10-49E9-8F5A-2B71A448DCA4}"/>
              </a:ext>
            </a:extLst>
          </p:cNvPr>
          <p:cNvCxnSpPr>
            <a:cxnSpLocks/>
            <a:stCxn id="8" idx="2"/>
            <a:endCxn id="36" idx="6"/>
          </p:cNvCxnSpPr>
          <p:nvPr/>
        </p:nvCxnSpPr>
        <p:spPr>
          <a:xfrm flipH="1">
            <a:off x="3502452" y="2611622"/>
            <a:ext cx="1002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4EA026E0-4427-462C-9EB4-8EDAC20FF6B4}"/>
              </a:ext>
            </a:extLst>
          </p:cNvPr>
          <p:cNvSpPr/>
          <p:nvPr/>
        </p:nvSpPr>
        <p:spPr>
          <a:xfrm>
            <a:off x="3034452" y="2377622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haroni" panose="02010803020104030203" pitchFamily="2" charset="-79"/>
              </a:rPr>
              <a:t>G</a:t>
            </a:r>
            <a:endParaRPr lang="ko-KR" altLang="en-US" sz="240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haroni" panose="02010803020104030203" pitchFamily="2" charset="-79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6BB4C94-162A-4321-85B0-E20706F653A2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2810498" y="3663000"/>
            <a:ext cx="8785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1F2A67E-77AB-4ED0-BEE5-2CCCF1183857}"/>
              </a:ext>
            </a:extLst>
          </p:cNvPr>
          <p:cNvCxnSpPr>
            <a:cxnSpLocks/>
            <a:stCxn id="36" idx="0"/>
            <a:endCxn id="5" idx="3"/>
          </p:cNvCxnSpPr>
          <p:nvPr/>
        </p:nvCxnSpPr>
        <p:spPr>
          <a:xfrm flipV="1">
            <a:off x="3268452" y="1636454"/>
            <a:ext cx="489107" cy="74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246B600-1A95-404E-BA68-946C6EEC7348}"/>
              </a:ext>
            </a:extLst>
          </p:cNvPr>
          <p:cNvCxnSpPr>
            <a:cxnSpLocks/>
            <a:stCxn id="36" idx="0"/>
            <a:endCxn id="4" idx="5"/>
          </p:cNvCxnSpPr>
          <p:nvPr/>
        </p:nvCxnSpPr>
        <p:spPr>
          <a:xfrm flipH="1" flipV="1">
            <a:off x="2734183" y="1636454"/>
            <a:ext cx="534269" cy="74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54FCB598-66D4-4B8A-9337-8E6F0275BA4B}"/>
              </a:ext>
            </a:extLst>
          </p:cNvPr>
          <p:cNvCxnSpPr>
            <a:cxnSpLocks/>
            <a:stCxn id="36" idx="4"/>
            <a:endCxn id="7" idx="7"/>
          </p:cNvCxnSpPr>
          <p:nvPr/>
        </p:nvCxnSpPr>
        <p:spPr>
          <a:xfrm flipH="1">
            <a:off x="2741961" y="2845622"/>
            <a:ext cx="526491" cy="651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1211203-AF0B-45FA-9844-97737877DEC0}"/>
              </a:ext>
            </a:extLst>
          </p:cNvPr>
          <p:cNvCxnSpPr>
            <a:cxnSpLocks/>
            <a:stCxn id="36" idx="4"/>
            <a:endCxn id="9" idx="1"/>
          </p:cNvCxnSpPr>
          <p:nvPr/>
        </p:nvCxnSpPr>
        <p:spPr>
          <a:xfrm>
            <a:off x="3268452" y="2845622"/>
            <a:ext cx="489107" cy="651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2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F2AD1DD-8A7A-4890-BA31-7DBEF423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430" y="1676399"/>
            <a:ext cx="180376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175B1119-3BA5-4C59-844E-9B5D300AB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81" y="1266826"/>
            <a:ext cx="8109758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29F24F-7420-494C-97B0-D5FFAC2140D8}"/>
              </a:ext>
            </a:extLst>
          </p:cNvPr>
          <p:cNvSpPr/>
          <p:nvPr/>
        </p:nvSpPr>
        <p:spPr>
          <a:xfrm>
            <a:off x="5772150" y="1987863"/>
            <a:ext cx="647700" cy="28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1FE109-13B3-49BC-B75B-5F71075A50ED}"/>
              </a:ext>
            </a:extLst>
          </p:cNvPr>
          <p:cNvSpPr/>
          <p:nvPr/>
        </p:nvSpPr>
        <p:spPr>
          <a:xfrm>
            <a:off x="5905500" y="4207188"/>
            <a:ext cx="647700" cy="28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50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14C169-A82B-436F-942B-906C0BFF0A4F}"/>
              </a:ext>
            </a:extLst>
          </p:cNvPr>
          <p:cNvSpPr/>
          <p:nvPr/>
        </p:nvSpPr>
        <p:spPr>
          <a:xfrm>
            <a:off x="8505825" y="1987863"/>
            <a:ext cx="647700" cy="28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FD2FC3-D218-4D7E-A9F4-6A49B5EB83B5}"/>
              </a:ext>
            </a:extLst>
          </p:cNvPr>
          <p:cNvSpPr/>
          <p:nvPr/>
        </p:nvSpPr>
        <p:spPr>
          <a:xfrm>
            <a:off x="7667625" y="4207188"/>
            <a:ext cx="647700" cy="287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0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10111</TotalTime>
  <Words>44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양유정</dc:creator>
  <cp:lastModifiedBy>양유정</cp:lastModifiedBy>
  <cp:revision>14</cp:revision>
  <dcterms:created xsi:type="dcterms:W3CDTF">2020-09-07T06:51:13Z</dcterms:created>
  <dcterms:modified xsi:type="dcterms:W3CDTF">2020-09-14T07:22:41Z</dcterms:modified>
</cp:coreProperties>
</file>