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3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>
      <p:cViewPr>
        <p:scale>
          <a:sx n="130" d="100"/>
          <a:sy n="130" d="100"/>
        </p:scale>
        <p:origin x="94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53C406F-A7E7-47DA-9FE1-6771CEBB572B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2520836-45E1-4F17-AD31-F3A4029BBF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8704B-88A3-4061-B4A3-57E438D2F1A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s.lafayette.edu/ece492-sp17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2620006" cy="762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72770" y="204788"/>
            <a:ext cx="296703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Formula Electric Vehicle</a:t>
            </a:r>
            <a:r>
              <a:rPr lang="en-US" sz="1600" dirty="0" smtClean="0"/>
              <a:t> </a:t>
            </a:r>
            <a:endParaRPr lang="en-US" sz="1200" dirty="0" smtClean="0"/>
          </a:p>
          <a:p>
            <a:pPr algn="ctr"/>
            <a:r>
              <a:rPr lang="en-US" sz="1200" dirty="0" smtClean="0"/>
              <a:t>ECE 492- Spring 2017</a:t>
            </a:r>
          </a:p>
          <a:p>
            <a:pPr algn="ctr"/>
            <a:r>
              <a:rPr lang="en-US" sz="1200" dirty="0" smtClean="0"/>
              <a:t>Tractive System Interface</a:t>
            </a:r>
            <a:endParaRPr lang="en-US" sz="1200" dirty="0"/>
          </a:p>
          <a:p>
            <a:pPr algn="ctr"/>
            <a:endParaRPr lang="en-US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524623" y="221160"/>
            <a:ext cx="25146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Project Website:</a:t>
            </a:r>
          </a:p>
          <a:p>
            <a:r>
              <a:rPr lang="en-US" sz="1100" dirty="0" smtClean="0">
                <a:hlinkClick r:id="rId3"/>
              </a:rPr>
              <a:t>www.sites.Lafayette.edu/ece492-sp17</a:t>
            </a:r>
            <a:endParaRPr lang="en-US" sz="1100" dirty="0" smtClean="0"/>
          </a:p>
          <a:p>
            <a:r>
              <a:rPr lang="en-US" sz="1100" dirty="0" smtClean="0"/>
              <a:t>Engineers: </a:t>
            </a:r>
            <a:r>
              <a:rPr lang="en-US" sz="1100" dirty="0" smtClean="0"/>
              <a:t>Jack Plumb, Adam Ness, </a:t>
            </a:r>
            <a:r>
              <a:rPr lang="en-US" sz="1100" dirty="0" err="1" smtClean="0"/>
              <a:t>Christer</a:t>
            </a:r>
            <a:r>
              <a:rPr lang="en-US" sz="1100" dirty="0" smtClean="0"/>
              <a:t> </a:t>
            </a:r>
            <a:r>
              <a:rPr lang="en-US" sz="1100" dirty="0" err="1" smtClean="0"/>
              <a:t>Hoeflinger</a:t>
            </a:r>
            <a:endParaRPr lang="en-US" sz="1100" dirty="0" smtClean="0"/>
          </a:p>
          <a:p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152400" y="1143000"/>
            <a:ext cx="2529203" cy="2819400"/>
          </a:xfrm>
          <a:prstGeom prst="rect">
            <a:avLst/>
          </a:prstGeom>
          <a:noFill/>
          <a:ln>
            <a:solidFill>
              <a:srgbClr val="9B3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2400" y="1143000"/>
            <a:ext cx="2529203" cy="2369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Throttle Plausibility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Brake Interface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Voltage/Current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Motor Controller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Drive </a:t>
            </a:r>
            <a:r>
              <a:rPr lang="en-US" sz="1400" dirty="0" smtClean="0"/>
              <a:t>State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Insulation Monitoring Device</a:t>
            </a: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" y="4120515"/>
            <a:ext cx="2538728" cy="2508885"/>
          </a:xfrm>
          <a:prstGeom prst="rect">
            <a:avLst/>
          </a:prstGeom>
          <a:noFill/>
          <a:ln>
            <a:solidFill>
              <a:srgbClr val="9B3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2400" y="4120515"/>
            <a:ext cx="253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Product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67643" y="1143000"/>
            <a:ext cx="3709357" cy="3581400"/>
          </a:xfrm>
          <a:prstGeom prst="rect">
            <a:avLst/>
          </a:prstGeom>
          <a:noFill/>
          <a:ln>
            <a:solidFill>
              <a:srgbClr val="9B3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853367" y="1143000"/>
            <a:ext cx="35379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sz="1400" dirty="0" smtClean="0"/>
              <a:t>The Tractive System Interface is designed to safely connect the high voltage from the packs to the motor controller.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2767643" y="4882515"/>
            <a:ext cx="3709357" cy="1746885"/>
          </a:xfrm>
          <a:prstGeom prst="rect">
            <a:avLst/>
          </a:prstGeom>
          <a:noFill/>
          <a:ln>
            <a:solidFill>
              <a:srgbClr val="9B3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767643" y="4882515"/>
            <a:ext cx="262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Panel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562724" y="1141927"/>
            <a:ext cx="2457451" cy="4109919"/>
          </a:xfrm>
          <a:prstGeom prst="rect">
            <a:avLst/>
          </a:prstGeom>
          <a:noFill/>
          <a:ln>
            <a:solidFill>
              <a:srgbClr val="9B3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648449" y="1143000"/>
            <a:ext cx="219138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PCB</a:t>
            </a:r>
          </a:p>
          <a:p>
            <a:r>
              <a:rPr lang="en-US" sz="1400" dirty="0" smtClean="0"/>
              <a:t>Worked at one point, now everything's fucked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6562724" y="5402101"/>
            <a:ext cx="2428876" cy="1227299"/>
          </a:xfrm>
          <a:prstGeom prst="rect">
            <a:avLst/>
          </a:prstGeom>
          <a:noFill/>
          <a:ln>
            <a:solidFill>
              <a:srgbClr val="9B3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632900" y="5402101"/>
            <a:ext cx="2191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Acknowledgements</a:t>
            </a:r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8229600" y="6015750"/>
            <a:ext cx="762000" cy="613650"/>
          </a:xfrm>
          <a:prstGeom prst="rect">
            <a:avLst/>
          </a:prstGeom>
          <a:noFill/>
          <a:ln>
            <a:solidFill>
              <a:srgbClr val="9B3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229600" y="6322575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QR CODE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66360" y="76200"/>
            <a:ext cx="9039539" cy="6711315"/>
          </a:xfrm>
          <a:prstGeom prst="rect">
            <a:avLst/>
          </a:prstGeom>
          <a:noFill/>
          <a:ln>
            <a:solidFill>
              <a:srgbClr val="9B3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172770" y="228600"/>
            <a:ext cx="3048000" cy="756285"/>
          </a:xfrm>
          <a:prstGeom prst="rect">
            <a:avLst/>
          </a:prstGeom>
          <a:noFill/>
          <a:ln>
            <a:solidFill>
              <a:srgbClr val="9B3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26199" y="230596"/>
            <a:ext cx="2458729" cy="760005"/>
          </a:xfrm>
          <a:prstGeom prst="rect">
            <a:avLst/>
          </a:prstGeom>
          <a:noFill/>
          <a:ln>
            <a:solidFill>
              <a:srgbClr val="9B3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1" t="13333" r="4693" b="71111"/>
          <a:stretch/>
        </p:blipFill>
        <p:spPr>
          <a:xfrm>
            <a:off x="2828925" y="5486400"/>
            <a:ext cx="3571875" cy="795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5556" r="6666" b="7778"/>
          <a:stretch/>
        </p:blipFill>
        <p:spPr>
          <a:xfrm>
            <a:off x="6650508" y="3512881"/>
            <a:ext cx="2311286" cy="16848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9" b="10000"/>
          <a:stretch/>
        </p:blipFill>
        <p:spPr>
          <a:xfrm>
            <a:off x="457200" y="4530275"/>
            <a:ext cx="1828800" cy="19778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190" y="2127885"/>
            <a:ext cx="3003618" cy="2489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112</TotalTime>
  <Words>76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Custom Design</vt:lpstr>
      <vt:lpstr>PowerPoint Presentation</vt:lpstr>
    </vt:vector>
  </TitlesOfParts>
  <Company>Lafayette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2017-04-26T15:52:28Z</dcterms:created>
  <dcterms:modified xsi:type="dcterms:W3CDTF">2017-05-09T17:59:12Z</dcterms:modified>
</cp:coreProperties>
</file>