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9" r:id="rId4"/>
    <p:sldId id="270" r:id="rId5"/>
    <p:sldId id="257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8F4-701E-5D41-A8B1-C462ACDAA4AD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6B06-10E6-9C4C-A0CB-4B4D16D1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9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8F4-701E-5D41-A8B1-C462ACDAA4AD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6B06-10E6-9C4C-A0CB-4B4D16D1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8F4-701E-5D41-A8B1-C462ACDAA4AD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6B06-10E6-9C4C-A0CB-4B4D16D1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5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8F4-701E-5D41-A8B1-C462ACDAA4AD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6B06-10E6-9C4C-A0CB-4B4D16D1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1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8F4-701E-5D41-A8B1-C462ACDAA4AD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6B06-10E6-9C4C-A0CB-4B4D16D1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8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8F4-701E-5D41-A8B1-C462ACDAA4AD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6B06-10E6-9C4C-A0CB-4B4D16D1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9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8F4-701E-5D41-A8B1-C462ACDAA4AD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6B06-10E6-9C4C-A0CB-4B4D16D1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0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8F4-701E-5D41-A8B1-C462ACDAA4AD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6B06-10E6-9C4C-A0CB-4B4D16D1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8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8F4-701E-5D41-A8B1-C462ACDAA4AD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6B06-10E6-9C4C-A0CB-4B4D16D1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4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8F4-701E-5D41-A8B1-C462ACDAA4AD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6B06-10E6-9C4C-A0CB-4B4D16D1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8F4-701E-5D41-A8B1-C462ACDAA4AD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6B06-10E6-9C4C-A0CB-4B4D16D1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7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5C8F4-701E-5D41-A8B1-C462ACDAA4AD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E6B06-10E6-9C4C-A0CB-4B4D16D1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037"/>
            <a:ext cx="7772400" cy="1470025"/>
          </a:xfrm>
        </p:spPr>
        <p:txBody>
          <a:bodyPr/>
          <a:lstStyle/>
          <a:p>
            <a:r>
              <a:rPr lang="en-US" dirty="0" smtClean="0"/>
              <a:t>What is technology for?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343974"/>
            <a:ext cx="7772400" cy="4457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Free everything for everyone, always, no restrictions </a:t>
            </a:r>
            <a:r>
              <a:rPr lang="en-US" sz="3600" dirty="0" smtClean="0"/>
              <a:t>whatsoever: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Basic survival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Adventure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Caring for others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276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Opposite of Terrorism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give freely with NO restrictions based on any aspect of the recipient</a:t>
            </a:r>
          </a:p>
          <a:p>
            <a:r>
              <a:rPr lang="en-US" dirty="0" smtClean="0"/>
              <a:t>To create not a technological system but an ecosystem that incorporates technology, where needs are fulfilled naturally without any authority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40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Worship of Numbers is Religion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2883"/>
          </a:xfrm>
        </p:spPr>
        <p:txBody>
          <a:bodyPr>
            <a:normAutofit/>
          </a:bodyPr>
          <a:lstStyle/>
          <a:p>
            <a:r>
              <a:rPr lang="en-US" dirty="0" smtClean="0"/>
              <a:t>What we need for survival and quality of life cannot be added up by numbers</a:t>
            </a:r>
          </a:p>
          <a:p>
            <a:r>
              <a:rPr lang="en-US" dirty="0" smtClean="0"/>
              <a:t>Numbers are just a tool, but to believe that a number(all money is a number and all numbers are converted to money in our society) is not supported by reality—it is religion</a:t>
            </a:r>
          </a:p>
          <a:p>
            <a:r>
              <a:rPr lang="en-US" dirty="0" smtClean="0"/>
              <a:t>We cannot fix society’s “political” problems without addressing the philosophy of math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40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of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attack the religion of numbers we need a value system without them</a:t>
            </a:r>
          </a:p>
          <a:p>
            <a:r>
              <a:rPr lang="en-US" dirty="0" smtClean="0"/>
              <a:t>Geometry is much more natural for all humans to understand, it’s built into our brains, and can be used as a basis for numbers(rather than the other way around)</a:t>
            </a:r>
          </a:p>
          <a:p>
            <a:r>
              <a:rPr lang="en-US" dirty="0" smtClean="0"/>
              <a:t>A language based on shape rather than numbers or words can be used to tell stories and describe things, making a whole value system without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4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Trash Magic!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world is magical, in that it </a:t>
            </a:r>
            <a:r>
              <a:rPr lang="en-US" dirty="0" smtClean="0"/>
              <a:t>inspires wonder and that is ok</a:t>
            </a:r>
          </a:p>
          <a:p>
            <a:r>
              <a:rPr lang="en-US" dirty="0" smtClean="0"/>
              <a:t>Technology can and should inspire that wonder</a:t>
            </a:r>
          </a:p>
          <a:p>
            <a:r>
              <a:rPr lang="en-US" dirty="0" smtClean="0"/>
              <a:t>Trash is the source of future wealth, as past industry has dug up enough priceless(literally) minerals to last forever for all of humanity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4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379" y="-127482"/>
            <a:ext cx="7772400" cy="1470025"/>
          </a:xfrm>
        </p:spPr>
        <p:txBody>
          <a:bodyPr/>
          <a:lstStyle/>
          <a:p>
            <a:r>
              <a:rPr lang="en-US" dirty="0" smtClean="0"/>
              <a:t>Technological Complete Set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72246" y="1185743"/>
            <a:ext cx="8771753" cy="4756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/>
              <a:buChar char="•"/>
            </a:pPr>
            <a:r>
              <a:rPr lang="en-US" sz="3600" dirty="0" smtClean="0"/>
              <a:t>Food, coffee</a:t>
            </a:r>
          </a:p>
          <a:p>
            <a:pPr marL="571500" indent="-571500" algn="l">
              <a:buFont typeface="Arial"/>
              <a:buChar char="•"/>
            </a:pPr>
            <a:r>
              <a:rPr lang="en-US" sz="3600" dirty="0" smtClean="0"/>
              <a:t>Medicine, drugs</a:t>
            </a:r>
          </a:p>
          <a:p>
            <a:pPr marL="571500" indent="-571500" algn="l">
              <a:buFont typeface="Arial"/>
              <a:buChar char="•"/>
            </a:pPr>
            <a:r>
              <a:rPr lang="en-US" sz="3600" dirty="0" smtClean="0"/>
              <a:t>Shelter, heat, cooling, refrigeration</a:t>
            </a:r>
          </a:p>
          <a:p>
            <a:pPr marL="571500" indent="-571500" algn="l">
              <a:buFont typeface="Arial"/>
              <a:buChar char="•"/>
            </a:pPr>
            <a:r>
              <a:rPr lang="en-US" sz="3600" dirty="0" smtClean="0"/>
              <a:t>Water purification</a:t>
            </a:r>
          </a:p>
          <a:p>
            <a:pPr marL="571500" indent="-571500" algn="l">
              <a:buFont typeface="Arial"/>
              <a:buChar char="•"/>
            </a:pPr>
            <a:r>
              <a:rPr lang="en-US" sz="3600" dirty="0" smtClean="0"/>
              <a:t>Industrial materials fabrication and transport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7647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Bandit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Whole world forced into a single technological system</a:t>
            </a:r>
          </a:p>
          <a:p>
            <a:r>
              <a:rPr lang="en-US" dirty="0" smtClean="0"/>
              <a:t>All technology controlled not by those who built or designed it but by those who are best at wielding power over other humans</a:t>
            </a:r>
          </a:p>
          <a:p>
            <a:r>
              <a:rPr lang="en-US" dirty="0" smtClean="0"/>
              <a:t>As technology gets more powerful the gap between enforced “prices” and actual value widens and banditry becomes the entire basis of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5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Economy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27455"/>
          </a:xfrm>
        </p:spPr>
        <p:txBody>
          <a:bodyPr/>
          <a:lstStyle/>
          <a:p>
            <a:r>
              <a:rPr lang="en-US" dirty="0" smtClean="0"/>
              <a:t>Dig it up</a:t>
            </a:r>
          </a:p>
          <a:p>
            <a:r>
              <a:rPr lang="en-US" dirty="0" smtClean="0"/>
              <a:t>Force people to do things they hate to use it</a:t>
            </a:r>
          </a:p>
          <a:p>
            <a:r>
              <a:rPr lang="en-US" dirty="0" smtClean="0"/>
              <a:t>Set it on fire</a:t>
            </a:r>
          </a:p>
          <a:p>
            <a:r>
              <a:rPr lang="en-US" dirty="0" smtClean="0"/>
              <a:t>Bury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9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Trash Feed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1556"/>
            <a:ext cx="8229600" cy="2554976"/>
          </a:xfrm>
        </p:spPr>
        <p:txBody>
          <a:bodyPr/>
          <a:lstStyle/>
          <a:p>
            <a:r>
              <a:rPr lang="en-US" dirty="0" smtClean="0"/>
              <a:t>All waste streams of capitalist industry</a:t>
            </a:r>
          </a:p>
          <a:p>
            <a:r>
              <a:rPr lang="en-US" dirty="0" smtClean="0"/>
              <a:t>Human waste</a:t>
            </a:r>
          </a:p>
          <a:p>
            <a:r>
              <a:rPr lang="en-US" dirty="0" smtClean="0"/>
              <a:t>Dead materials from agriculture</a:t>
            </a:r>
          </a:p>
          <a:p>
            <a:r>
              <a:rPr lang="en-US" dirty="0" smtClean="0"/>
              <a:t>Stored waste from capitalist industry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53957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/>
              <a:t>All always free!!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1664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purpose of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connection between the human mind and the world around us</a:t>
            </a:r>
          </a:p>
          <a:p>
            <a:r>
              <a:rPr lang="en-US" dirty="0" smtClean="0"/>
              <a:t>The easier this is the better</a:t>
            </a:r>
          </a:p>
          <a:p>
            <a:r>
              <a:rPr lang="en-US" dirty="0" smtClean="0"/>
              <a:t>The more people that can use it the better</a:t>
            </a:r>
          </a:p>
          <a:p>
            <a:r>
              <a:rPr lang="en-US" dirty="0" smtClean="0"/>
              <a:t>The clearer the link and th</a:t>
            </a:r>
            <a:r>
              <a:rPr lang="en-US" dirty="0" smtClean="0"/>
              <a:t>e easier it is to understand the better</a:t>
            </a:r>
          </a:p>
          <a:p>
            <a:r>
              <a:rPr lang="en-US" dirty="0" smtClean="0"/>
              <a:t>It must all be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4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Truly fre</a:t>
            </a:r>
            <a:r>
              <a:rPr lang="en-US" dirty="0" smtClean="0"/>
              <a:t>e technology self replicates in that “you replicate it yourself”</a:t>
            </a:r>
          </a:p>
          <a:p>
            <a:r>
              <a:rPr lang="en-US" dirty="0" smtClean="0"/>
              <a:t>Anyone can teach themselves to replicate it, find the materials and do it</a:t>
            </a:r>
          </a:p>
          <a:p>
            <a:r>
              <a:rPr lang="en-US" dirty="0" smtClean="0"/>
              <a:t>Replication is something one does with intention, so replication can be stopped at any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4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Professionals Impede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need to make a living has created an incentive to break apart systems of knowledge into ever more specialized fields</a:t>
            </a:r>
          </a:p>
          <a:p>
            <a:r>
              <a:rPr lang="en-US" dirty="0"/>
              <a:t>Unification should be a goal in all human knowledge</a:t>
            </a:r>
          </a:p>
          <a:p>
            <a:r>
              <a:rPr lang="en-US" dirty="0" smtClean="0"/>
              <a:t>Therefore we must attack professional boundaries in all places to move 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4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Nature of Modern Terrorists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Terrorism is enforcing beliefs based on violence and threats of violence</a:t>
            </a:r>
          </a:p>
          <a:p>
            <a:r>
              <a:rPr lang="en-US" dirty="0" smtClean="0"/>
              <a:t>Main source of violence today is structural: denial of basic needs in world of plenty</a:t>
            </a:r>
          </a:p>
          <a:p>
            <a:r>
              <a:rPr lang="en-US" dirty="0" smtClean="0"/>
              <a:t>All modern power structures are based on this violence, to fight terrorism we must create fundamentally new structures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4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582</Words>
  <Application>Microsoft Macintosh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What is technology for?</vt:lpstr>
      <vt:lpstr>Technological Complete Set</vt:lpstr>
      <vt:lpstr>Current Bandit System</vt:lpstr>
      <vt:lpstr>Current Economy</vt:lpstr>
      <vt:lpstr>Trash Feed</vt:lpstr>
      <vt:lpstr>What is the purpose of science?</vt:lpstr>
      <vt:lpstr>Self Replication</vt:lpstr>
      <vt:lpstr>All Professionals Impede Progress</vt:lpstr>
      <vt:lpstr>The Nature of Modern Terrorists</vt:lpstr>
      <vt:lpstr>The Opposite of Terrorism</vt:lpstr>
      <vt:lpstr>Worship of Numbers is Religion</vt:lpstr>
      <vt:lpstr>Geometry of Value</vt:lpstr>
      <vt:lpstr>Trash Magic!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technology for?</dc:title>
  <dc:creator>Lafe Spietz</dc:creator>
  <cp:lastModifiedBy>Lafe Spietz</cp:lastModifiedBy>
  <cp:revision>23</cp:revision>
  <dcterms:created xsi:type="dcterms:W3CDTF">2016-12-29T22:30:47Z</dcterms:created>
  <dcterms:modified xsi:type="dcterms:W3CDTF">2016-12-30T04:31:52Z</dcterms:modified>
</cp:coreProperties>
</file>