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4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20/05/2022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745712"/>
            <a:ext cx="4514850" cy="466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863" y="1693753"/>
            <a:ext cx="4605337" cy="241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5414" y="4191670"/>
            <a:ext cx="2538412" cy="233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62925" y="4621389"/>
            <a:ext cx="2495550" cy="161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6" y="2323927"/>
            <a:ext cx="2704658" cy="382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463" y="2276788"/>
            <a:ext cx="2684105" cy="387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3614" y="2365560"/>
            <a:ext cx="2675884" cy="379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8238" y="2324100"/>
            <a:ext cx="281563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1547218"/>
            <a:ext cx="5838825" cy="474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puissance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4E86A4-93E7-2C97-23AB-406BE1AFA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2494823"/>
            <a:ext cx="11344275" cy="212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25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Spécifications définitives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Ordre de priorité des fonctions à réaliser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Travaux Soft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Schématique et PCB 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 de la batterie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Bilan de puissance</a:t>
            </a:r>
            <a:endParaRPr lang="fr-FR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Spécifications définitives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3BAE3B-9142-056F-E2AA-105E775B9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7" y="0"/>
            <a:ext cx="726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7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Ordre de priorité des fonctions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9A26A-F989-8AAC-161F-64779497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5594"/>
            <a:ext cx="10515600" cy="553271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Communication Holo32 (Odométrie + commandes)		PS</a:t>
            </a:r>
          </a:p>
          <a:p>
            <a:pPr algn="l">
              <a:spcBef>
                <a:spcPts val="600"/>
              </a:spcBef>
            </a:pPr>
            <a:r>
              <a:rPr lang="fr-F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à distance Zybo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-PC				PS</a:t>
            </a:r>
          </a:p>
          <a:p>
            <a:pPr algn="l"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Localisation :        </a:t>
            </a:r>
            <a:r>
              <a:rPr lang="fr-FR" sz="1100" b="1" dirty="0">
                <a:solidFill>
                  <a:srgbClr val="FFC000"/>
                </a:solidFill>
                <a:latin typeface="arial" panose="020B0604020202020204" pitchFamily="34" charset="0"/>
              </a:rPr>
              <a:t>-</a:t>
            </a:r>
            <a:r>
              <a:rPr lang="fr-F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sym typeface="Calibri"/>
              </a:rPr>
              <a:t>Cartographie				Manuellement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NFC 					FPGA</a:t>
            </a:r>
          </a:p>
          <a:p>
            <a:pPr lvl="3">
              <a:buFontTx/>
              <a:buChar char="-"/>
            </a:pPr>
            <a:r>
              <a:rPr lang="fr-FR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Odométrie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				FPGA</a:t>
            </a:r>
            <a:endParaRPr lang="fr-FR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IMU					FPGA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Navigation </a:t>
            </a:r>
            <a:r>
              <a:rPr lang="fr-FR" sz="1400" dirty="0"/>
              <a:t>: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Dijkstra				FPGA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sym typeface="Calibri"/>
            </a:endParaRP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Orientation 				</a:t>
            </a:r>
          </a:p>
          <a:p>
            <a:pPr lvl="3">
              <a:buFontTx/>
              <a:buChar char="-"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Cheminement </a:t>
            </a: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400" dirty="0"/>
              <a:t>Détection d’alertes  					FPGA</a:t>
            </a:r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Gestionnaire de mission :       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Démarrage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Mode auto/mode manuel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Gestion d’alertes			PS</a:t>
            </a: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Rondes et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			PS &amp; FPGA pour le </a:t>
            </a:r>
            <a:r>
              <a:rPr lang="fr-FR" sz="8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timer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cs typeface="Arial"/>
              <a:sym typeface="Arial"/>
            </a:endParaRPr>
          </a:p>
          <a:p>
            <a:pPr lvl="5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Ronde 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Wingdings" panose="05000000000000000000" pitchFamily="2" charset="2"/>
              </a:rPr>
              <a:t></a:t>
            </a:r>
            <a:r>
              <a:rPr kumimoji="0" lang="fr-FR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alertes		PS</a:t>
            </a:r>
            <a:endParaRPr lang="fr-FR" sz="1800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Evitement d’obstacle : 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Détection</a:t>
            </a: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				FPGA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navigation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Arbre de décision 	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Sortie interruption			PS</a:t>
            </a:r>
            <a:endParaRPr lang="fr-FR" dirty="0"/>
          </a:p>
          <a:p>
            <a:pPr marL="609585" marR="0" lvl="0" indent="-42332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tabLst/>
              <a:defRPr/>
            </a:pPr>
            <a:r>
              <a:rPr lang="fr-FR" sz="1400" dirty="0"/>
              <a:t>Autonome en énergie :     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-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      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Calcul et réception des données			PS</a:t>
            </a:r>
            <a:endParaRPr kumimoji="0" lang="fr-FR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Interruption par gestionnaire de mission 		PS</a:t>
            </a:r>
          </a:p>
          <a:p>
            <a:pPr lvl="4">
              <a:spcBef>
                <a:spcPts val="300"/>
              </a:spcBef>
              <a:buClr>
                <a:srgbClr val="FFC000"/>
              </a:buClr>
              <a:buFontTx/>
              <a:buChar char="-"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En charge				PS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Vidéo/Image</a:t>
            </a:r>
          </a:p>
          <a:p>
            <a:pPr>
              <a:spcBef>
                <a:spcPts val="600"/>
              </a:spcBef>
            </a:pPr>
            <a:r>
              <a:rPr lang="fr-FR" sz="1400" dirty="0"/>
              <a:t>Alerte GSM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613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7B4F82-4654-8EFE-84A7-74BF8A1F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297"/>
            <a:ext cx="4772025" cy="12668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AE730FF-7CD4-B1D8-2248-7E80DF27205C}"/>
              </a:ext>
            </a:extLst>
          </p:cNvPr>
          <p:cNvSpPr txBox="1"/>
          <p:nvPr/>
        </p:nvSpPr>
        <p:spPr>
          <a:xfrm>
            <a:off x="6096000" y="1797297"/>
            <a:ext cx="4992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Petalinux</a:t>
            </a:r>
            <a:r>
              <a:rPr lang="fr-FR" sz="2400" dirty="0"/>
              <a:t> 2020.1</a:t>
            </a:r>
          </a:p>
          <a:p>
            <a:endParaRPr lang="fr-FR" sz="2400" dirty="0"/>
          </a:p>
          <a:p>
            <a:r>
              <a:rPr lang="fr-FR" sz="2400" dirty="0"/>
              <a:t>Système de fichiers sur la carte SD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9075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E730FF-7CD4-B1D8-2248-7E80DF27205C}"/>
              </a:ext>
            </a:extLst>
          </p:cNvPr>
          <p:cNvSpPr txBox="1"/>
          <p:nvPr/>
        </p:nvSpPr>
        <p:spPr>
          <a:xfrm>
            <a:off x="466987" y="1889576"/>
            <a:ext cx="5049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Impression 3D</a:t>
            </a:r>
          </a:p>
          <a:p>
            <a:r>
              <a:rPr lang="fr-FR" sz="2400" dirty="0"/>
              <a:t>Modélisation du support mécanique</a:t>
            </a: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1F3BD0-6BAC-FA88-E9FE-9EE8F3BD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751" y="1414401"/>
            <a:ext cx="3727420" cy="30769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5F0916C-0241-C7F1-7DFD-29A800F9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99476">
            <a:off x="1190558" y="2859802"/>
            <a:ext cx="3602637" cy="37748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6656DE-EAA2-C395-FE1A-37ADE0090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448" y="4600020"/>
            <a:ext cx="3478025" cy="18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2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28BF9-71D7-B2EB-BC00-3756A62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Soft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E730FF-7CD4-B1D8-2248-7E80DF27205C}"/>
              </a:ext>
            </a:extLst>
          </p:cNvPr>
          <p:cNvSpPr txBox="1"/>
          <p:nvPr/>
        </p:nvSpPr>
        <p:spPr>
          <a:xfrm>
            <a:off x="2905062" y="3013501"/>
            <a:ext cx="6381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IHM avec python et </a:t>
            </a:r>
            <a:r>
              <a:rPr lang="fr-FR" sz="2400" dirty="0" err="1"/>
              <a:t>flask</a:t>
            </a:r>
            <a:endParaRPr lang="fr-FR" sz="2400" dirty="0"/>
          </a:p>
          <a:p>
            <a:r>
              <a:rPr lang="fr-FR" sz="2400" dirty="0"/>
              <a:t>Communication entre programme et interface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9648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D8BB1-FA8A-8972-AACC-056C8CA3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Schématique et PCB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441" y="1496711"/>
            <a:ext cx="4833937" cy="485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8206" y="2439231"/>
            <a:ext cx="5430022" cy="338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531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623" y="1316381"/>
            <a:ext cx="113823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453</TotalTime>
  <Words>258</Words>
  <Application>Microsoft Office PowerPoint</Application>
  <PresentationFormat>Grand écran</PresentationFormat>
  <Paragraphs>50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arial</vt:lpstr>
      <vt:lpstr>Calibri</vt:lpstr>
      <vt:lpstr>Thème1</vt:lpstr>
      <vt:lpstr>Réunion d’avancement du 20/05/2022</vt:lpstr>
      <vt:lpstr>Ordre du jour</vt:lpstr>
      <vt:lpstr>Spécifications définitives</vt:lpstr>
      <vt:lpstr>Ordre de priorité des fonctions à réaliser</vt:lpstr>
      <vt:lpstr>Travaux Soft</vt:lpstr>
      <vt:lpstr>Travaux Soft</vt:lpstr>
      <vt:lpstr>Travaux Soft</vt:lpstr>
      <vt:lpstr>Schématique et PCB</vt:lpstr>
      <vt:lpstr>Présentation PowerPoint</vt:lpstr>
      <vt:lpstr>Présentation PowerPoint</vt:lpstr>
      <vt:lpstr>Présentation PowerPoint</vt:lpstr>
      <vt:lpstr>Présentation PowerPoint</vt:lpstr>
      <vt:lpstr>Bilan de puissance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Lenny Laffargue</cp:lastModifiedBy>
  <cp:revision>29</cp:revision>
  <dcterms:created xsi:type="dcterms:W3CDTF">2022-04-01T08:34:25Z</dcterms:created>
  <dcterms:modified xsi:type="dcterms:W3CDTF">2022-05-20T10:20:41Z</dcterms:modified>
</cp:coreProperties>
</file>