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8" r:id="rId6"/>
    <p:sldId id="273" r:id="rId7"/>
    <p:sldId id="270" r:id="rId8"/>
    <p:sldId id="271" r:id="rId9"/>
    <p:sldId id="263" r:id="rId10"/>
    <p:sldId id="272" r:id="rId11"/>
    <p:sldId id="274" r:id="rId12"/>
    <p:sldId id="27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22/06/2022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23/06/2022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Préparation au calcul de Localisation</a:t>
            </a:r>
          </a:p>
        </p:txBody>
      </p:sp>
    </p:spTree>
    <p:extLst>
      <p:ext uri="{BB962C8B-B14F-4D97-AF65-F5344CB8AC3E}">
        <p14:creationId xmlns:p14="http://schemas.microsoft.com/office/powerpoint/2010/main" val="39902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45447-A5EE-F9F9-8E84-C39B76219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D4BC3-33C4-0072-9904-331307E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938"/>
            <a:ext cx="10515600" cy="536575"/>
          </a:xfrm>
        </p:spPr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Mecanique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80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2BC10-1FAE-3800-B973-2D0E47A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Manuel et utilisation du Dijkstra</a:t>
            </a:r>
          </a:p>
        </p:txBody>
      </p:sp>
    </p:spTree>
    <p:extLst>
      <p:ext uri="{BB962C8B-B14F-4D97-AF65-F5344CB8AC3E}">
        <p14:creationId xmlns:p14="http://schemas.microsoft.com/office/powerpoint/2010/main" val="18084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5730"/>
            <a:ext cx="10515600" cy="5271239"/>
          </a:xfrm>
        </p:spPr>
        <p:txBody>
          <a:bodyPr/>
          <a:lstStyle/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Hard: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la carte interface envoyée en fabrication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 sur la  conception de la station de charge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FPGA: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Démonstration du fonctionnement de l'algorithme Dijkstra de calcul de chemin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Schéma du prétraitement IMU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Connexion et communication entre FPGA et Soft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Soft: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 embarqué PYNQ fonctionnel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de projet Soft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Avancées sur l'utilisation des données odométriques, IMU et NFC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Mécanique du robot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Déplacement par commande manuel du robot et de l’utilisation du Dijkstra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Carte interface envoyée en fabrication</a:t>
            </a:r>
          </a:p>
        </p:txBody>
      </p:sp>
    </p:spTree>
    <p:extLst>
      <p:ext uri="{BB962C8B-B14F-4D97-AF65-F5344CB8AC3E}">
        <p14:creationId xmlns:p14="http://schemas.microsoft.com/office/powerpoint/2010/main" val="22517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Démonstration – Algorithme Dijkstra</a:t>
            </a:r>
          </a:p>
        </p:txBody>
      </p:sp>
    </p:spTree>
    <p:extLst>
      <p:ext uri="{BB962C8B-B14F-4D97-AF65-F5344CB8AC3E}">
        <p14:creationId xmlns:p14="http://schemas.microsoft.com/office/powerpoint/2010/main" val="220688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Schéma du prétraitement IMU</a:t>
            </a:r>
          </a:p>
        </p:txBody>
      </p:sp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Communication FPGA - Soft</a:t>
            </a:r>
          </a:p>
        </p:txBody>
      </p:sp>
    </p:spTree>
    <p:extLst>
      <p:ext uri="{BB962C8B-B14F-4D97-AF65-F5344CB8AC3E}">
        <p14:creationId xmlns:p14="http://schemas.microsoft.com/office/powerpoint/2010/main" val="105878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Linux embarqué PYNQ fonctionnel</a:t>
            </a:r>
          </a:p>
        </p:txBody>
      </p:sp>
    </p:spTree>
    <p:extLst>
      <p:ext uri="{BB962C8B-B14F-4D97-AF65-F5344CB8AC3E}">
        <p14:creationId xmlns:p14="http://schemas.microsoft.com/office/powerpoint/2010/main" val="196896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Présentation de l'architecture de projet Soft</a:t>
            </a:r>
          </a:p>
        </p:txBody>
      </p:sp>
    </p:spTree>
    <p:extLst>
      <p:ext uri="{BB962C8B-B14F-4D97-AF65-F5344CB8AC3E}">
        <p14:creationId xmlns:p14="http://schemas.microsoft.com/office/powerpoint/2010/main" val="2709414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195</TotalTime>
  <Words>162</Words>
  <Application>Microsoft Office PowerPoint</Application>
  <PresentationFormat>Grand écran</PresentationFormat>
  <Paragraphs>30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Arial</vt:lpstr>
      <vt:lpstr>Calibri</vt:lpstr>
      <vt:lpstr>Thème1</vt:lpstr>
      <vt:lpstr>Réunion d’avancement du 23/06/2022</vt:lpstr>
      <vt:lpstr>Ordre du jour</vt:lpstr>
      <vt:lpstr>Hard: Carte interface envoyée en fabrication</vt:lpstr>
      <vt:lpstr>Hard: Conception de la station de charge</vt:lpstr>
      <vt:lpstr>FPGA: Démonstration – Algorithme Dijkstra</vt:lpstr>
      <vt:lpstr>FPGA: Schéma du prétraitement IMU</vt:lpstr>
      <vt:lpstr>FPGA: Communication FPGA - Soft</vt:lpstr>
      <vt:lpstr>Soft: Linux embarqué PYNQ fonctionnel</vt:lpstr>
      <vt:lpstr>Soft: Présentation de l'architecture de projet Soft</vt:lpstr>
      <vt:lpstr>Soft: Préparation au calcul de Localisation</vt:lpstr>
      <vt:lpstr>Architecture Mecanique</vt:lpstr>
      <vt:lpstr>Déplacement Manuel et utilisation du Dijkstra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Lenny Laffargue</cp:lastModifiedBy>
  <cp:revision>9</cp:revision>
  <dcterms:created xsi:type="dcterms:W3CDTF">2022-04-01T08:34:25Z</dcterms:created>
  <dcterms:modified xsi:type="dcterms:W3CDTF">2022-06-22T12:01:02Z</dcterms:modified>
</cp:coreProperties>
</file>