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rive.google.com/file/d/15aW2WQBY53vXxEQ81F0e168d5GsQbctr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26/04/2022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pinout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 partage PS/PL</a:t>
            </a: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Les diagrammes fonctionnels</a:t>
            </a:r>
          </a:p>
          <a:p>
            <a:pPr algn="l"/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</a:rPr>
              <a:t>Début </a:t>
            </a:r>
            <a:r>
              <a:rPr lang="fr-F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Altium</a:t>
            </a:r>
            <a:endParaRPr lang="fr-FR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7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7501F-F26B-46CD-BAAA-F12624F0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0394"/>
            <a:ext cx="10515600" cy="535200"/>
          </a:xfrm>
        </p:spPr>
        <p:txBody>
          <a:bodyPr/>
          <a:lstStyle/>
          <a:p>
            <a:r>
              <a:rPr lang="fr-FR" dirty="0"/>
              <a:t>PINOUT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0A2DC1C-7F56-4C89-9111-3C11C513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594"/>
            <a:ext cx="12192000" cy="5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7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4A919-258E-4124-889D-5EB5F2EA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fr-F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artage PS/PL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A31E7D-174E-497B-A0E9-912BA66C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77950"/>
            <a:ext cx="4248150" cy="698312"/>
          </a:xfrm>
        </p:spPr>
        <p:txBody>
          <a:bodyPr/>
          <a:lstStyle/>
          <a:p>
            <a:r>
              <a:rPr lang="fr-FR" sz="1200" dirty="0">
                <a:hlinkClick r:id="rId2"/>
              </a:rPr>
              <a:t>https://drive.google.com/file/d/15aW2WQBY53vXxEQ81F0e168d5GsQbctr/view?usp=sharing</a:t>
            </a:r>
            <a:r>
              <a:rPr lang="fr-FR" sz="1200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502813-1058-4C4E-A2F8-1A1C1263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-1"/>
            <a:ext cx="7400925" cy="69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9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EE6D8-5496-4D13-A39F-3B7A4A91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0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fr-F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iagrammes fonctionnels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E24A66-028E-45CA-8673-9492FA1E7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D5BD6A-C252-4D73-8C2D-C739063E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731"/>
            <a:ext cx="11991975" cy="56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4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EE6D8-5496-4D13-A39F-3B7A4A91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0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fr-F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iagrammes fonctionnels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CC1182-5C3E-482A-A1F6-0850897F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565"/>
            <a:ext cx="12192000" cy="41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1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87050-0BE7-4B6C-9259-9BC4C1BA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000000"/>
                </a:solidFill>
                <a:latin typeface="arial" panose="020B0604020202020204" pitchFamily="34" charset="0"/>
              </a:rPr>
              <a:t>Début </a:t>
            </a:r>
            <a:r>
              <a:rPr lang="fr-FR" sz="3600" dirty="0" err="1">
                <a:solidFill>
                  <a:srgbClr val="000000"/>
                </a:solidFill>
                <a:latin typeface="arial" panose="020B0604020202020204" pitchFamily="34" charset="0"/>
              </a:rPr>
              <a:t>Altium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FE95AF-A4A1-4D91-BF55-42C52DE91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4009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189</TotalTime>
  <Words>56</Words>
  <Application>Microsoft Office PowerPoint</Application>
  <PresentationFormat>Grand écran</PresentationFormat>
  <Paragraphs>16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arial</vt:lpstr>
      <vt:lpstr>Calibri</vt:lpstr>
      <vt:lpstr>Thème1</vt:lpstr>
      <vt:lpstr>Réunion d’avancement du 26/04/2022</vt:lpstr>
      <vt:lpstr>Ordre du jour</vt:lpstr>
      <vt:lpstr>PINOUT</vt:lpstr>
      <vt:lpstr>Partage PS/PL</vt:lpstr>
      <vt:lpstr>Diagrammes fonctionnels</vt:lpstr>
      <vt:lpstr>Diagrammes fonctionnels</vt:lpstr>
      <vt:lpstr>Début Altium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Isabelle Van Leeuwen</cp:lastModifiedBy>
  <cp:revision>9</cp:revision>
  <dcterms:created xsi:type="dcterms:W3CDTF">2022-04-01T08:34:25Z</dcterms:created>
  <dcterms:modified xsi:type="dcterms:W3CDTF">2022-04-26T08:54:05Z</dcterms:modified>
</cp:coreProperties>
</file>