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3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36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S Group">
  <p:cSld name="ADVANS Group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9642536" y="274498"/>
            <a:ext cx="2262809" cy="5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xmlns="" val="16831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SYS Design" type="obj">
  <p:cSld name="ELSYS Desig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803211" y="87385"/>
            <a:ext cx="1148829" cy="1061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572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1" y="6356352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3703549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TO">
  <p:cSld name="AViS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716122" y="173366"/>
            <a:ext cx="1210687" cy="88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4884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CAGINE">
  <p:cSld name="MECAGIN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215953" y="116412"/>
            <a:ext cx="1710415" cy="957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14585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ASTERN EUROPE">
  <p:cSld name="EASTERN EUROP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-19049" y="-6958"/>
            <a:ext cx="12192000" cy="124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 rotWithShape="1">
          <a:blip r:embed="rId3" cstate="print">
            <a:alphaModFix/>
          </a:blip>
          <a:srcRect t="97756"/>
          <a:stretch/>
        </p:blipFill>
        <p:spPr>
          <a:xfrm>
            <a:off x="-19049" y="6718301"/>
            <a:ext cx="12230100" cy="1904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430"/>
              </a:buClr>
              <a:buSzPts val="3300"/>
              <a:buFont typeface="Arial"/>
              <a:buNone/>
              <a:defRPr>
                <a:solidFill>
                  <a:srgbClr val="0064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35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306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rtl="0">
              <a:spcBef>
                <a:spcPts val="1067"/>
              </a:spcBef>
              <a:spcAft>
                <a:spcPts val="0"/>
              </a:spcAft>
              <a:buSzPts val="2100"/>
              <a:buChar char="•"/>
              <a:defRPr/>
            </a:lvl1pPr>
            <a:lvl2pPr marL="1219170" lvl="1" indent="-457189" rtl="0"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2pPr>
            <a:lvl3pPr marL="1828754" lvl="2" indent="-431789" rtl="0">
              <a:spcBef>
                <a:spcPts val="533"/>
              </a:spcBef>
              <a:spcAft>
                <a:spcPts val="0"/>
              </a:spcAft>
              <a:buSzPts val="1500"/>
              <a:buChar char="•"/>
              <a:defRPr/>
            </a:lvl3pPr>
            <a:lvl4pPr marL="2438339" lvl="3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6pPr>
            <a:lvl7pPr marL="4267093" lvl="6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7pPr>
            <a:lvl8pPr marL="4876678" lvl="7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8pPr>
            <a:lvl9pPr marL="5486263" lvl="8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06546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9B63B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fr-FR"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0" cstate="print">
            <a:alphaModFix/>
          </a:blip>
          <a:srcRect b="82406"/>
          <a:stretch/>
        </p:blipFill>
        <p:spPr>
          <a:xfrm>
            <a:off x="-5737" y="-586"/>
            <a:ext cx="12197740" cy="1222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0" cstate="print">
            <a:alphaModFix/>
          </a:blip>
          <a:srcRect t="97756"/>
          <a:stretch/>
        </p:blipFill>
        <p:spPr>
          <a:xfrm>
            <a:off x="-11594" y="6725480"/>
            <a:ext cx="12230100" cy="190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5519482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B203E22-A68F-43B4-8A2A-8135BAB9C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" sz="4000" dirty="0"/>
              <a:t>Réunion d’avancement du 20/05/2022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E4DA1A89-6A6D-438F-AD0A-7258D468F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Tristan Cornière</a:t>
            </a:r>
          </a:p>
          <a:p>
            <a:r>
              <a:rPr lang="fr-FR" dirty="0"/>
              <a:t>Lenny </a:t>
            </a:r>
            <a:r>
              <a:rPr lang="fr-FR" dirty="0" err="1"/>
              <a:t>Laffargue</a:t>
            </a:r>
            <a:endParaRPr lang="fr-FR" dirty="0"/>
          </a:p>
          <a:p>
            <a:r>
              <a:rPr lang="fr-FR" dirty="0"/>
              <a:t>Isabelle Van Leeuwen </a:t>
            </a:r>
          </a:p>
        </p:txBody>
      </p:sp>
    </p:spTree>
    <p:extLst>
      <p:ext uri="{BB962C8B-B14F-4D97-AF65-F5344CB8AC3E}">
        <p14:creationId xmlns:p14="http://schemas.microsoft.com/office/powerpoint/2010/main" xmlns="" val="361542167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0" y="1547218"/>
            <a:ext cx="5838825" cy="4744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0DD8BB1-FA8A-8972-AACC-056C8CA3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de puissance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0C4E86A4-93E7-2C97-23AB-406BE1AFA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2494823"/>
            <a:ext cx="11344275" cy="212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1325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09515F8-52F5-41EA-9F94-01B0981A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F6A637C-CB97-4C62-85F7-63CB79C42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Spécifications définitives</a:t>
            </a:r>
            <a:endParaRPr lang="fr-F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Ordre de priorité des fonctions à réaliser </a:t>
            </a:r>
            <a:endParaRPr lang="fr-F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Travaux Soft</a:t>
            </a:r>
            <a:endParaRPr lang="fr-F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Schématique et PCB </a:t>
            </a:r>
            <a:endParaRPr lang="fr-F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Gestion de la batterie</a:t>
            </a:r>
            <a:endParaRPr lang="fr-F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Bilan de puissance</a:t>
            </a:r>
            <a:endParaRPr lang="fr-F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1977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F27501F-F26B-46CD-BAAA-F12624F0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10394"/>
            <a:ext cx="10515600" cy="535200"/>
          </a:xfrm>
        </p:spPr>
        <p:txBody>
          <a:bodyPr/>
          <a:lstStyle/>
          <a:p>
            <a:r>
              <a:rPr lang="fr-FR" dirty="0"/>
              <a:t>Spécifications définitives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313BAE3B-9142-056F-E2AA-105E775B9E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37537" y="0"/>
            <a:ext cx="7261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47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F27501F-F26B-46CD-BAAA-F12624F0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10394"/>
            <a:ext cx="10515600" cy="535200"/>
          </a:xfrm>
        </p:spPr>
        <p:txBody>
          <a:bodyPr/>
          <a:lstStyle/>
          <a:p>
            <a:r>
              <a:rPr lang="fr-FR" dirty="0"/>
              <a:t>Ordre de priorité des fonctions à réaliser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C79A26A-F989-8AAC-161F-647794972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5594"/>
            <a:ext cx="10515600" cy="5532711"/>
          </a:xfrm>
        </p:spPr>
        <p:txBody>
          <a:bodyPr/>
          <a:lstStyle/>
          <a:p>
            <a:pPr algn="l">
              <a:spcBef>
                <a:spcPts val="600"/>
              </a:spcBef>
            </a:pP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Communication Holo32 (Odométrie + commandes)		PS</a:t>
            </a:r>
          </a:p>
          <a:p>
            <a:pPr algn="l">
              <a:spcBef>
                <a:spcPts val="600"/>
              </a:spcBef>
            </a:pPr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Communication à distance Zybo</a:t>
            </a: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-PC				PS</a:t>
            </a:r>
          </a:p>
          <a:p>
            <a:pPr algn="l">
              <a:spcBef>
                <a:spcPts val="600"/>
              </a:spcBef>
            </a:pP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Localisation :        </a:t>
            </a:r>
            <a:r>
              <a:rPr lang="fr-FR" sz="1100" b="1" dirty="0">
                <a:solidFill>
                  <a:srgbClr val="FFC000"/>
                </a:solidFill>
                <a:latin typeface="arial" panose="020B0604020202020204" pitchFamily="34" charset="0"/>
              </a:rPr>
              <a:t>-</a:t>
            </a:r>
            <a:r>
              <a:rPr lang="fr-F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sym typeface="Calibri"/>
              </a:rPr>
              <a:t>Cartographie				Manuellement</a:t>
            </a:r>
          </a:p>
          <a:p>
            <a:pPr lvl="3">
              <a:buFontTx/>
              <a:buChar char="-"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NFC 					FPGA</a:t>
            </a:r>
          </a:p>
          <a:p>
            <a:pPr lvl="3">
              <a:buFontTx/>
              <a:buChar char="-"/>
            </a:pPr>
            <a:r>
              <a:rPr lang="fr-FR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Odométrie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				FPGA</a:t>
            </a:r>
            <a:endParaRPr lang="fr-FR" sz="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3">
              <a:buFontTx/>
              <a:buChar char="-"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IMU					FPGA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Navigation </a:t>
            </a:r>
            <a:r>
              <a:rPr lang="fr-FR" sz="1400" dirty="0"/>
              <a:t>:         </a:t>
            </a: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-</a:t>
            </a: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       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Dijkstra				FPGA</a:t>
            </a:r>
            <a:endParaRPr lang="fr-FR" sz="800" dirty="0">
              <a:solidFill>
                <a:srgbClr val="000000"/>
              </a:solidFill>
              <a:latin typeface="arial" panose="020B0604020202020204" pitchFamily="34" charset="0"/>
              <a:sym typeface="Calibri"/>
            </a:endParaRPr>
          </a:p>
          <a:p>
            <a:pPr lvl="3">
              <a:buFontTx/>
              <a:buChar char="-"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Orientation 				</a:t>
            </a:r>
          </a:p>
          <a:p>
            <a:pPr lvl="3">
              <a:buFontTx/>
              <a:buChar char="-"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Cheminement </a:t>
            </a:r>
            <a:endParaRPr lang="fr-FR" sz="1100" dirty="0"/>
          </a:p>
          <a:p>
            <a:pPr>
              <a:spcBef>
                <a:spcPts val="600"/>
              </a:spcBef>
            </a:pPr>
            <a:r>
              <a:rPr lang="fr-FR" sz="1400" dirty="0"/>
              <a:t>Détection d’alertes  					FPGA</a:t>
            </a:r>
          </a:p>
          <a:p>
            <a:pPr marL="609585" marR="0" lvl="0" indent="-42332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tabLst/>
              <a:defRPr/>
            </a:pPr>
            <a:r>
              <a:rPr lang="fr-FR" sz="1400" dirty="0"/>
              <a:t>Gestionnaire de mission :             </a:t>
            </a: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-</a:t>
            </a: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      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Démarrage			PS</a:t>
            </a:r>
          </a:p>
          <a:p>
            <a:pPr lvl="5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Mode auto/mode manuel		PS</a:t>
            </a:r>
          </a:p>
          <a:p>
            <a:pPr lvl="5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Gestion d’alertes			PS</a:t>
            </a:r>
          </a:p>
          <a:p>
            <a:pPr lvl="5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cs typeface="Arial"/>
                <a:sym typeface="Arial"/>
              </a:rPr>
              <a:t>Rondes et </a:t>
            </a:r>
            <a:r>
              <a:rPr lang="fr-FR" sz="800" dirty="0" err="1">
                <a:solidFill>
                  <a:srgbClr val="000000"/>
                </a:solidFill>
                <a:latin typeface="arial" panose="020B0604020202020204" pitchFamily="34" charset="0"/>
                <a:cs typeface="Arial"/>
                <a:sym typeface="Arial"/>
              </a:rPr>
              <a:t>timer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cs typeface="Arial"/>
                <a:sym typeface="Arial"/>
              </a:rPr>
              <a:t>			PS &amp; FPGA pour le </a:t>
            </a:r>
            <a:r>
              <a:rPr lang="fr-FR" sz="800" dirty="0" err="1">
                <a:solidFill>
                  <a:srgbClr val="000000"/>
                </a:solidFill>
                <a:latin typeface="arial" panose="020B0604020202020204" pitchFamily="34" charset="0"/>
                <a:cs typeface="Arial"/>
                <a:sym typeface="Arial"/>
              </a:rPr>
              <a:t>timer</a:t>
            </a:r>
            <a:endParaRPr lang="fr-FR" sz="800" dirty="0">
              <a:solidFill>
                <a:srgbClr val="000000"/>
              </a:solidFill>
              <a:latin typeface="arial" panose="020B0604020202020204" pitchFamily="34" charset="0"/>
              <a:cs typeface="Arial"/>
              <a:sym typeface="Arial"/>
            </a:endParaRPr>
          </a:p>
          <a:p>
            <a:pPr lvl="5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Interruption Ronde </a:t>
            </a:r>
            <a:r>
              <a:rPr kumimoji="0" lang="fr-FR" sz="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Wingdings" panose="05000000000000000000" pitchFamily="2" charset="2"/>
              </a:rPr>
              <a:t></a:t>
            </a:r>
            <a:r>
              <a:rPr kumimoji="0" lang="fr-FR" sz="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alertes		PS</a:t>
            </a:r>
            <a:endParaRPr lang="fr-FR" sz="1800" dirty="0"/>
          </a:p>
          <a:p>
            <a:pPr marL="609585" marR="0" lvl="0" indent="-42332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tabLst/>
              <a:defRPr/>
            </a:pPr>
            <a:r>
              <a:rPr lang="fr-FR" sz="1400" dirty="0"/>
              <a:t>Evitement d’obstacle :      </a:t>
            </a: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-</a:t>
            </a: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      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Détection</a:t>
            </a:r>
            <a:r>
              <a: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				FPGA</a:t>
            </a:r>
            <a:endParaRPr kumimoji="0" lang="fr-FR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lvl="4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Interruption navigation			PS</a:t>
            </a:r>
          </a:p>
          <a:p>
            <a:pPr lvl="4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Arbre de décision 			PS</a:t>
            </a:r>
          </a:p>
          <a:p>
            <a:pPr lvl="4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cs typeface="Arial"/>
                <a:sym typeface="Arial"/>
              </a:rPr>
              <a:t>Sortie interruption			PS</a:t>
            </a:r>
            <a:endParaRPr lang="fr-FR" dirty="0"/>
          </a:p>
          <a:p>
            <a:pPr marL="609585" marR="0" lvl="0" indent="-42332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tabLst/>
              <a:defRPr/>
            </a:pPr>
            <a:r>
              <a:rPr lang="fr-FR" sz="1400" dirty="0"/>
              <a:t>Autonome en énergie :     </a:t>
            </a: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-</a:t>
            </a: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      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Calcul et réception des données			PS</a:t>
            </a:r>
            <a:endParaRPr kumimoji="0" lang="fr-FR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lvl="4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Interruption par gestionnaire de mission 		PS</a:t>
            </a:r>
          </a:p>
          <a:p>
            <a:pPr lvl="4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En charge				PS</a:t>
            </a:r>
          </a:p>
          <a:p>
            <a:pPr>
              <a:spcBef>
                <a:spcPts val="600"/>
              </a:spcBef>
            </a:pPr>
            <a:r>
              <a:rPr lang="fr-FR" sz="1400" dirty="0"/>
              <a:t>Vidéo/Image</a:t>
            </a:r>
          </a:p>
          <a:p>
            <a:pPr>
              <a:spcBef>
                <a:spcPts val="600"/>
              </a:spcBef>
            </a:pPr>
            <a:r>
              <a:rPr lang="fr-FR" sz="1400" dirty="0"/>
              <a:t>Alerte GSM</a:t>
            </a:r>
          </a:p>
          <a:p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xmlns="" val="406138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2528BF9-71D7-B2EB-BC00-3756A62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Soft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7E40D924-9265-A739-8DAE-2B89321A4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9075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0DD8BB1-FA8A-8972-AACC-056C8CA3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Schématique et PCB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441" y="1496711"/>
            <a:ext cx="4833937" cy="4851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8206" y="2439231"/>
            <a:ext cx="5430022" cy="338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0531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623" y="1316381"/>
            <a:ext cx="1138237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745712"/>
            <a:ext cx="4514850" cy="466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6863" y="1693753"/>
            <a:ext cx="4605337" cy="241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5414" y="4191670"/>
            <a:ext cx="2538412" cy="233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62925" y="4621389"/>
            <a:ext cx="2495550" cy="1617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6" y="2323927"/>
            <a:ext cx="2704658" cy="382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9463" y="2276788"/>
            <a:ext cx="2684105" cy="3876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3614" y="2365560"/>
            <a:ext cx="2675884" cy="3792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58238" y="2324100"/>
            <a:ext cx="281563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ème1" id="{F8D90D31-0E82-441F-979D-5CA5121051FF}" vid="{6756C6E6-5B85-46E8-8880-4CDFF9CDDA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443</TotalTime>
  <Words>47</Words>
  <Application>Microsoft Office PowerPoint</Application>
  <PresentationFormat>Personnalisé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Thème1</vt:lpstr>
      <vt:lpstr>Réunion d’avancement du 20/05/2022</vt:lpstr>
      <vt:lpstr>Ordre du jour</vt:lpstr>
      <vt:lpstr>Spécifications définitives</vt:lpstr>
      <vt:lpstr>Ordre de priorité des fonctions à réaliser</vt:lpstr>
      <vt:lpstr>Travaux Soft</vt:lpstr>
      <vt:lpstr>Schématique et PCB</vt:lpstr>
      <vt:lpstr>Diapositive 7</vt:lpstr>
      <vt:lpstr>Diapositive 8</vt:lpstr>
      <vt:lpstr>Diapositive 9</vt:lpstr>
      <vt:lpstr>Diapositive 10</vt:lpstr>
      <vt:lpstr>Bilan de puissance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d’avancement du 01/04/2022</dc:title>
  <dc:creator>Isabelle Van Leeuwen</dc:creator>
  <cp:lastModifiedBy>CORNIERE</cp:lastModifiedBy>
  <cp:revision>28</cp:revision>
  <dcterms:created xsi:type="dcterms:W3CDTF">2022-04-01T08:34:25Z</dcterms:created>
  <dcterms:modified xsi:type="dcterms:W3CDTF">2022-05-20T09:37:13Z</dcterms:modified>
</cp:coreProperties>
</file>