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27/07/2022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4/4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418EA7-A969-2067-BECA-63B052D557B1}"/>
              </a:ext>
            </a:extLst>
          </p:cNvPr>
          <p:cNvSpPr txBox="1"/>
          <p:nvPr/>
        </p:nvSpPr>
        <p:spPr>
          <a:xfrm>
            <a:off x="5138045" y="209906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débranché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F97796-8B38-25CC-83B7-8F6C1BDD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03" y="3012167"/>
            <a:ext cx="8418763" cy="28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Filtre de </a:t>
            </a:r>
            <a:r>
              <a:rPr lang="fr-FR" dirty="0" err="1"/>
              <a:t>Kalman</a:t>
            </a:r>
            <a:r>
              <a:rPr lang="fr-FR" dirty="0"/>
              <a:t> Odométrie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B4E824-0B65-FB50-AB69-71CF1E7E415A}"/>
              </a:ext>
            </a:extLst>
          </p:cNvPr>
          <p:cNvSpPr txBox="1"/>
          <p:nvPr/>
        </p:nvSpPr>
        <p:spPr>
          <a:xfrm>
            <a:off x="838200" y="1694576"/>
            <a:ext cx="419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Enregistrement de </a:t>
            </a:r>
            <a:r>
              <a:rPr lang="fr-FR" dirty="0" err="1"/>
              <a:t>Datasets</a:t>
            </a:r>
            <a:r>
              <a:rPr lang="fr-FR" dirty="0"/>
              <a:t> odométriques simples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A68A3C-1B68-C6C8-9850-10CBFBF1D7C5}"/>
              </a:ext>
            </a:extLst>
          </p:cNvPr>
          <p:cNvSpPr txBox="1"/>
          <p:nvPr/>
        </p:nvSpPr>
        <p:spPr>
          <a:xfrm>
            <a:off x="838200" y="200235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Première analyse des résultats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8BD033-4BD5-E058-CB9E-8397F081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" y="2698975"/>
            <a:ext cx="2642070" cy="17613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843F24C-F6BC-36EF-DAF9-1518FFBF2334}"/>
              </a:ext>
            </a:extLst>
          </p:cNvPr>
          <p:cNvSpPr txBox="1"/>
          <p:nvPr/>
        </p:nvSpPr>
        <p:spPr>
          <a:xfrm>
            <a:off x="796445" y="247940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Virage à Gauche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51AFA8-2538-4E92-5587-CF9FF5FD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42" y="2745920"/>
            <a:ext cx="2642070" cy="17107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1C58B2F-CA28-7CE3-BC1C-9FA1B847D7E7}"/>
              </a:ext>
            </a:extLst>
          </p:cNvPr>
          <p:cNvSpPr txBox="1"/>
          <p:nvPr/>
        </p:nvSpPr>
        <p:spPr>
          <a:xfrm>
            <a:off x="3649349" y="247940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Virage à Droite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7CD3524-7C61-F52C-7D1D-8B0A3E87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476" y="2730916"/>
            <a:ext cx="2642070" cy="16974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F88A4B3-6605-2159-978C-458D188D7CF3}"/>
              </a:ext>
            </a:extLst>
          </p:cNvPr>
          <p:cNvSpPr txBox="1"/>
          <p:nvPr/>
        </p:nvSpPr>
        <p:spPr>
          <a:xfrm>
            <a:off x="6500652" y="246892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Tout droit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5973A9-249F-593D-2DDA-3582BD4D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10" y="2728448"/>
            <a:ext cx="2642069" cy="174573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E985CF-1310-1717-688D-CC854959C0BC}"/>
              </a:ext>
            </a:extLst>
          </p:cNvPr>
          <p:cNvSpPr txBox="1"/>
          <p:nvPr/>
        </p:nvSpPr>
        <p:spPr>
          <a:xfrm>
            <a:off x="9046802" y="2468920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Marche arrière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3209904-E47D-C27C-AD8F-678B60107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207" y="4853789"/>
            <a:ext cx="2642069" cy="168440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39E990E-9268-3544-7F55-29C315208319}"/>
              </a:ext>
            </a:extLst>
          </p:cNvPr>
          <p:cNvSpPr txBox="1"/>
          <p:nvPr/>
        </p:nvSpPr>
        <p:spPr>
          <a:xfrm>
            <a:off x="8610785" y="4576790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Diagonale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4743EE-9B92-E2CD-6C09-6A8C7AE62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385" y="4818421"/>
            <a:ext cx="2642070" cy="17197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1B880CA-4D14-DE1D-899A-C52746A9EDF2}"/>
              </a:ext>
            </a:extLst>
          </p:cNvPr>
          <p:cNvSpPr txBox="1"/>
          <p:nvPr/>
        </p:nvSpPr>
        <p:spPr>
          <a:xfrm>
            <a:off x="5536663" y="462465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Gauche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D04053B-2D9E-2BAD-E425-79C517ED68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6466" y="4813930"/>
            <a:ext cx="2642070" cy="174728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1EE7F53-51D4-DFAB-979F-AC389BA7EED8}"/>
              </a:ext>
            </a:extLst>
          </p:cNvPr>
          <p:cNvSpPr txBox="1"/>
          <p:nvPr/>
        </p:nvSpPr>
        <p:spPr>
          <a:xfrm>
            <a:off x="2590781" y="467543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Droite</a:t>
            </a:r>
          </a:p>
        </p:txBody>
      </p:sp>
    </p:spTree>
    <p:extLst>
      <p:ext uri="{BB962C8B-B14F-4D97-AF65-F5344CB8AC3E}">
        <p14:creationId xmlns:p14="http://schemas.microsoft.com/office/powerpoint/2010/main" val="392465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9282"/>
            <a:ext cx="12195783" cy="46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4897"/>
            <a:ext cx="5979886" cy="375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2203946"/>
            <a:ext cx="5907314" cy="372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278" y="1395745"/>
            <a:ext cx="10521951" cy="520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FPGA/Soft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4A8A4D-6952-E197-F8D5-3F125B7AE829}"/>
              </a:ext>
            </a:extLst>
          </p:cNvPr>
          <p:cNvSpPr txBox="1"/>
          <p:nvPr/>
        </p:nvSpPr>
        <p:spPr>
          <a:xfrm>
            <a:off x="494950" y="1972043"/>
            <a:ext cx="40099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Drivers Fonctionnels: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Dijkstra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Ronde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Balise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4596B1-F99F-C675-BF4F-8CD8BDA90A60}"/>
              </a:ext>
            </a:extLst>
          </p:cNvPr>
          <p:cNvSpPr txBox="1"/>
          <p:nvPr/>
        </p:nvSpPr>
        <p:spPr>
          <a:xfrm>
            <a:off x="6096000" y="1972043"/>
            <a:ext cx="4009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Drivers à venir: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Ultrasons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Batterie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NFC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EDEC8D-929C-6BED-C415-6DB4076007FD}"/>
              </a:ext>
            </a:extLst>
          </p:cNvPr>
          <p:cNvSpPr txBox="1"/>
          <p:nvPr/>
        </p:nvSpPr>
        <p:spPr>
          <a:xfrm>
            <a:off x="838200" y="4613945"/>
            <a:ext cx="705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Difficultés sur la lecture des tag NFC par I2C pour le FPGA</a:t>
            </a:r>
          </a:p>
        </p:txBody>
      </p:sp>
    </p:spTree>
    <p:extLst>
      <p:ext uri="{BB962C8B-B14F-4D97-AF65-F5344CB8AC3E}">
        <p14:creationId xmlns:p14="http://schemas.microsoft.com/office/powerpoint/2010/main" val="3047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1/4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938F9C-5088-A52A-B642-BF22AFFCF64D}"/>
              </a:ext>
            </a:extLst>
          </p:cNvPr>
          <p:cNvSpPr txBox="1"/>
          <p:nvPr/>
        </p:nvSpPr>
        <p:spPr>
          <a:xfrm>
            <a:off x="687897" y="2201138"/>
            <a:ext cx="4594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Problème lié au debugger: Influence sur l’UART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CE6F7B-B95C-77F1-B040-0A5FB6154CEE}"/>
              </a:ext>
            </a:extLst>
          </p:cNvPr>
          <p:cNvSpPr txBox="1"/>
          <p:nvPr/>
        </p:nvSpPr>
        <p:spPr>
          <a:xfrm>
            <a:off x="687897" y="2940594"/>
            <a:ext cx="467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Analyse des trames en différentes configurations: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A90837-1C5E-83DD-849D-D95A162FF35C}"/>
              </a:ext>
            </a:extLst>
          </p:cNvPr>
          <p:cNvSpPr txBox="1"/>
          <p:nvPr/>
        </p:nvSpPr>
        <p:spPr>
          <a:xfrm>
            <a:off x="687897" y="1461683"/>
            <a:ext cx="5777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Remplacement Hardware du câble chargé de la liaison UART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248251-07C4-CF69-2C52-AA17441DC38C}"/>
              </a:ext>
            </a:extLst>
          </p:cNvPr>
          <p:cNvSpPr txBox="1"/>
          <p:nvPr/>
        </p:nvSpPr>
        <p:spPr>
          <a:xfrm>
            <a:off x="519418" y="4733207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Branché au PC et à la base roulante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095635-0F87-F818-673C-B824251C3ED2}"/>
              </a:ext>
            </a:extLst>
          </p:cNvPr>
          <p:cNvSpPr txBox="1"/>
          <p:nvPr/>
        </p:nvSpPr>
        <p:spPr>
          <a:xfrm>
            <a:off x="4478358" y="4733206"/>
            <a:ext cx="397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Branché uniquement à la base roulante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E3BA-8C39-D4BD-538D-6E2CBED60B52}"/>
              </a:ext>
            </a:extLst>
          </p:cNvPr>
          <p:cNvSpPr txBox="1"/>
          <p:nvPr/>
        </p:nvSpPr>
        <p:spPr>
          <a:xfrm>
            <a:off x="9316792" y="473320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débranché</a:t>
            </a:r>
          </a:p>
        </p:txBody>
      </p:sp>
    </p:spTree>
    <p:extLst>
      <p:ext uri="{BB962C8B-B14F-4D97-AF65-F5344CB8AC3E}">
        <p14:creationId xmlns:p14="http://schemas.microsoft.com/office/powerpoint/2010/main" val="292413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2/4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875363-F630-2EEE-1882-31869C26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949"/>
            <a:ext cx="12192000" cy="2966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418EA7-A969-2067-BECA-63B052D557B1}"/>
              </a:ext>
            </a:extLst>
          </p:cNvPr>
          <p:cNvSpPr txBox="1"/>
          <p:nvPr/>
        </p:nvSpPr>
        <p:spPr>
          <a:xfrm>
            <a:off x="3799513" y="2149398"/>
            <a:ext cx="4254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Branché au PC et à la base roulante</a:t>
            </a:r>
          </a:p>
        </p:txBody>
      </p:sp>
    </p:spTree>
    <p:extLst>
      <p:ext uri="{BB962C8B-B14F-4D97-AF65-F5344CB8AC3E}">
        <p14:creationId xmlns:p14="http://schemas.microsoft.com/office/powerpoint/2010/main" val="26228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3/4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418EA7-A969-2067-BECA-63B052D557B1}"/>
              </a:ext>
            </a:extLst>
          </p:cNvPr>
          <p:cNvSpPr txBox="1"/>
          <p:nvPr/>
        </p:nvSpPr>
        <p:spPr>
          <a:xfrm>
            <a:off x="3799513" y="2149398"/>
            <a:ext cx="4527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Branché uniquement à la base roulante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E1AAD1-4B54-3C8F-B369-B84D37F6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2768568"/>
            <a:ext cx="9479559" cy="34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578</TotalTime>
  <Words>192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Thème1</vt:lpstr>
      <vt:lpstr>Réunion d’avancement du 27/07/2022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FPGA/Soft</vt:lpstr>
      <vt:lpstr>Soft – Debug de la base roulante 1/4</vt:lpstr>
      <vt:lpstr>Soft – Debug de la base roulante 2/4</vt:lpstr>
      <vt:lpstr>Soft – Debug de la base roulante 3/4</vt:lpstr>
      <vt:lpstr>Soft – Debug de la base roulante 4/4</vt:lpstr>
      <vt:lpstr>Soft – Filtre de Kalman Odométrie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30</cp:revision>
  <dcterms:created xsi:type="dcterms:W3CDTF">2022-04-01T08:34:25Z</dcterms:created>
  <dcterms:modified xsi:type="dcterms:W3CDTF">2022-07-27T09:24:04Z</dcterms:modified>
</cp:coreProperties>
</file>