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58" r:id="rId6"/>
    <p:sldId id="284" r:id="rId7"/>
    <p:sldId id="273" r:id="rId8"/>
    <p:sldId id="280" r:id="rId9"/>
    <p:sldId id="281" r:id="rId10"/>
    <p:sldId id="28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06/07/2022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Logiciel Mode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Filtre de </a:t>
            </a:r>
            <a:r>
              <a:rPr lang="fr-FR"/>
              <a:t>Kalman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8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542" y="1504497"/>
            <a:ext cx="11115675" cy="47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6" y="1335314"/>
            <a:ext cx="4529797" cy="521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145" y="1539388"/>
            <a:ext cx="7464855" cy="4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719946" y="2178634"/>
            <a:ext cx="5450114" cy="360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8" y="1295400"/>
            <a:ext cx="67151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009465"/>
            <a:ext cx="5950857" cy="39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057" y="1987904"/>
            <a:ext cx="5910943" cy="371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Gestion des ultrasons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BF244-653F-C43E-B306-701F51A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731"/>
            <a:ext cx="6537695" cy="36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1E45BF-A8FB-6DA4-FD07-87CB1C5DD9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3827" y="1175467"/>
            <a:ext cx="3499973" cy="5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Changement de carte Dijkstra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8C735E-13D5-AE5D-8CBF-1AE1D8FA4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" y="2294998"/>
            <a:ext cx="3982006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94B467-CB1C-5544-47A5-C6181C8E5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1652911"/>
            <a:ext cx="3810532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4C83CC-FBEF-CE65-31B2-536D67CC4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3154495"/>
            <a:ext cx="3791479" cy="762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F7AE9B-6372-E2F3-03D5-4F5A6050F1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9461" b="1733"/>
          <a:stretch/>
        </p:blipFill>
        <p:spPr bwMode="auto">
          <a:xfrm>
            <a:off x="5703714" y="1494474"/>
            <a:ext cx="4232942" cy="444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9D75B36A-C0A4-B3D0-F387-FC816FDC4EFA}"/>
              </a:ext>
            </a:extLst>
          </p:cNvPr>
          <p:cNvSpPr/>
          <p:nvPr/>
        </p:nvSpPr>
        <p:spPr>
          <a:xfrm>
            <a:off x="8598716" y="2893592"/>
            <a:ext cx="352337" cy="344558"/>
          </a:xfrm>
          <a:prstGeom prst="mathMultiply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30E9260-034A-01DC-9469-E35C54CA1836}"/>
              </a:ext>
            </a:extLst>
          </p:cNvPr>
          <p:cNvCxnSpPr/>
          <p:nvPr/>
        </p:nvCxnSpPr>
        <p:spPr>
          <a:xfrm>
            <a:off x="6602136" y="2294998"/>
            <a:ext cx="2172748" cy="124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Impression de nouveaux supports plus grands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du wifi </a:t>
            </a:r>
            <a:r>
              <a:rPr lang="fr-FR" dirty="0" err="1"/>
              <a:t>Mesh</a:t>
            </a:r>
            <a:r>
              <a:rPr lang="fr-FR" dirty="0"/>
              <a:t> à partir de la librairie </a:t>
            </a:r>
            <a:r>
              <a:rPr lang="fr-FR" dirty="0" err="1"/>
              <a:t>PainlessMesh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cours </a:t>
            </a:r>
            <a:r>
              <a:rPr lang="fr-FR" dirty="0">
                <a:sym typeface="Wingdings" panose="05000000000000000000" pitchFamily="2" charset="2"/>
              </a:rPr>
              <a:t> mise en place de la connexion I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faire  Mise en place d’un bloc de communication au niveau du FPGA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5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506</TotalTime>
  <Words>112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Thème1</vt:lpstr>
      <vt:lpstr>Réunion d’avancement du 06/07/2022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FPGA: Gestion des ultrasons</vt:lpstr>
      <vt:lpstr>FPGA: Changement de carte Dijkstra</vt:lpstr>
      <vt:lpstr>FPGA: Balises</vt:lpstr>
      <vt:lpstr>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25</cp:revision>
  <dcterms:created xsi:type="dcterms:W3CDTF">2022-04-01T08:34:25Z</dcterms:created>
  <dcterms:modified xsi:type="dcterms:W3CDTF">2022-07-06T12:48:20Z</dcterms:modified>
</cp:coreProperties>
</file>