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5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01/04/2022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01/04/2022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01/04/2022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01/04/2022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01/04/2022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01/04/2022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01/04/2022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01/04/2022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01/04/2022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0A1DE6-6531-4B50-8E66-A759804B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vérification des spécifications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1E142B8-37CF-4CCE-BB26-AA10E1A8E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Se situer dans un espace donné:</a:t>
            </a:r>
            <a:r>
              <a:rPr lang="fr-FR" dirty="0"/>
              <a:t> Le robot allumé, celui-ci renvoi les coordonnées de sa position sur l’IHM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Navigation en Autonomie :</a:t>
            </a:r>
            <a:r>
              <a:rPr lang="fr-FR" dirty="0"/>
              <a:t> Donner des coordonnées objectif réalisable et vérifier que le robot s’y rend correctement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Eviter les obstacles </a:t>
            </a:r>
            <a:r>
              <a:rPr lang="fr-FR" dirty="0"/>
              <a:t>: Idem mais avec des obstacles sur le chemin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Autonome en énergie </a:t>
            </a:r>
            <a:r>
              <a:rPr lang="fr-FR" dirty="0"/>
              <a:t>: Batterie presque vide, le robot se rend en autonomie sur sa station de recharge. Afficher le niveau de batterie sur l’IHM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0579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A66CC8-9F58-4D3C-8FBB-C9F10ACC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carte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C37DC48-3068-43AE-B323-952259094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ZYBO Z7 : </a:t>
            </a:r>
            <a:r>
              <a:rPr lang="fr-FR" b="1" i="0" dirty="0">
                <a:solidFill>
                  <a:srgbClr val="1D1D1D"/>
                </a:solidFill>
                <a:effectLst/>
                <a:latin typeface="+mn-lt"/>
              </a:rPr>
              <a:t>Zynq-7000 ARM/FPGA </a:t>
            </a:r>
            <a:r>
              <a:rPr lang="fr-FR" b="1" i="0" dirty="0" err="1">
                <a:solidFill>
                  <a:srgbClr val="1D1D1D"/>
                </a:solidFill>
                <a:effectLst/>
                <a:latin typeface="+mn-lt"/>
              </a:rPr>
              <a:t>SoC</a:t>
            </a:r>
            <a:endParaRPr lang="fr-FR" b="1" i="0" dirty="0">
              <a:solidFill>
                <a:srgbClr val="1D1D1D"/>
              </a:solidFill>
              <a:effectLst/>
              <a:latin typeface="+mn-lt"/>
            </a:endParaRPr>
          </a:p>
          <a:p>
            <a:pPr lvl="1"/>
            <a:r>
              <a:rPr lang="fr-FR" dirty="0">
                <a:solidFill>
                  <a:srgbClr val="1D1D1D"/>
                </a:solidFill>
                <a:latin typeface="+mn-lt"/>
              </a:rPr>
              <a:t>Ressources PS : trop limitées ? </a:t>
            </a:r>
            <a:endParaRPr lang="fr-FR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7A0128F9-AB87-4507-893A-F83A30FE8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24" t="29609" r="24134" b="28827"/>
          <a:stretch/>
        </p:blipFill>
        <p:spPr bwMode="auto">
          <a:xfrm>
            <a:off x="6585359" y="2348918"/>
            <a:ext cx="3154260" cy="25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51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Jalons </a:t>
            </a:r>
          </a:p>
          <a:p>
            <a:r>
              <a:rPr lang="fr-FR" dirty="0"/>
              <a:t>Objectifs du projet</a:t>
            </a:r>
          </a:p>
          <a:p>
            <a:r>
              <a:rPr lang="fr-FR" dirty="0"/>
              <a:t>Spécifications (1</a:t>
            </a:r>
            <a:r>
              <a:rPr lang="fr-FR" baseline="30000" dirty="0"/>
              <a:t>er</a:t>
            </a:r>
            <a:r>
              <a:rPr lang="fr-FR" dirty="0"/>
              <a:t> jet) </a:t>
            </a:r>
          </a:p>
          <a:p>
            <a:r>
              <a:rPr lang="fr-FR" dirty="0"/>
              <a:t>Plan de vérification des spécifications</a:t>
            </a:r>
          </a:p>
          <a:p>
            <a:r>
              <a:rPr lang="fr-FR" dirty="0"/>
              <a:t>Choix de la carte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7785"/>
            <a:ext cx="10515600" cy="4910735"/>
          </a:xfrm>
        </p:spPr>
        <p:txBody>
          <a:bodyPr/>
          <a:lstStyle/>
          <a:p>
            <a:r>
              <a:rPr lang="fr-FR" b="1" dirty="0"/>
              <a:t>S12-13 :</a:t>
            </a:r>
            <a:r>
              <a:rPr lang="fr-FR" dirty="0"/>
              <a:t> Prise de connaissances</a:t>
            </a:r>
          </a:p>
          <a:p>
            <a:r>
              <a:rPr lang="fr-FR" b="1" dirty="0"/>
              <a:t>S14 :</a:t>
            </a:r>
            <a:r>
              <a:rPr lang="fr-FR" dirty="0"/>
              <a:t> Planning </a:t>
            </a:r>
          </a:p>
          <a:p>
            <a:r>
              <a:rPr lang="fr-FR" b="1" dirty="0"/>
              <a:t>15/04 :</a:t>
            </a:r>
            <a:r>
              <a:rPr lang="fr-FR" dirty="0"/>
              <a:t> Spécifications du système </a:t>
            </a:r>
          </a:p>
          <a:p>
            <a:r>
              <a:rPr lang="fr-FR" b="1" dirty="0"/>
              <a:t>22/04 : </a:t>
            </a:r>
            <a:r>
              <a:rPr lang="fr-FR" dirty="0"/>
              <a:t>Architecture</a:t>
            </a:r>
          </a:p>
          <a:p>
            <a:r>
              <a:rPr lang="fr-FR" b="1" dirty="0"/>
              <a:t>26/06 : </a:t>
            </a:r>
            <a:r>
              <a:rPr lang="fr-FR" dirty="0"/>
              <a:t>Envoi carte interface </a:t>
            </a:r>
          </a:p>
          <a:p>
            <a:r>
              <a:rPr lang="fr-FR" b="1" dirty="0"/>
              <a:t>13/07 : </a:t>
            </a:r>
            <a:r>
              <a:rPr lang="fr-FR" dirty="0"/>
              <a:t>Envoi station de charge </a:t>
            </a:r>
          </a:p>
          <a:p>
            <a:r>
              <a:rPr lang="fr-FR" b="1" dirty="0"/>
              <a:t>31/07 : </a:t>
            </a:r>
            <a:r>
              <a:rPr lang="fr-FR" dirty="0"/>
              <a:t>Développements </a:t>
            </a:r>
          </a:p>
          <a:p>
            <a:r>
              <a:rPr lang="fr-FR" b="1" dirty="0"/>
              <a:t>26/08 : </a:t>
            </a:r>
            <a:r>
              <a:rPr lang="fr-FR" dirty="0"/>
              <a:t>Tests d’intégration </a:t>
            </a:r>
          </a:p>
          <a:p>
            <a:r>
              <a:rPr lang="fr-FR" b="1" dirty="0"/>
              <a:t>09/09 : </a:t>
            </a:r>
            <a:r>
              <a:rPr lang="fr-FR" dirty="0"/>
              <a:t>Vérifications</a:t>
            </a:r>
          </a:p>
          <a:p>
            <a:r>
              <a:rPr lang="fr-FR" b="1" dirty="0"/>
              <a:t>16/09 : </a:t>
            </a:r>
            <a:r>
              <a:rPr lang="fr-FR" dirty="0"/>
              <a:t>Rédaction REX</a:t>
            </a:r>
          </a:p>
          <a:p>
            <a:r>
              <a:rPr lang="fr-FR" b="1" dirty="0"/>
              <a:t>16/09 : </a:t>
            </a:r>
            <a:r>
              <a:rPr lang="fr-FR" dirty="0"/>
              <a:t>Fin de stage</a:t>
            </a:r>
          </a:p>
        </p:txBody>
      </p:sp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492D3EA-B55F-4349-B6ED-8BD7AB78B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déplacer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</a:rPr>
              <a:t>Acquisition vidéo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Détection d’alertes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Navigation en Autonomie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Contrôle à distance via une IHM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situer dans un espace donné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Eviter les obstacles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 à distance en directe au flux vidéo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Autonome en énergie</a:t>
            </a:r>
          </a:p>
          <a:p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xmlns="" id="{D6A8A7AB-33B1-4BD2-9855-8A9B4AF1ED64}"/>
              </a:ext>
            </a:extLst>
          </p:cNvPr>
          <p:cNvSpPr/>
          <p:nvPr/>
        </p:nvSpPr>
        <p:spPr>
          <a:xfrm>
            <a:off x="3692860" y="2046914"/>
            <a:ext cx="276225" cy="1577611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xmlns="" id="{C0FEFA22-5F48-4904-8C6F-BAEF10A0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85" y="2632201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Cahier des charges initial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17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(1</a:t>
            </a:r>
            <a:r>
              <a:rPr lang="fr-FR" baseline="30000" dirty="0"/>
              <a:t>er</a:t>
            </a:r>
            <a:r>
              <a:rPr lang="fr-FR" dirty="0"/>
              <a:t> jet)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89FE7F-7707-47DC-AE08-7FC201ECEC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45" y="1858674"/>
            <a:ext cx="11544936" cy="42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450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(1</a:t>
            </a:r>
            <a:r>
              <a:rPr lang="fr-FR" baseline="30000" dirty="0"/>
              <a:t>er</a:t>
            </a:r>
            <a:r>
              <a:rPr lang="fr-FR" dirty="0"/>
              <a:t> jet)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61E63B10-21BF-484C-913D-29816299F5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616" y="1687443"/>
            <a:ext cx="11142658" cy="44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41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(1</a:t>
            </a:r>
            <a:r>
              <a:rPr lang="fr-FR" baseline="30000" dirty="0"/>
              <a:t>er</a:t>
            </a:r>
            <a:r>
              <a:rPr lang="fr-FR" dirty="0"/>
              <a:t> jet)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3CB9083-2B5A-423C-845B-A9C1CF284D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0983" y="1677394"/>
            <a:ext cx="5429250" cy="4410075"/>
          </a:xfrm>
          <a:prstGeom prst="rect">
            <a:avLst/>
          </a:prstGeom>
        </p:spPr>
      </p:pic>
      <p:sp>
        <p:nvSpPr>
          <p:cNvPr id="4098" name="AutoShape 2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2" name="AutoShape 6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6" name="AutoShape 10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552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0A1DE6-6531-4B50-8E66-A759804B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vérification des spécifications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1E142B8-37CF-4CCE-BB26-AA10E1A8E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/>
              <a:t>Se déplacer </a:t>
            </a:r>
            <a:r>
              <a:rPr lang="fr-FR" dirty="0"/>
              <a:t>: </a:t>
            </a:r>
          </a:p>
          <a:p>
            <a:pPr marL="186262" indent="0">
              <a:buNone/>
            </a:pPr>
            <a:endParaRPr lang="fr-FR" dirty="0"/>
          </a:p>
          <a:p>
            <a:r>
              <a:rPr lang="fr-FR" u="sng" dirty="0"/>
              <a:t>Contrôle à distance via une IHM </a:t>
            </a:r>
            <a:r>
              <a:rPr lang="fr-FR" dirty="0"/>
              <a:t>: Comme précédemment mais via une page web server</a:t>
            </a:r>
          </a:p>
          <a:p>
            <a:r>
              <a:rPr lang="fr-FR" u="sng" dirty="0"/>
              <a:t>Acquisition vidéo :</a:t>
            </a:r>
            <a:r>
              <a:rPr lang="fr-FR" dirty="0"/>
              <a:t> Flux vidéo affiché sur un écran (VGA?)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Accès à distance en direct au flux vidéo : </a:t>
            </a:r>
            <a:r>
              <a:rPr lang="fr-FR" dirty="0"/>
              <a:t>Sur l’IHM : Bouton allumer camera, lorsque ce bouton est activé le flux vidéo arrive jusqu’à l‘IHM et est visible par l’utilisateur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Détection d’alertes: </a:t>
            </a:r>
            <a:r>
              <a:rPr lang="fr-FR" dirty="0"/>
              <a:t>Provocation d’une alerte sur une balise, vérifier que le robot envoi un message d’alerte sur l’IHM</a:t>
            </a:r>
          </a:p>
          <a:p>
            <a:endParaRPr lang="fr-FR" dirty="0"/>
          </a:p>
        </p:txBody>
      </p:sp>
      <p:sp>
        <p:nvSpPr>
          <p:cNvPr id="3074" name="AutoShape 2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6" name="AutoShape 4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8" name="AutoShape 6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0725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0482" name="AutoShape 2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484" name="Picture 4" descr="Fichier:Clavier-Azerty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570" y="2909415"/>
            <a:ext cx="7620000" cy="2352675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>
            <a:off x="3896498" y="3954162"/>
            <a:ext cx="313037" cy="263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 flipH="1">
            <a:off x="2842054" y="3941805"/>
            <a:ext cx="300682" cy="263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402227" y="3978876"/>
            <a:ext cx="230659" cy="2718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 flipV="1">
            <a:off x="3274540" y="3459891"/>
            <a:ext cx="230659" cy="275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 rot="12954690">
            <a:off x="3744097" y="3505200"/>
            <a:ext cx="230659" cy="2718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7808695">
            <a:off x="2739081" y="3472248"/>
            <a:ext cx="230659" cy="2718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2437316">
            <a:off x="3085070" y="4444314"/>
            <a:ext cx="230659" cy="2718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 rot="18805339">
            <a:off x="3637005" y="4444314"/>
            <a:ext cx="230659" cy="2718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en arc 13"/>
          <p:cNvSpPr/>
          <p:nvPr/>
        </p:nvSpPr>
        <p:spPr>
          <a:xfrm flipH="1">
            <a:off x="2965622" y="2940908"/>
            <a:ext cx="378941" cy="37894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64737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 en arc 14"/>
          <p:cNvSpPr/>
          <p:nvPr/>
        </p:nvSpPr>
        <p:spPr>
          <a:xfrm>
            <a:off x="3439298" y="2936789"/>
            <a:ext cx="378940" cy="37894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64737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66</TotalTime>
  <Words>279</Words>
  <Application>Microsoft Office PowerPoint</Application>
  <PresentationFormat>Personnalisé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Thème1</vt:lpstr>
      <vt:lpstr>Réunion d’avancement du 01/04/2022</vt:lpstr>
      <vt:lpstr>Ordre du jour</vt:lpstr>
      <vt:lpstr>Jalons </vt:lpstr>
      <vt:lpstr>Objectifs du projet</vt:lpstr>
      <vt:lpstr>Spécifications (1er jet) </vt:lpstr>
      <vt:lpstr>Spécifications (1er jet) </vt:lpstr>
      <vt:lpstr>Spécifications (1er jet) </vt:lpstr>
      <vt:lpstr>Plan de vérification des spécifications</vt:lpstr>
      <vt:lpstr>Diapositive 9</vt:lpstr>
      <vt:lpstr>Plan de vérification des spécifications</vt:lpstr>
      <vt:lpstr>Choix de la carte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4</cp:revision>
  <dcterms:created xsi:type="dcterms:W3CDTF">2022-04-01T08:34:25Z</dcterms:created>
  <dcterms:modified xsi:type="dcterms:W3CDTF">2022-04-01T09:51:05Z</dcterms:modified>
</cp:coreProperties>
</file>