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8" r:id="rId6"/>
    <p:sldId id="273" r:id="rId7"/>
    <p:sldId id="270" r:id="rId8"/>
    <p:sldId id="271" r:id="rId9"/>
    <p:sldId id="263" r:id="rId10"/>
    <p:sldId id="272" r:id="rId11"/>
    <p:sldId id="274" r:id="rId12"/>
    <p:sldId id="27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23/06/2022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Préparation au calcul de Localisation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08360F4-1C42-C75F-D743-3E681C6BA735}"/>
              </a:ext>
            </a:extLst>
          </p:cNvPr>
          <p:cNvSpPr/>
          <p:nvPr/>
        </p:nvSpPr>
        <p:spPr>
          <a:xfrm>
            <a:off x="293616" y="2823674"/>
            <a:ext cx="659235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80C5267-7A32-140F-086C-C89EC82E391F}"/>
              </a:ext>
            </a:extLst>
          </p:cNvPr>
          <p:cNvSpPr/>
          <p:nvPr/>
        </p:nvSpPr>
        <p:spPr>
          <a:xfrm>
            <a:off x="1222501" y="1950181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0CA73F1-89CC-8128-E55C-3BB5E8E2F11D}"/>
              </a:ext>
            </a:extLst>
          </p:cNvPr>
          <p:cNvSpPr/>
          <p:nvPr/>
        </p:nvSpPr>
        <p:spPr>
          <a:xfrm>
            <a:off x="1222501" y="2716455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GyrX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GyrY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GyrZ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D0EA7FC-8644-8840-9CFD-4527CA625F49}"/>
              </a:ext>
            </a:extLst>
          </p:cNvPr>
          <p:cNvSpPr/>
          <p:nvPr/>
        </p:nvSpPr>
        <p:spPr>
          <a:xfrm>
            <a:off x="1222501" y="3482491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MagX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MagY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MagZ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B5331AA-A5F2-A4D4-BCFB-9686993ADBE6}"/>
              </a:ext>
            </a:extLst>
          </p:cNvPr>
          <p:cNvSpPr/>
          <p:nvPr/>
        </p:nvSpPr>
        <p:spPr>
          <a:xfrm>
            <a:off x="2700361" y="2808603"/>
            <a:ext cx="884004" cy="474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AHRS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8CF4AC-C5F5-BF36-FFC3-76006B5FE3C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2851" y="3045982"/>
            <a:ext cx="269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91CE8145-9DAB-9C1D-4A85-8AF1160DC6E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52851" y="2279709"/>
            <a:ext cx="269650" cy="766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6206946B-EE9C-7337-4DB5-72FB851B774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952851" y="3045982"/>
            <a:ext cx="269650" cy="76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4F00918C-E217-40A5-A50C-14723B5C1BF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06505" y="2279709"/>
            <a:ext cx="593856" cy="766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B82EACB-A79E-2C71-8F82-2481E4ED9E1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106505" y="3045982"/>
            <a:ext cx="593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37C1945C-B3E1-3114-F0E4-2378E67B702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06505" y="3045982"/>
            <a:ext cx="593856" cy="76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D2F720B-C588-00B1-6FB1-9F478F94CCBF}"/>
              </a:ext>
            </a:extLst>
          </p:cNvPr>
          <p:cNvSpPr/>
          <p:nvPr/>
        </p:nvSpPr>
        <p:spPr>
          <a:xfrm>
            <a:off x="4178221" y="2710035"/>
            <a:ext cx="1236846" cy="674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Déclinaison magnétique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+ gravité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D14735D-2E8E-5A28-3193-3583FFF962BD}"/>
              </a:ext>
            </a:extLst>
          </p:cNvPr>
          <p:cNvSpPr/>
          <p:nvPr/>
        </p:nvSpPr>
        <p:spPr>
          <a:xfrm>
            <a:off x="5924530" y="2701386"/>
            <a:ext cx="1236846" cy="674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AccN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AccE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8EB9CB8-FDEB-830B-F42C-D8AAB5BA809C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3584365" y="3045982"/>
            <a:ext cx="593856" cy="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B5E8CF1-D755-71CC-5528-A14775016C0C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5415067" y="3038448"/>
            <a:ext cx="509463" cy="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964EDCE-378D-7DB8-E663-ABEECE2A6376}"/>
              </a:ext>
            </a:extLst>
          </p:cNvPr>
          <p:cNvSpPr/>
          <p:nvPr/>
        </p:nvSpPr>
        <p:spPr>
          <a:xfrm>
            <a:off x="214621" y="5324394"/>
            <a:ext cx="738230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Odom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61FE718-768F-2F5C-79F7-F194CEEDAE62}"/>
              </a:ext>
            </a:extLst>
          </p:cNvPr>
          <p:cNvSpPr/>
          <p:nvPr/>
        </p:nvSpPr>
        <p:spPr>
          <a:xfrm>
            <a:off x="1222501" y="4451419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VitY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VitZ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E90820F-5D34-0413-1E80-55237E614638}"/>
              </a:ext>
            </a:extLst>
          </p:cNvPr>
          <p:cNvSpPr/>
          <p:nvPr/>
        </p:nvSpPr>
        <p:spPr>
          <a:xfrm>
            <a:off x="1222501" y="5215595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AngZ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9F321DE-F48A-05FA-1088-ADF77DEC07D1}"/>
              </a:ext>
            </a:extLst>
          </p:cNvPr>
          <p:cNvSpPr/>
          <p:nvPr/>
        </p:nvSpPr>
        <p:spPr>
          <a:xfrm>
            <a:off x="1222501" y="5969803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DistX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DistY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194AA783-B657-67BB-2AC4-12BB270F3B8F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952851" y="4780947"/>
            <a:ext cx="269650" cy="765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E7E5FD3C-A12E-14B0-C398-88A95F5121EB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952851" y="5546702"/>
            <a:ext cx="269650" cy="752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81F4414-E13F-EBDD-DF03-EDD00751248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 flipV="1">
            <a:off x="952851" y="5545123"/>
            <a:ext cx="269650" cy="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FCAD3380-B30F-8363-2DE2-AB222B90A466}"/>
              </a:ext>
            </a:extLst>
          </p:cNvPr>
          <p:cNvSpPr/>
          <p:nvPr/>
        </p:nvSpPr>
        <p:spPr>
          <a:xfrm>
            <a:off x="7911852" y="3038447"/>
            <a:ext cx="3224169" cy="2506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Filtre de </a:t>
            </a:r>
            <a:r>
              <a:rPr lang="fr-FR" dirty="0" err="1">
                <a:solidFill>
                  <a:schemeClr val="tx1"/>
                </a:solidFill>
              </a:rPr>
              <a:t>Kalman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P(t) = P(t-1)+V*</a:t>
            </a:r>
            <a:r>
              <a:rPr lang="fr-FR" dirty="0" err="1">
                <a:solidFill>
                  <a:schemeClr val="tx1"/>
                </a:solidFill>
              </a:rPr>
              <a:t>Δt</a:t>
            </a:r>
            <a:r>
              <a:rPr lang="fr-FR" dirty="0">
                <a:solidFill>
                  <a:schemeClr val="tx1"/>
                </a:solidFill>
              </a:rPr>
              <a:t> + ½ Acc*Δt²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FC02D047-0F9B-7A30-F0DC-C65827D5617F}"/>
              </a:ext>
            </a:extLst>
          </p:cNvPr>
          <p:cNvCxnSpPr>
            <a:stCxn id="24" idx="3"/>
          </p:cNvCxnSpPr>
          <p:nvPr/>
        </p:nvCxnSpPr>
        <p:spPr>
          <a:xfrm>
            <a:off x="7161376" y="3038448"/>
            <a:ext cx="750477" cy="610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7921153C-DCAD-D5A9-BDB8-3CABA52A375D}"/>
              </a:ext>
            </a:extLst>
          </p:cNvPr>
          <p:cNvCxnSpPr>
            <a:stCxn id="34" idx="3"/>
          </p:cNvCxnSpPr>
          <p:nvPr/>
        </p:nvCxnSpPr>
        <p:spPr>
          <a:xfrm flipV="1">
            <a:off x="2106505" y="4865615"/>
            <a:ext cx="5805348" cy="679508"/>
          </a:xfrm>
          <a:prstGeom prst="bentConnector3">
            <a:avLst>
              <a:gd name="adj1" fmla="val 91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35521BC1-1ABB-0909-AE90-BB448CBF71F5}"/>
              </a:ext>
            </a:extLst>
          </p:cNvPr>
          <p:cNvCxnSpPr>
            <a:stCxn id="33" idx="3"/>
          </p:cNvCxnSpPr>
          <p:nvPr/>
        </p:nvCxnSpPr>
        <p:spPr>
          <a:xfrm>
            <a:off x="2106505" y="4780947"/>
            <a:ext cx="5805348" cy="85783"/>
          </a:xfrm>
          <a:prstGeom prst="bentConnector3">
            <a:avLst>
              <a:gd name="adj1" fmla="val 88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CB799732-1313-5D67-4F99-8F2A543279B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106505" y="4865615"/>
            <a:ext cx="5805348" cy="1433716"/>
          </a:xfrm>
          <a:prstGeom prst="bentConnector3">
            <a:avLst>
              <a:gd name="adj1" fmla="val 9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DD4BC3-33C4-0072-9904-331307E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938"/>
            <a:ext cx="10515600" cy="536575"/>
          </a:xfrm>
        </p:spPr>
        <p:txBody>
          <a:bodyPr/>
          <a:lstStyle/>
          <a:p>
            <a:r>
              <a:rPr lang="fr-FR" dirty="0"/>
              <a:t>Derniers éléments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6530794-D329-D508-55C7-BFF305556223}"/>
              </a:ext>
            </a:extLst>
          </p:cNvPr>
          <p:cNvSpPr txBox="1">
            <a:spLocks/>
          </p:cNvSpPr>
          <p:nvPr/>
        </p:nvSpPr>
        <p:spPr>
          <a:xfrm>
            <a:off x="838200" y="4044442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Déplacement Manuel et utilisation du Dijkstra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6C6AF4B-B1D6-4344-AA48-68F4E2C3E564}"/>
              </a:ext>
            </a:extLst>
          </p:cNvPr>
          <p:cNvSpPr txBox="1">
            <a:spLocks/>
          </p:cNvSpPr>
          <p:nvPr/>
        </p:nvSpPr>
        <p:spPr>
          <a:xfrm>
            <a:off x="838200" y="2398351"/>
            <a:ext cx="10515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Architecture Mécanique</a:t>
            </a:r>
          </a:p>
        </p:txBody>
      </p:sp>
    </p:spTree>
    <p:extLst>
      <p:ext uri="{BB962C8B-B14F-4D97-AF65-F5344CB8AC3E}">
        <p14:creationId xmlns:p14="http://schemas.microsoft.com/office/powerpoint/2010/main" val="327080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2BC10-1FAE-3800-B973-2D0E47A0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Manuel et utilisation du Dijkstra</a:t>
            </a:r>
          </a:p>
        </p:txBody>
      </p:sp>
    </p:spTree>
    <p:extLst>
      <p:ext uri="{BB962C8B-B14F-4D97-AF65-F5344CB8AC3E}">
        <p14:creationId xmlns:p14="http://schemas.microsoft.com/office/powerpoint/2010/main" val="180846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5730"/>
            <a:ext cx="10515600" cy="5271239"/>
          </a:xfrm>
        </p:spPr>
        <p:txBody>
          <a:bodyPr/>
          <a:lstStyle/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Hard: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la carte interface envoyée en fabrication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Avancée sur la  conception de la station de charge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FPGA: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Démonstration du fonctionnement de l'algorithme Dijkstra de calcul de chemin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Schéma du prétraitement IMU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Connexion et communication entre FPGA et Soft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Soft: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Linux embarqué PYNQ fonctionnel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l'architecture de projet Soft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Avancées sur l'utilisation des données odométriques, IMU et NFC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l'architecture Mécanique du robot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Déplacement par commande manuel du robot et de l’utilisation du Dijkstra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7FC93-5892-4592-BBFC-C8DD1771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Carte interface envoyée en fabrication</a:t>
            </a:r>
          </a:p>
        </p:txBody>
      </p:sp>
    </p:spTree>
    <p:extLst>
      <p:ext uri="{BB962C8B-B14F-4D97-AF65-F5344CB8AC3E}">
        <p14:creationId xmlns:p14="http://schemas.microsoft.com/office/powerpoint/2010/main" val="22517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Démonstration – Algorithme Dijkstra</a:t>
            </a:r>
          </a:p>
        </p:txBody>
      </p:sp>
    </p:spTree>
    <p:extLst>
      <p:ext uri="{BB962C8B-B14F-4D97-AF65-F5344CB8AC3E}">
        <p14:creationId xmlns:p14="http://schemas.microsoft.com/office/powerpoint/2010/main" val="220688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Schéma du prétraitement IMU</a:t>
            </a:r>
          </a:p>
        </p:txBody>
      </p:sp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Communication FPGA - Soft</a:t>
            </a:r>
          </a:p>
        </p:txBody>
      </p:sp>
    </p:spTree>
    <p:extLst>
      <p:ext uri="{BB962C8B-B14F-4D97-AF65-F5344CB8AC3E}">
        <p14:creationId xmlns:p14="http://schemas.microsoft.com/office/powerpoint/2010/main" val="105878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Linux embarqué PYNQ fonctionnel</a:t>
            </a:r>
          </a:p>
        </p:txBody>
      </p:sp>
      <p:pic>
        <p:nvPicPr>
          <p:cNvPr id="1026" name="Picture 2" descr="GitHub - Xilinx/PYNQ: Python Productivity for ZYNQ">
            <a:extLst>
              <a:ext uri="{FF2B5EF4-FFF2-40B4-BE49-F238E27FC236}">
                <a16:creationId xmlns:a16="http://schemas.microsoft.com/office/drawing/2014/main" id="{AD221FFC-7ED3-77CD-4AAA-804A04DA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10" y="1939928"/>
            <a:ext cx="1862311" cy="92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70CC3E5-844D-5AA1-2220-79F59D374C7D}"/>
              </a:ext>
            </a:extLst>
          </p:cNvPr>
          <p:cNvSpPr txBox="1"/>
          <p:nvPr/>
        </p:nvSpPr>
        <p:spPr>
          <a:xfrm>
            <a:off x="990570" y="2204122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Fichiers de </a:t>
            </a:r>
            <a:r>
              <a:rPr lang="fr-FR" sz="2000" dirty="0" err="1"/>
              <a:t>build</a:t>
            </a:r>
            <a:r>
              <a:rPr lang="fr-FR" sz="2000" dirty="0"/>
              <a:t> du Linux sous git avec </a:t>
            </a:r>
            <a:r>
              <a:rPr lang="fr-FR" sz="2000" dirty="0" err="1"/>
              <a:t>Readme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6896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Architecture de projet Soft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A135F26-5CA7-7FDE-DADC-A0186D3A1185}"/>
              </a:ext>
            </a:extLst>
          </p:cNvPr>
          <p:cNvSpPr/>
          <p:nvPr/>
        </p:nvSpPr>
        <p:spPr>
          <a:xfrm>
            <a:off x="4437428" y="2988578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de mission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3CE6665-AA1B-2215-DA18-AD9439768906}"/>
              </a:ext>
            </a:extLst>
          </p:cNvPr>
          <p:cNvSpPr/>
          <p:nvPr/>
        </p:nvSpPr>
        <p:spPr>
          <a:xfrm>
            <a:off x="6697914" y="3940185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Auto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04C6B43-D218-7EFA-48A1-7D3E48F576E6}"/>
              </a:ext>
            </a:extLst>
          </p:cNvPr>
          <p:cNvSpPr/>
          <p:nvPr/>
        </p:nvSpPr>
        <p:spPr>
          <a:xfrm>
            <a:off x="6697914" y="2047237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Manual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D9B23F7-E0D5-87C4-9005-CC83FE174E7F}"/>
              </a:ext>
            </a:extLst>
          </p:cNvPr>
          <p:cNvGrpSpPr/>
          <p:nvPr/>
        </p:nvGrpSpPr>
        <p:grpSpPr>
          <a:xfrm>
            <a:off x="175469" y="2403628"/>
            <a:ext cx="3394046" cy="1344351"/>
            <a:chOff x="175470" y="2950848"/>
            <a:chExt cx="3394046" cy="1344351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F63B939-20E0-B262-1715-3DC5B33C6958}"/>
                </a:ext>
              </a:extLst>
            </p:cNvPr>
            <p:cNvSpPr/>
            <p:nvPr/>
          </p:nvSpPr>
          <p:spPr>
            <a:xfrm>
              <a:off x="183859" y="2950848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IMU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A76DC8F-024C-6785-3F8B-DEDA52680F40}"/>
                </a:ext>
              </a:extLst>
            </p:cNvPr>
            <p:cNvSpPr/>
            <p:nvPr/>
          </p:nvSpPr>
          <p:spPr>
            <a:xfrm>
              <a:off x="175470" y="3509472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Odométrie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E80B45F-8F99-98FB-C191-3A7E58F56D08}"/>
                </a:ext>
              </a:extLst>
            </p:cNvPr>
            <p:cNvSpPr/>
            <p:nvPr/>
          </p:nvSpPr>
          <p:spPr>
            <a:xfrm>
              <a:off x="175470" y="3932920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NFC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F77763D-B987-CF34-26B7-2FB0A4BF2784}"/>
                </a:ext>
              </a:extLst>
            </p:cNvPr>
            <p:cNvSpPr/>
            <p:nvPr/>
          </p:nvSpPr>
          <p:spPr>
            <a:xfrm>
              <a:off x="2185332" y="3022134"/>
              <a:ext cx="1384184" cy="8137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Localisation</a:t>
              </a:r>
            </a:p>
          </p:txBody>
        </p:sp>
        <p:cxnSp>
          <p:nvCxnSpPr>
            <p:cNvPr id="17" name="Connecteur : en angle 16">
              <a:extLst>
                <a:ext uri="{FF2B5EF4-FFF2-40B4-BE49-F238E27FC236}">
                  <a16:creationId xmlns:a16="http://schemas.microsoft.com/office/drawing/2014/main" id="{0314C3F8-12F9-3110-1619-7067ECA21E2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635853" y="3131988"/>
              <a:ext cx="541090" cy="154225"/>
            </a:xfrm>
            <a:prstGeom prst="bentConnector3">
              <a:avLst>
                <a:gd name="adj1" fmla="val 298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 : en angle 19">
              <a:extLst>
                <a:ext uri="{FF2B5EF4-FFF2-40B4-BE49-F238E27FC236}">
                  <a16:creationId xmlns:a16="http://schemas.microsoft.com/office/drawing/2014/main" id="{F2CF4EE4-69EC-C7D6-978B-F9A5EF34C9BA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1627464" y="3571787"/>
              <a:ext cx="549479" cy="118825"/>
            </a:xfrm>
            <a:prstGeom prst="bentConnector3">
              <a:avLst>
                <a:gd name="adj1" fmla="val 30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ngle 21">
              <a:extLst>
                <a:ext uri="{FF2B5EF4-FFF2-40B4-BE49-F238E27FC236}">
                  <a16:creationId xmlns:a16="http://schemas.microsoft.com/office/drawing/2014/main" id="{920D6936-2B92-405A-4E7E-F07E0A36F2EF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1627464" y="3710361"/>
              <a:ext cx="549479" cy="4036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id="{63F95585-822D-5F84-4FB7-347D15902B1D}"/>
              </a:ext>
            </a:extLst>
          </p:cNvPr>
          <p:cNvSpPr/>
          <p:nvPr/>
        </p:nvSpPr>
        <p:spPr>
          <a:xfrm>
            <a:off x="183858" y="4061593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Balises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32CE12A-F7E9-196C-03CC-CCDAC39D2501}"/>
              </a:ext>
            </a:extLst>
          </p:cNvPr>
          <p:cNvSpPr/>
          <p:nvPr/>
        </p:nvSpPr>
        <p:spPr>
          <a:xfrm>
            <a:off x="4403872" y="5981391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E35229E-419E-FB7A-8350-AE38DC9644B2}"/>
              </a:ext>
            </a:extLst>
          </p:cNvPr>
          <p:cNvSpPr/>
          <p:nvPr/>
        </p:nvSpPr>
        <p:spPr>
          <a:xfrm>
            <a:off x="4437428" y="4753917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IHM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B754B41-568F-C0AF-00AE-A6A2DC47A026}"/>
              </a:ext>
            </a:extLst>
          </p:cNvPr>
          <p:cNvSpPr/>
          <p:nvPr/>
        </p:nvSpPr>
        <p:spPr>
          <a:xfrm>
            <a:off x="2176942" y="3835866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Détection balises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FF2B3C2-D712-3443-0847-EDFDE9B31840}"/>
              </a:ext>
            </a:extLst>
          </p:cNvPr>
          <p:cNvSpPr/>
          <p:nvPr/>
        </p:nvSpPr>
        <p:spPr>
          <a:xfrm>
            <a:off x="8082098" y="5013976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Gestionnaires d’alertes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E0FE08D-6110-7D34-11B3-D57BEC730617}"/>
              </a:ext>
            </a:extLst>
          </p:cNvPr>
          <p:cNvSpPr/>
          <p:nvPr/>
        </p:nvSpPr>
        <p:spPr>
          <a:xfrm>
            <a:off x="9661323" y="5019724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4CC7CF85-73D9-5C3D-5C13-72C728D6DD7A}"/>
              </a:ext>
            </a:extLst>
          </p:cNvPr>
          <p:cNvSpPr/>
          <p:nvPr/>
        </p:nvSpPr>
        <p:spPr>
          <a:xfrm>
            <a:off x="9660625" y="2986209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Evitement d’obstacles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5E62DA9-4817-1857-CB4C-702544E72A15}"/>
              </a:ext>
            </a:extLst>
          </p:cNvPr>
          <p:cNvSpPr/>
          <p:nvPr/>
        </p:nvSpPr>
        <p:spPr>
          <a:xfrm>
            <a:off x="9635458" y="6087469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Dijkstra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649832DF-EC81-BF95-2CAE-F7BD7955A8A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69515" y="2881780"/>
            <a:ext cx="867913" cy="414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099266D4-97F5-4E7B-ADE9-790139E8A7D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561126" y="3571624"/>
            <a:ext cx="876302" cy="671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D7B20DF-908E-7C86-8190-D45D11FABD13}"/>
              </a:ext>
            </a:extLst>
          </p:cNvPr>
          <p:cNvCxnSpPr>
            <a:cxnSpLocks/>
            <a:stCxn id="34" idx="6"/>
            <a:endCxn id="37" idx="1"/>
          </p:cNvCxnSpPr>
          <p:nvPr/>
        </p:nvCxnSpPr>
        <p:spPr>
          <a:xfrm flipV="1">
            <a:off x="1635852" y="4242732"/>
            <a:ext cx="541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C53D68D-0788-EF8A-CDDE-B3346EF5CE34}"/>
              </a:ext>
            </a:extLst>
          </p:cNvPr>
          <p:cNvCxnSpPr>
            <a:stCxn id="4" idx="2"/>
            <a:endCxn id="36" idx="0"/>
          </p:cNvCxnSpPr>
          <p:nvPr/>
        </p:nvCxnSpPr>
        <p:spPr>
          <a:xfrm>
            <a:off x="5129520" y="3802310"/>
            <a:ext cx="0" cy="951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24B976DA-B15A-61A7-1686-7DAB19BF621D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10353415" y="5833456"/>
            <a:ext cx="8040" cy="254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A6F0342A-D2FE-E4F9-C7BD-DB7EF262D7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21612" y="2454103"/>
            <a:ext cx="876302" cy="793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5F4AF7E8-F5BC-3D9D-7373-AF8E4715ADCD}"/>
              </a:ext>
            </a:extLst>
          </p:cNvPr>
          <p:cNvCxnSpPr>
            <a:endCxn id="5" idx="1"/>
          </p:cNvCxnSpPr>
          <p:nvPr/>
        </p:nvCxnSpPr>
        <p:spPr>
          <a:xfrm>
            <a:off x="5821612" y="3571624"/>
            <a:ext cx="876302" cy="77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841990B5-CDAF-C60C-A02C-D28C8D27D427}"/>
              </a:ext>
            </a:extLst>
          </p:cNvPr>
          <p:cNvCxnSpPr>
            <a:stCxn id="5" idx="2"/>
            <a:endCxn id="38" idx="1"/>
          </p:cNvCxnSpPr>
          <p:nvPr/>
        </p:nvCxnSpPr>
        <p:spPr>
          <a:xfrm rot="16200000" flipH="1">
            <a:off x="7402590" y="4741333"/>
            <a:ext cx="666925" cy="692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0256DF0-9A4D-F906-5558-4EA1A4EC6AC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9466282" y="5420842"/>
            <a:ext cx="195041" cy="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6393167-CD56-D7FD-A5D4-364CFB24F497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10352717" y="3799941"/>
            <a:ext cx="698" cy="121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0514B31D-2EBD-B825-7FA8-E1B64CEE08AA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8082098" y="2454103"/>
            <a:ext cx="1578527" cy="938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6F270C21-B04A-3EC1-5747-5CC35E6E63E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5129520" y="5567649"/>
            <a:ext cx="349" cy="413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347DDB6E-E264-6860-9E9F-3FF861187FEA}"/>
              </a:ext>
            </a:extLst>
          </p:cNvPr>
          <p:cNvSpPr/>
          <p:nvPr/>
        </p:nvSpPr>
        <p:spPr>
          <a:xfrm>
            <a:off x="9691732" y="2333312"/>
            <a:ext cx="1321969" cy="32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Moteurs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B6E6B8BD-6DC5-467F-595F-12C152D9FE05}"/>
              </a:ext>
            </a:extLst>
          </p:cNvPr>
          <p:cNvCxnSpPr>
            <a:stCxn id="40" idx="0"/>
            <a:endCxn id="97" idx="4"/>
          </p:cNvCxnSpPr>
          <p:nvPr/>
        </p:nvCxnSpPr>
        <p:spPr>
          <a:xfrm flipV="1">
            <a:off x="10352717" y="2661880"/>
            <a:ext cx="0" cy="324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14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262</TotalTime>
  <Words>243</Words>
  <Application>Microsoft Office PowerPoint</Application>
  <PresentationFormat>Grand écran</PresentationFormat>
  <Paragraphs>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Arial</vt:lpstr>
      <vt:lpstr>Calibri</vt:lpstr>
      <vt:lpstr>Thème1</vt:lpstr>
      <vt:lpstr>Réunion d’avancement du 23/06/2022</vt:lpstr>
      <vt:lpstr>Ordre du jour</vt:lpstr>
      <vt:lpstr>Hard: Carte interface envoyée en fabrication</vt:lpstr>
      <vt:lpstr>Hard: Conception de la station de charge</vt:lpstr>
      <vt:lpstr>FPGA: Démonstration – Algorithme Dijkstra</vt:lpstr>
      <vt:lpstr>FPGA: Schéma du prétraitement IMU</vt:lpstr>
      <vt:lpstr>FPGA: Communication FPGA - Soft</vt:lpstr>
      <vt:lpstr>Soft: Linux embarqué PYNQ fonctionnel</vt:lpstr>
      <vt:lpstr>Soft: Architecture de projet Soft</vt:lpstr>
      <vt:lpstr>Soft: Préparation au calcul de Localisation</vt:lpstr>
      <vt:lpstr>Derniers éléments</vt:lpstr>
      <vt:lpstr>Déplacement Manuel et utilisation du Dijkstra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Lenny Laffargue</cp:lastModifiedBy>
  <cp:revision>10</cp:revision>
  <dcterms:created xsi:type="dcterms:W3CDTF">2022-04-01T08:34:25Z</dcterms:created>
  <dcterms:modified xsi:type="dcterms:W3CDTF">2022-06-22T13:14:38Z</dcterms:modified>
</cp:coreProperties>
</file>