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11/08/2022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57" y="360727"/>
            <a:ext cx="7341066" cy="928226"/>
          </a:xfrm>
        </p:spPr>
        <p:txBody>
          <a:bodyPr/>
          <a:lstStyle/>
          <a:p>
            <a:r>
              <a:rPr lang="fr-FR" dirty="0"/>
              <a:t>FPGA : Avancement lecteur NFC/RFID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DE79C5-20E8-C165-D69D-F2E0EA9272C5}"/>
              </a:ext>
            </a:extLst>
          </p:cNvPr>
          <p:cNvSpPr txBox="1"/>
          <p:nvPr/>
        </p:nvSpPr>
        <p:spPr>
          <a:xfrm>
            <a:off x="430636" y="2323750"/>
            <a:ext cx="6308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/>
              <a:t>Lecteur NFC :</a:t>
            </a:r>
            <a:r>
              <a:rPr lang="fr-FR" sz="1600" dirty="0"/>
              <a:t> 	Passif donc impossible de lire des tags passifs </a:t>
            </a:r>
            <a:r>
              <a:rPr lang="fr-FR" sz="1600" dirty="0">
                <a:sym typeface="Wingdings" panose="05000000000000000000" pitchFamily="2" charset="2"/>
              </a:rPr>
              <a:t> achat d’un lecteur RFID compatible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u="sng" dirty="0"/>
              <a:t>Lecteur RFID :</a:t>
            </a:r>
            <a:r>
              <a:rPr lang="fr-FR" sz="1600" dirty="0"/>
              <a:t>	Mise en place du protocole de communication avec le lecteur et Tag sur Arduino </a:t>
            </a:r>
            <a:r>
              <a:rPr lang="fr-FR" sz="1600" dirty="0">
                <a:sym typeface="Wingdings" panose="05000000000000000000" pitchFamily="2" charset="2"/>
              </a:rPr>
              <a:t> fonctionnel </a:t>
            </a:r>
          </a:p>
          <a:p>
            <a:r>
              <a:rPr lang="fr-FR" sz="1600" dirty="0">
                <a:sym typeface="Wingdings" panose="05000000000000000000" pitchFamily="2" charset="2"/>
              </a:rPr>
              <a:t>		Choix d’écriture des Tags </a:t>
            </a:r>
            <a:endParaRPr lang="fr-FR" sz="1600" dirty="0"/>
          </a:p>
          <a:p>
            <a:r>
              <a:rPr lang="fr-FR" sz="1600" dirty="0"/>
              <a:t>	        	Réalisation diagramme d’état pour le FPGA</a:t>
            </a:r>
          </a:p>
          <a:p>
            <a:endParaRPr lang="fr-FR" sz="1600" dirty="0"/>
          </a:p>
          <a:p>
            <a:r>
              <a:rPr lang="fr-FR" sz="1600" dirty="0">
                <a:sym typeface="Wingdings" panose="05000000000000000000" pitchFamily="2" charset="2"/>
              </a:rPr>
              <a:t> Prochaine étape : développement du code VHDL + Simulations et tests</a:t>
            </a:r>
            <a:endParaRPr lang="fr-FR" sz="1600" dirty="0"/>
          </a:p>
          <a:p>
            <a:r>
              <a:rPr lang="fr-FR" sz="1600" dirty="0"/>
              <a:t>	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835F91-C581-57D0-A12C-83E628FA9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36" y="0"/>
            <a:ext cx="3807553" cy="69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: Fonctionnement de l’IMU et des balises</a:t>
            </a:r>
          </a:p>
        </p:txBody>
      </p:sp>
    </p:spTree>
    <p:extLst>
      <p:ext uri="{BB962C8B-B14F-4D97-AF65-F5344CB8AC3E}">
        <p14:creationId xmlns:p14="http://schemas.microsoft.com/office/powerpoint/2010/main" val="29241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CB2E9-B286-90CE-5D03-81BE69AD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: Algorithme de navigation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326C88-8645-6E7A-83BA-9DD3E0136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4958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588</TotalTime>
  <Words>98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Thème1</vt:lpstr>
      <vt:lpstr>Réunion d’avancement du 11/08/2022</vt:lpstr>
      <vt:lpstr>FPGA : Avancement lecteur NFC/RFID</vt:lpstr>
      <vt:lpstr>Software : Fonctionnement de l’IMU et des balises</vt:lpstr>
      <vt:lpstr>Software : Algorithme de 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32</cp:revision>
  <dcterms:created xsi:type="dcterms:W3CDTF">2022-04-01T08:34:25Z</dcterms:created>
  <dcterms:modified xsi:type="dcterms:W3CDTF">2022-08-11T08:50:43Z</dcterms:modified>
</cp:coreProperties>
</file>