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5aW2WQBY53vXxEQ81F0e168d5GsQbctr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26/04/2022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pinout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partage PS/PL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 diagrammes fonctionnels</a:t>
            </a:r>
          </a:p>
          <a:p>
            <a:pPr algn="l"/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Début </a:t>
            </a:r>
            <a:r>
              <a:rPr lang="fr-F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Altium</a:t>
            </a:r>
            <a:endParaRPr lang="fr-F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197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PINOUT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0A2DC1C-7F56-4C89-9111-3C11C513FE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5594"/>
            <a:ext cx="12192000" cy="5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4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C4A919-258E-4124-889D-5EB5F2EA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artage PS/PL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9A31E7D-174E-497B-A0E9-912BA66C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7950"/>
            <a:ext cx="4248150" cy="698312"/>
          </a:xfrm>
        </p:spPr>
        <p:txBody>
          <a:bodyPr/>
          <a:lstStyle/>
          <a:p>
            <a:r>
              <a:rPr lang="fr-FR" sz="1200" dirty="0">
                <a:hlinkClick r:id="rId2"/>
              </a:rPr>
              <a:t>https://drive.google.com/file/d/15aW2WQBY53vXxEQ81F0e168d5GsQbctr/view?usp=sharing</a:t>
            </a:r>
            <a:r>
              <a:rPr lang="fr-FR" sz="12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9502813-1058-4C4E-A2F8-1A1C12636A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1075" y="-1"/>
            <a:ext cx="7400925" cy="6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92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FEE6D8-5496-4D13-A39F-3B7A4A9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iagrammes fonctionnels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3E24A66-028E-45CA-8673-9492FA1E7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4D5BD6A-C252-4D73-8C2D-C739063E23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5731"/>
            <a:ext cx="11991975" cy="56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8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FEE6D8-5496-4D13-A39F-3B7A4A9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iagrammes fonctionnels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1CC1182-5C3E-482A-A1F6-0850897F80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4565"/>
            <a:ext cx="12192000" cy="41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0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2787050-0BE7-4B6C-9259-9BC4C1BA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000000"/>
                </a:solidFill>
                <a:latin typeface="arial" panose="020B0604020202020204" pitchFamily="34" charset="0"/>
              </a:rPr>
              <a:t>Début </a:t>
            </a:r>
            <a:r>
              <a:rPr lang="fr-FR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Altium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324644"/>
            <a:ext cx="8791575" cy="530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894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373</TotalTime>
  <Words>28</Words>
  <Application>Microsoft Office PowerPoint</Application>
  <PresentationFormat>Personnalisé</PresentationFormat>
  <Paragraphs>16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Thème1</vt:lpstr>
      <vt:lpstr>Réunion d’avancement du 26/04/2022</vt:lpstr>
      <vt:lpstr>Ordre du jour</vt:lpstr>
      <vt:lpstr>PINOUT</vt:lpstr>
      <vt:lpstr>Partage PS/PL</vt:lpstr>
      <vt:lpstr>Diagrammes fonctionnels</vt:lpstr>
      <vt:lpstr>Diagrammes fonctionnels</vt:lpstr>
      <vt:lpstr>Début Altium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24</cp:revision>
  <dcterms:created xsi:type="dcterms:W3CDTF">2022-04-01T08:34:25Z</dcterms:created>
  <dcterms:modified xsi:type="dcterms:W3CDTF">2022-04-26T12:38:30Z</dcterms:modified>
</cp:coreProperties>
</file>