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DVANS Group">
  <p:cSld name="ADVANS Group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33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20/05/2022</a:t>
            </a:fld>
            <a:endParaRPr lang="fr-FR" dirty="0"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9642536" y="274498"/>
            <a:ext cx="2262809" cy="59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8319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LSYS Design" type="obj">
  <p:cSld name="ELSYS Desig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20/05/2022</a:t>
            </a:fld>
            <a:endParaRPr lang="fr-FR"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 dirty="0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803211" y="87385"/>
            <a:ext cx="1148829" cy="1061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723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Diapositive de titr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ctrTitle"/>
          </p:nvPr>
        </p:nvSpPr>
        <p:spPr>
          <a:xfrm>
            <a:off x="914401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21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09601" y="6356352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20/05/2022</a:t>
            </a:fld>
            <a:endParaRPr lang="fr-FR" dirty="0"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 dirty="0"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0354911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ViSTO">
  <p:cSld name="AViS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20/05/2022</a:t>
            </a:fld>
            <a:endParaRPr lang="fr-FR" dirty="0"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 dirty="0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716122" y="173366"/>
            <a:ext cx="1210687" cy="88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844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CAGINE">
  <p:cSld name="MECAGIN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20/05/2022</a:t>
            </a:fld>
            <a:endParaRPr lang="fr-FR"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 dirty="0"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46" name="Google Shape;46;p6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215953" y="116412"/>
            <a:ext cx="1710415" cy="957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585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ASTERN EUROPE">
  <p:cSld name="EASTERN EUROP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20/05/2022</a:t>
            </a:fld>
            <a:endParaRPr lang="fr-FR" dirty="0"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 dirty="0"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-19049" y="-6958"/>
            <a:ext cx="12192000" cy="124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7"/>
          <p:cNvPicPr preferRelativeResize="0"/>
          <p:nvPr/>
        </p:nvPicPr>
        <p:blipFill rotWithShape="1">
          <a:blip r:embed="rId3" cstate="print">
            <a:alphaModFix/>
          </a:blip>
          <a:srcRect t="97756"/>
          <a:stretch/>
        </p:blipFill>
        <p:spPr>
          <a:xfrm>
            <a:off x="-19049" y="6718301"/>
            <a:ext cx="12230100" cy="19049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430"/>
              </a:buClr>
              <a:buSzPts val="3300"/>
              <a:buFont typeface="Arial"/>
              <a:buNone/>
              <a:defRPr>
                <a:solidFill>
                  <a:srgbClr val="00643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354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20/05/2022</a:t>
            </a:fld>
            <a:endParaRPr lang="fr-FR" dirty="0"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 dirty="0"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066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82588" rtl="0">
              <a:spcBef>
                <a:spcPts val="1067"/>
              </a:spcBef>
              <a:spcAft>
                <a:spcPts val="0"/>
              </a:spcAft>
              <a:buSzPts val="2100"/>
              <a:buChar char="•"/>
              <a:defRPr/>
            </a:lvl1pPr>
            <a:lvl2pPr marL="1219170" lvl="1" indent="-457189" rtl="0"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2pPr>
            <a:lvl3pPr marL="1828754" lvl="2" indent="-431789" rtl="0">
              <a:spcBef>
                <a:spcPts val="533"/>
              </a:spcBef>
              <a:spcAft>
                <a:spcPts val="0"/>
              </a:spcAft>
              <a:buSzPts val="1500"/>
              <a:buChar char="•"/>
              <a:defRPr/>
            </a:lvl3pPr>
            <a:lvl4pPr marL="2438339" lvl="3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6pPr>
            <a:lvl7pPr marL="4267093" lvl="6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7pPr>
            <a:lvl8pPr marL="4876678" lvl="7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8pPr>
            <a:lvl9pPr marL="5486263" lvl="8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546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9B63B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88A01E3-435D-42BE-9973-0B1DC9C31A8C}" type="datetimeFigureOut">
              <a:rPr lang="fr-FR" smtClean="0"/>
              <a:pPr/>
              <a:t>20/05/2022</a:t>
            </a:fld>
            <a:endParaRPr lang="fr-FR"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fr-FR"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0" cstate="print">
            <a:alphaModFix/>
          </a:blip>
          <a:srcRect b="82406"/>
          <a:stretch/>
        </p:blipFill>
        <p:spPr>
          <a:xfrm>
            <a:off x="-5737" y="-586"/>
            <a:ext cx="12197740" cy="122218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3300"/>
              <a:buFont typeface="Arial"/>
              <a:buNone/>
              <a:defRPr sz="3300" b="1" i="0" u="none" strike="noStrike" cap="none">
                <a:solidFill>
                  <a:srgbClr val="20468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0" cstate="print">
            <a:alphaModFix/>
          </a:blip>
          <a:srcRect t="97756"/>
          <a:stretch/>
        </p:blipFill>
        <p:spPr>
          <a:xfrm>
            <a:off x="-11594" y="6725480"/>
            <a:ext cx="12230100" cy="190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19482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203E22-A68F-43B4-8A2A-8135BAB9C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" sz="4000" dirty="0"/>
              <a:t>Réunion d’avancement du 20/05/2022</a:t>
            </a:r>
            <a:endParaRPr lang="fr-FR" sz="4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DA1A89-6A6D-438F-AD0A-7258D468F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Tristan Cornière</a:t>
            </a:r>
          </a:p>
          <a:p>
            <a:r>
              <a:rPr lang="fr-FR" dirty="0"/>
              <a:t>Lenny </a:t>
            </a:r>
            <a:r>
              <a:rPr lang="fr-FR" dirty="0" err="1"/>
              <a:t>Laffargue</a:t>
            </a:r>
            <a:endParaRPr lang="fr-FR" dirty="0"/>
          </a:p>
          <a:p>
            <a:r>
              <a:rPr lang="fr-FR" dirty="0"/>
              <a:t>Isabelle Van Leeuwen </a:t>
            </a:r>
          </a:p>
        </p:txBody>
      </p:sp>
    </p:spTree>
    <p:extLst>
      <p:ext uri="{BB962C8B-B14F-4D97-AF65-F5344CB8AC3E}">
        <p14:creationId xmlns:p14="http://schemas.microsoft.com/office/powerpoint/2010/main" val="3615421672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515F8-52F5-41EA-9F94-01B0981A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Ordre du jour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6A637C-CB97-4C62-85F7-63CB79C428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Spécifications définitives</a:t>
            </a:r>
            <a:endParaRPr lang="fr-FR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fr-F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Ordre de priorité des fonctions à réaliser </a:t>
            </a:r>
            <a:endParaRPr lang="fr-FR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fr-F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Travaux Soft</a:t>
            </a:r>
            <a:endParaRPr lang="fr-FR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fr-F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Schématique et PCB </a:t>
            </a:r>
            <a:endParaRPr lang="fr-FR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fr-F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Gestion de la batterie</a:t>
            </a:r>
            <a:endParaRPr lang="fr-FR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fr-F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Bilan de puissance</a:t>
            </a:r>
            <a:endParaRPr lang="fr-FR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977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27501F-F26B-46CD-BAAA-F12624F0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10394"/>
            <a:ext cx="10515600" cy="535200"/>
          </a:xfrm>
        </p:spPr>
        <p:txBody>
          <a:bodyPr/>
          <a:lstStyle/>
          <a:p>
            <a:r>
              <a:rPr lang="fr-FR" dirty="0"/>
              <a:t>Spécifications définitives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13BAE3B-9142-056F-E2AA-105E775B9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537" y="0"/>
            <a:ext cx="7261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7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27501F-F26B-46CD-BAAA-F12624F0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10394"/>
            <a:ext cx="10515600" cy="535200"/>
          </a:xfrm>
        </p:spPr>
        <p:txBody>
          <a:bodyPr/>
          <a:lstStyle/>
          <a:p>
            <a:r>
              <a:rPr lang="fr-FR" dirty="0"/>
              <a:t>Ordre de priorité des fonctions à réaliser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79A26A-F989-8AAC-161F-647794972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5594"/>
            <a:ext cx="10515600" cy="5532711"/>
          </a:xfrm>
        </p:spPr>
        <p:txBody>
          <a:bodyPr/>
          <a:lstStyle/>
          <a:p>
            <a:pPr algn="l">
              <a:spcBef>
                <a:spcPts val="600"/>
              </a:spcBef>
            </a:pPr>
            <a:r>
              <a:rPr lang="fr-FR" sz="1400" dirty="0">
                <a:solidFill>
                  <a:srgbClr val="000000"/>
                </a:solidFill>
                <a:latin typeface="arial" panose="020B0604020202020204" pitchFamily="34" charset="0"/>
              </a:rPr>
              <a:t>Communication Holo32 (Odométrie + commandes)		PS</a:t>
            </a:r>
          </a:p>
          <a:p>
            <a:pPr algn="l">
              <a:spcBef>
                <a:spcPts val="600"/>
              </a:spcBef>
            </a:pPr>
            <a:r>
              <a:rPr lang="fr-F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Communication à distance Zybo</a:t>
            </a:r>
            <a:r>
              <a:rPr lang="fr-FR" sz="1400" dirty="0">
                <a:solidFill>
                  <a:srgbClr val="000000"/>
                </a:solidFill>
                <a:latin typeface="arial" panose="020B0604020202020204" pitchFamily="34" charset="0"/>
              </a:rPr>
              <a:t>-PC				PS</a:t>
            </a:r>
          </a:p>
          <a:p>
            <a:pPr algn="l">
              <a:spcBef>
                <a:spcPts val="600"/>
              </a:spcBef>
            </a:pPr>
            <a:r>
              <a:rPr lang="fr-FR" sz="1400" dirty="0">
                <a:solidFill>
                  <a:srgbClr val="000000"/>
                </a:solidFill>
                <a:latin typeface="arial" panose="020B0604020202020204" pitchFamily="34" charset="0"/>
              </a:rPr>
              <a:t>Localisation :        </a:t>
            </a:r>
            <a:r>
              <a:rPr lang="fr-FR" sz="1100" b="1" dirty="0">
                <a:solidFill>
                  <a:srgbClr val="FFC000"/>
                </a:solidFill>
                <a:latin typeface="arial" panose="020B0604020202020204" pitchFamily="34" charset="0"/>
              </a:rPr>
              <a:t>-</a:t>
            </a:r>
            <a:r>
              <a:rPr lang="fr-F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fr-FR" sz="1400" dirty="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  <a:sym typeface="Calibri"/>
              </a:rPr>
              <a:t>Cartographie				Manuellement</a:t>
            </a:r>
          </a:p>
          <a:p>
            <a:pPr lvl="3">
              <a:buFontTx/>
              <a:buChar char="-"/>
            </a:pP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</a:rPr>
              <a:t>NFC 					FPGA</a:t>
            </a:r>
          </a:p>
          <a:p>
            <a:pPr lvl="3">
              <a:buFontTx/>
              <a:buChar char="-"/>
            </a:pPr>
            <a:r>
              <a:rPr lang="fr-FR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Odométrie </a:t>
            </a: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</a:rPr>
              <a:t>				FPGA</a:t>
            </a:r>
            <a:endParaRPr lang="fr-FR" sz="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3">
              <a:buFontTx/>
              <a:buChar char="-"/>
            </a:pP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</a:rPr>
              <a:t>IMU					FPGA</a:t>
            </a:r>
            <a:endParaRPr lang="fr-F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fr-FR" sz="1400" dirty="0">
                <a:solidFill>
                  <a:srgbClr val="000000"/>
                </a:solidFill>
                <a:latin typeface="arial" panose="020B0604020202020204" pitchFamily="34" charset="0"/>
              </a:rPr>
              <a:t>Navigation </a:t>
            </a:r>
            <a:r>
              <a:rPr lang="fr-FR" sz="1400" dirty="0"/>
              <a:t>:         </a:t>
            </a:r>
            <a:r>
              <a: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-</a:t>
            </a:r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 </a:t>
            </a: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         </a:t>
            </a: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</a:rPr>
              <a:t>Dijkstra				FPGA</a:t>
            </a:r>
            <a:endParaRPr lang="fr-FR" sz="800" dirty="0">
              <a:solidFill>
                <a:srgbClr val="000000"/>
              </a:solidFill>
              <a:latin typeface="arial" panose="020B0604020202020204" pitchFamily="34" charset="0"/>
              <a:sym typeface="Calibri"/>
            </a:endParaRPr>
          </a:p>
          <a:p>
            <a:pPr lvl="3">
              <a:buFontTx/>
              <a:buChar char="-"/>
            </a:pP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</a:rPr>
              <a:t>Orientation 				</a:t>
            </a:r>
          </a:p>
          <a:p>
            <a:pPr lvl="3">
              <a:buFontTx/>
              <a:buChar char="-"/>
            </a:pP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</a:rPr>
              <a:t>Cheminement </a:t>
            </a:r>
            <a:endParaRPr lang="fr-FR" sz="1100" dirty="0"/>
          </a:p>
          <a:p>
            <a:pPr>
              <a:spcBef>
                <a:spcPts val="600"/>
              </a:spcBef>
            </a:pPr>
            <a:r>
              <a:rPr lang="fr-FR" sz="1400" dirty="0"/>
              <a:t>Détection d’alertes  					FPGA</a:t>
            </a:r>
          </a:p>
          <a:p>
            <a:pPr marL="609585" marR="0" lvl="0" indent="-42332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tabLst/>
              <a:defRPr/>
            </a:pPr>
            <a:r>
              <a:rPr lang="fr-FR" sz="1400" dirty="0"/>
              <a:t>Gestionnaire de mission :             </a:t>
            </a:r>
            <a:r>
              <a: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-</a:t>
            </a:r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 </a:t>
            </a: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        </a:t>
            </a: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</a:rPr>
              <a:t>Démarrage			PS</a:t>
            </a:r>
          </a:p>
          <a:p>
            <a:pPr lvl="5">
              <a:spcBef>
                <a:spcPts val="300"/>
              </a:spcBef>
              <a:buClr>
                <a:srgbClr val="FFC000"/>
              </a:buClr>
              <a:buFontTx/>
              <a:buChar char="-"/>
              <a:defRPr/>
            </a:pPr>
            <a:r>
              <a:rPr kumimoji="0" lang="fr-FR" sz="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Mode auto/mode manuel		PS</a:t>
            </a:r>
          </a:p>
          <a:p>
            <a:pPr lvl="5">
              <a:spcBef>
                <a:spcPts val="300"/>
              </a:spcBef>
              <a:buClr>
                <a:srgbClr val="FFC000"/>
              </a:buClr>
              <a:buFontTx/>
              <a:buChar char="-"/>
              <a:defRPr/>
            </a:pPr>
            <a:r>
              <a:rPr kumimoji="0" lang="fr-FR" sz="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Gestion d’alertes			PS</a:t>
            </a:r>
          </a:p>
          <a:p>
            <a:pPr lvl="5">
              <a:spcBef>
                <a:spcPts val="300"/>
              </a:spcBef>
              <a:buClr>
                <a:srgbClr val="FFC000"/>
              </a:buClr>
              <a:buFontTx/>
              <a:buChar char="-"/>
              <a:defRPr/>
            </a:pP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  <a:cs typeface="Arial"/>
                <a:sym typeface="Arial"/>
              </a:rPr>
              <a:t>Rondes et </a:t>
            </a:r>
            <a:r>
              <a:rPr lang="fr-FR" sz="800" dirty="0" err="1">
                <a:solidFill>
                  <a:srgbClr val="000000"/>
                </a:solidFill>
                <a:latin typeface="arial" panose="020B0604020202020204" pitchFamily="34" charset="0"/>
                <a:cs typeface="Arial"/>
                <a:sym typeface="Arial"/>
              </a:rPr>
              <a:t>timer</a:t>
            </a: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  <a:cs typeface="Arial"/>
                <a:sym typeface="Arial"/>
              </a:rPr>
              <a:t>			PS &amp; FPGA pour le </a:t>
            </a:r>
            <a:r>
              <a:rPr lang="fr-FR" sz="800" dirty="0" err="1">
                <a:solidFill>
                  <a:srgbClr val="000000"/>
                </a:solidFill>
                <a:latin typeface="arial" panose="020B0604020202020204" pitchFamily="34" charset="0"/>
                <a:cs typeface="Arial"/>
                <a:sym typeface="Arial"/>
              </a:rPr>
              <a:t>timer</a:t>
            </a:r>
            <a:endParaRPr lang="fr-FR" sz="800" dirty="0">
              <a:solidFill>
                <a:srgbClr val="000000"/>
              </a:solidFill>
              <a:latin typeface="arial" panose="020B0604020202020204" pitchFamily="34" charset="0"/>
              <a:cs typeface="Arial"/>
              <a:sym typeface="Arial"/>
            </a:endParaRPr>
          </a:p>
          <a:p>
            <a:pPr lvl="5">
              <a:spcBef>
                <a:spcPts val="300"/>
              </a:spcBef>
              <a:buClr>
                <a:srgbClr val="FFC000"/>
              </a:buClr>
              <a:buFontTx/>
              <a:buChar char="-"/>
              <a:defRPr/>
            </a:pPr>
            <a:r>
              <a:rPr kumimoji="0" lang="fr-FR" sz="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Interruption Ronde </a:t>
            </a:r>
            <a:r>
              <a:rPr kumimoji="0" lang="fr-FR" sz="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Wingdings" panose="05000000000000000000" pitchFamily="2" charset="2"/>
              </a:rPr>
              <a:t></a:t>
            </a:r>
            <a:r>
              <a:rPr kumimoji="0" lang="fr-FR" sz="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 alertes		PS</a:t>
            </a:r>
            <a:endParaRPr lang="fr-FR" sz="1800" dirty="0"/>
          </a:p>
          <a:p>
            <a:pPr marL="609585" marR="0" lvl="0" indent="-42332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tabLst/>
              <a:defRPr/>
            </a:pPr>
            <a:r>
              <a:rPr lang="fr-FR" sz="1400" dirty="0"/>
              <a:t>Evitement d’obstacle :      </a:t>
            </a:r>
            <a:r>
              <a: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-</a:t>
            </a:r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 </a:t>
            </a: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        </a:t>
            </a: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</a:rPr>
              <a:t>Détection</a:t>
            </a:r>
            <a:r>
              <a:rPr kumimoji="0" lang="fr-F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 				FPGA</a:t>
            </a:r>
            <a:endParaRPr kumimoji="0" lang="fr-FR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  <a:p>
            <a:pPr lvl="4">
              <a:spcBef>
                <a:spcPts val="300"/>
              </a:spcBef>
              <a:buClr>
                <a:srgbClr val="FFC000"/>
              </a:buClr>
              <a:buFontTx/>
              <a:buChar char="-"/>
              <a:defRPr/>
            </a:pPr>
            <a:r>
              <a:rPr kumimoji="0" lang="fr-F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Interruption navigation			PS</a:t>
            </a:r>
          </a:p>
          <a:p>
            <a:pPr lvl="4">
              <a:spcBef>
                <a:spcPts val="300"/>
              </a:spcBef>
              <a:buClr>
                <a:srgbClr val="FFC000"/>
              </a:buClr>
              <a:buFontTx/>
              <a:buChar char="-"/>
              <a:defRPr/>
            </a:pPr>
            <a:r>
              <a:rPr kumimoji="0" lang="fr-F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Arbre de décision 			PS</a:t>
            </a:r>
          </a:p>
          <a:p>
            <a:pPr lvl="4">
              <a:spcBef>
                <a:spcPts val="300"/>
              </a:spcBef>
              <a:buClr>
                <a:srgbClr val="FFC000"/>
              </a:buClr>
              <a:buFontTx/>
              <a:buChar char="-"/>
              <a:defRPr/>
            </a:pP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  <a:cs typeface="Arial"/>
                <a:sym typeface="Arial"/>
              </a:rPr>
              <a:t>Sortie interruption			PS</a:t>
            </a:r>
            <a:endParaRPr lang="fr-FR" dirty="0"/>
          </a:p>
          <a:p>
            <a:pPr marL="609585" marR="0" lvl="0" indent="-42332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tabLst/>
              <a:defRPr/>
            </a:pPr>
            <a:r>
              <a:rPr lang="fr-FR" sz="1400" dirty="0"/>
              <a:t>Autonome en énergie :     </a:t>
            </a:r>
            <a:r>
              <a: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-</a:t>
            </a:r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 </a:t>
            </a: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        </a:t>
            </a: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</a:rPr>
              <a:t>Calcul et réception des données			PS</a:t>
            </a:r>
            <a:endParaRPr kumimoji="0" lang="fr-FR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  <a:p>
            <a:pPr lvl="4">
              <a:spcBef>
                <a:spcPts val="300"/>
              </a:spcBef>
              <a:buClr>
                <a:srgbClr val="FFC000"/>
              </a:buClr>
              <a:buFontTx/>
              <a:buChar char="-"/>
              <a:defRPr/>
            </a:pPr>
            <a:r>
              <a:rPr kumimoji="0" lang="fr-F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Interruption par gestionnaire de mission 		PS</a:t>
            </a:r>
          </a:p>
          <a:p>
            <a:pPr lvl="4">
              <a:spcBef>
                <a:spcPts val="300"/>
              </a:spcBef>
              <a:buClr>
                <a:srgbClr val="FFC000"/>
              </a:buClr>
              <a:buFontTx/>
              <a:buChar char="-"/>
              <a:defRPr/>
            </a:pPr>
            <a:r>
              <a:rPr kumimoji="0" lang="fr-F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En charge				PS</a:t>
            </a:r>
          </a:p>
          <a:p>
            <a:pPr>
              <a:spcBef>
                <a:spcPts val="600"/>
              </a:spcBef>
            </a:pPr>
            <a:r>
              <a:rPr lang="fr-FR" sz="1400" dirty="0"/>
              <a:t>Vidéo/Image</a:t>
            </a:r>
          </a:p>
          <a:p>
            <a:pPr>
              <a:spcBef>
                <a:spcPts val="600"/>
              </a:spcBef>
            </a:pPr>
            <a:r>
              <a:rPr lang="fr-FR" sz="1400" dirty="0"/>
              <a:t>Alerte GSM</a:t>
            </a:r>
          </a:p>
          <a:p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06138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528BF9-71D7-B2EB-BC00-3756A629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Travaux Soft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40D924-9265-A739-8DAE-2B89321A4F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75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DD8BB1-FA8A-8972-AACC-056C8CA3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Schématique et PCB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4E86A4-93E7-2C97-23AB-406BE1AFA2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531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DD8BB1-FA8A-8972-AACC-056C8CA3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la batterie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4E86A4-93E7-2C97-23AB-406BE1AFA2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7518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DD8BB1-FA8A-8972-AACC-056C8CA3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de puissance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4E86A4-93E7-2C97-23AB-406BE1AFA2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32534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1" id="{F8D90D31-0E82-441F-979D-5CA5121051FF}" vid="{6756C6E6-5B85-46E8-8880-4CDFF9CDDA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425</TotalTime>
  <Words>233</Words>
  <Application>Microsoft Office PowerPoint</Application>
  <PresentationFormat>Grand écran</PresentationFormat>
  <Paragraphs>42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Arial</vt:lpstr>
      <vt:lpstr>Calibri</vt:lpstr>
      <vt:lpstr>Thème1</vt:lpstr>
      <vt:lpstr>Réunion d’avancement du 20/05/2022</vt:lpstr>
      <vt:lpstr>Ordre du jour</vt:lpstr>
      <vt:lpstr>Spécifications définitives</vt:lpstr>
      <vt:lpstr>Ordre de priorité des fonctions à réaliser</vt:lpstr>
      <vt:lpstr>Travaux Soft</vt:lpstr>
      <vt:lpstr>Schématique et PCB</vt:lpstr>
      <vt:lpstr>Gestion de la batterie </vt:lpstr>
      <vt:lpstr>Bilan de puissance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Réunion d’avancement du 01/04/2022</dc:title>
  <dc:creator>Isabelle Van Leeuwen</dc:creator>
  <cp:lastModifiedBy>Isabelle Van Leeuwen</cp:lastModifiedBy>
  <cp:revision>26</cp:revision>
  <dcterms:created xsi:type="dcterms:W3CDTF">2022-04-01T08:34:25Z</dcterms:created>
  <dcterms:modified xsi:type="dcterms:W3CDTF">2022-05-20T08:11:31Z</dcterms:modified>
</cp:coreProperties>
</file>