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4" r:id="rId10"/>
    <p:sldId id="265" r:id="rId11"/>
    <p:sldId id="266" r:id="rId12"/>
    <p:sldId id="267" r:id="rId13"/>
    <p:sldId id="263" r:id="rId14"/>
    <p:sldId id="270" r:id="rId15"/>
    <p:sldId id="272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20/05/2022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745712"/>
            <a:ext cx="4514850" cy="46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863" y="1693753"/>
            <a:ext cx="4605337" cy="241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414" y="4191670"/>
            <a:ext cx="2538412" cy="233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2925" y="4621389"/>
            <a:ext cx="2495550" cy="16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6" y="2323927"/>
            <a:ext cx="2704658" cy="38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2276788"/>
            <a:ext cx="2684105" cy="387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614" y="2365560"/>
            <a:ext cx="2675884" cy="379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238" y="2324100"/>
            <a:ext cx="28156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547218"/>
            <a:ext cx="5838825" cy="47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puissance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494823"/>
            <a:ext cx="11344275" cy="21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25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Simulations </a:t>
            </a:r>
            <a:r>
              <a:rPr lang="fr-FR" dirty="0" err="1"/>
              <a:t>LTspice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0189" y="1977189"/>
            <a:ext cx="6041295" cy="397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25662"/>
            <a:ext cx="12192000" cy="58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818" y="1852287"/>
            <a:ext cx="6440187" cy="438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Spécifications définitives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Ordre de priorité des fonctions à réaliser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Travaux Soft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Schématique et PCB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la batterie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Bilan de puissance</a:t>
            </a:r>
          </a:p>
          <a:p>
            <a:pPr algn="l"/>
            <a:r>
              <a:rPr lang="fr-FR" sz="1800">
                <a:solidFill>
                  <a:srgbClr val="000000"/>
                </a:solidFill>
                <a:latin typeface="arial" panose="020B0604020202020204" pitchFamily="34" charset="0"/>
              </a:rPr>
              <a:t>Travaux FPGA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Spécifications définitives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3BAE3B-9142-056F-E2AA-105E775B9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7" y="0"/>
            <a:ext cx="72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Ordre de priorité des fonctions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9A26A-F989-8AAC-161F-6477949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594"/>
            <a:ext cx="10515600" cy="553271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Communication Holo32 (Odométrie + commandes)		PS</a:t>
            </a:r>
          </a:p>
          <a:p>
            <a:pPr algn="l">
              <a:spcBef>
                <a:spcPts val="600"/>
              </a:spcBef>
            </a:pP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à distance Zybo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-PC				PS</a:t>
            </a:r>
          </a:p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Localisation :        </a:t>
            </a:r>
            <a:r>
              <a:rPr lang="fr-FR" sz="11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sym typeface="Calibri"/>
              </a:rPr>
              <a:t>Cartographie				Manuellement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NFC 					FPGA</a:t>
            </a:r>
          </a:p>
          <a:p>
            <a:pPr lvl="3">
              <a:buFontTx/>
              <a:buChar char="-"/>
            </a:pPr>
            <a:r>
              <a:rPr lang="fr-FR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Odométrie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				FPGA</a:t>
            </a:r>
            <a:endParaRPr lang="fr-FR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IMU					FPGA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Navigation </a:t>
            </a:r>
            <a:r>
              <a:rPr lang="fr-FR" sz="1400" dirty="0"/>
              <a:t>: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Dijkstra				FPGA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Orientation 				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Cheminement </a:t>
            </a: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400" dirty="0"/>
              <a:t>Détection d’alertes  					FPGA</a:t>
            </a: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Gestionnaire de mission :    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Démarrage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Mode auto/mode manuel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Gestion d’alertes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Rondes et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			PS &amp; FPGA pour le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Ronde 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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alertes		PS</a:t>
            </a:r>
            <a:endParaRPr lang="fr-FR" sz="1800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Evitement d’obstacle :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Détection</a:t>
            </a: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				FPGA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navigation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Arbre de décision 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Sortie interruption			PS</a:t>
            </a:r>
            <a:endParaRPr lang="fr-FR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Autonome en énergie :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Calcul et réception des données			PS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par gestionnaire de mission 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En charge				PS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Vidéo/Image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Alerte GSM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613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7B4F82-4654-8EFE-84A7-74BF8A1FF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797297"/>
            <a:ext cx="4772025" cy="1266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6096000" y="1797297"/>
            <a:ext cx="4992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Petalinux</a:t>
            </a:r>
            <a:r>
              <a:rPr lang="fr-FR" sz="2400" dirty="0"/>
              <a:t> 2020.1</a:t>
            </a:r>
          </a:p>
          <a:p>
            <a:endParaRPr lang="fr-FR" sz="2400" dirty="0"/>
          </a:p>
          <a:p>
            <a:r>
              <a:rPr lang="fr-FR" sz="2400" dirty="0"/>
              <a:t>Système de fichiers sur la carte SD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07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466987" y="1889576"/>
            <a:ext cx="504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Impression 3D</a:t>
            </a:r>
          </a:p>
          <a:p>
            <a:r>
              <a:rPr lang="fr-FR" sz="2400" dirty="0"/>
              <a:t>Modélisation du support mécanique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1F3BD0-6BAC-FA88-E9FE-9EE8F3BD45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7751" y="1414401"/>
            <a:ext cx="3727420" cy="3076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5F0916C-0241-C7F1-7DFD-29A800F921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99476">
            <a:off x="1190558" y="2859802"/>
            <a:ext cx="3602637" cy="37748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6656DE-EAA2-C395-FE1A-37ADE0090D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448" y="4600020"/>
            <a:ext cx="3478025" cy="18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2905062" y="3013501"/>
            <a:ext cx="6381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IHM avec python et </a:t>
            </a:r>
            <a:r>
              <a:rPr lang="fr-FR" sz="2400" dirty="0" err="1"/>
              <a:t>flask</a:t>
            </a:r>
            <a:endParaRPr lang="fr-FR" sz="2400" dirty="0"/>
          </a:p>
          <a:p>
            <a:r>
              <a:rPr lang="fr-FR" sz="2400" dirty="0"/>
              <a:t>Communication entre programme et interface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9648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et PCB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41" y="1496711"/>
            <a:ext cx="4833937" cy="48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206" y="2439231"/>
            <a:ext cx="5430022" cy="3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31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623" y="1316381"/>
            <a:ext cx="11382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544</TotalTime>
  <Words>262</Words>
  <Application>Microsoft Office PowerPoint</Application>
  <PresentationFormat>Grand écran</PresentationFormat>
  <Paragraphs>52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Arial</vt:lpstr>
      <vt:lpstr>Calibri</vt:lpstr>
      <vt:lpstr>Thème1</vt:lpstr>
      <vt:lpstr>Réunion d’avancement du 20/05/2022</vt:lpstr>
      <vt:lpstr>Ordre du jour</vt:lpstr>
      <vt:lpstr>Spécifications définitives</vt:lpstr>
      <vt:lpstr>Ordre de priorité des fonctions à réaliser</vt:lpstr>
      <vt:lpstr>Travaux Soft</vt:lpstr>
      <vt:lpstr>Travaux Soft</vt:lpstr>
      <vt:lpstr>Travaux Soft</vt:lpstr>
      <vt:lpstr>Schématique et PCB</vt:lpstr>
      <vt:lpstr>Présentation PowerPoint</vt:lpstr>
      <vt:lpstr>Présentation PowerPoint</vt:lpstr>
      <vt:lpstr>Présentation PowerPoint</vt:lpstr>
      <vt:lpstr>Présentation PowerPoint</vt:lpstr>
      <vt:lpstr>Bilan de puissance </vt:lpstr>
      <vt:lpstr>Simulations LTspice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31</cp:revision>
  <dcterms:created xsi:type="dcterms:W3CDTF">2022-04-01T08:34:25Z</dcterms:created>
  <dcterms:modified xsi:type="dcterms:W3CDTF">2022-05-20T13:36:34Z</dcterms:modified>
</cp:coreProperties>
</file>