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2" r:id="rId4"/>
    <p:sldId id="283" r:id="rId5"/>
    <p:sldId id="284" r:id="rId6"/>
    <p:sldId id="273" r:id="rId7"/>
    <p:sldId id="280" r:id="rId8"/>
    <p:sldId id="281" r:id="rId9"/>
    <p:sldId id="28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256" y="-11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06/07/2022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xmlns="" val="36154216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9282"/>
            <a:ext cx="12195783" cy="464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54897"/>
            <a:ext cx="5979886" cy="375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1" y="2203946"/>
            <a:ext cx="5907314" cy="372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278" y="1395745"/>
            <a:ext cx="10521951" cy="520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1438827"/>
            <a:ext cx="6853237" cy="521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Gestion des ultrasons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EEBF244-653F-C43E-B306-701F51A0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5731"/>
            <a:ext cx="6537695" cy="36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B41E45BF-A8FB-6DA4-FD07-87CB1C5DD9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3827" y="1175467"/>
            <a:ext cx="3499973" cy="55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Changement de carte Dijkstra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7D8C735E-13D5-AE5D-8CBF-1AE1D8FA4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811" y="2294998"/>
            <a:ext cx="3982006" cy="6573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9594B467-CB1C-5544-47A5-C6181C8E5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48" y="1652911"/>
            <a:ext cx="3810532" cy="4667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D34C83CC-FBEF-CE65-31B2-536D67CC40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48" y="3154495"/>
            <a:ext cx="3791479" cy="7621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4DF7AE9B-6372-E2F3-03D5-4F5A6050F1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1" r="9461" b="1733"/>
          <a:stretch/>
        </p:blipFill>
        <p:spPr bwMode="auto">
          <a:xfrm>
            <a:off x="5703714" y="1494474"/>
            <a:ext cx="4232942" cy="44477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xmlns="" id="{9D75B36A-C0A4-B3D0-F387-FC816FDC4EFA}"/>
              </a:ext>
            </a:extLst>
          </p:cNvPr>
          <p:cNvSpPr/>
          <p:nvPr/>
        </p:nvSpPr>
        <p:spPr>
          <a:xfrm>
            <a:off x="8598716" y="2893592"/>
            <a:ext cx="352337" cy="344558"/>
          </a:xfrm>
          <a:prstGeom prst="mathMultiply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B30E9260-034A-01DC-9469-E35C54CA1836}"/>
              </a:ext>
            </a:extLst>
          </p:cNvPr>
          <p:cNvCxnSpPr/>
          <p:nvPr/>
        </p:nvCxnSpPr>
        <p:spPr>
          <a:xfrm>
            <a:off x="6602136" y="2294998"/>
            <a:ext cx="2172748" cy="1240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544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Balises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11B03C9-6FA4-A206-F3F9-6C069ED72EAD}"/>
              </a:ext>
            </a:extLst>
          </p:cNvPr>
          <p:cNvSpPr txBox="1"/>
          <p:nvPr/>
        </p:nvSpPr>
        <p:spPr>
          <a:xfrm>
            <a:off x="721453" y="1702965"/>
            <a:ext cx="7147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Impression de nouveaux supports plus grands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Reprise du wifi </a:t>
            </a:r>
            <a:r>
              <a:rPr lang="fr-FR" dirty="0" err="1"/>
              <a:t>Mesh</a:t>
            </a:r>
            <a:r>
              <a:rPr lang="fr-FR" dirty="0"/>
              <a:t> à partir de la librairie </a:t>
            </a:r>
            <a:r>
              <a:rPr lang="fr-FR" dirty="0" err="1"/>
              <a:t>PainlessMesh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cours </a:t>
            </a:r>
            <a:r>
              <a:rPr lang="fr-FR" dirty="0">
                <a:sym typeface="Wingdings" panose="05000000000000000000" pitchFamily="2" charset="2"/>
              </a:rPr>
              <a:t> mise en place de la connexion I</a:t>
            </a:r>
            <a:r>
              <a:rPr lang="fr-FR" baseline="-25000" dirty="0">
                <a:sym typeface="Wingdings" panose="05000000000000000000" pitchFamily="2" charset="2"/>
              </a:rPr>
              <a:t>2</a:t>
            </a:r>
            <a:r>
              <a:rPr lang="fr-FR" dirty="0">
                <a:sym typeface="Wingdings" panose="05000000000000000000" pitchFamily="2" charset="2"/>
              </a:rPr>
              <a:t>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A faire  Mise en place d’un bloc de communication au niveau du FPGA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82252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11B03C9-6FA4-A206-F3F9-6C069ED72EAD}"/>
              </a:ext>
            </a:extLst>
          </p:cNvPr>
          <p:cNvSpPr txBox="1"/>
          <p:nvPr/>
        </p:nvSpPr>
        <p:spPr>
          <a:xfrm>
            <a:off x="721453" y="1702965"/>
            <a:ext cx="7147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Logiciel Mode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Filtre de </a:t>
            </a:r>
            <a:r>
              <a:rPr lang="fr-FR"/>
              <a:t>Kalman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39886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535</TotalTime>
  <Words>104</Words>
  <Application>Microsoft Office PowerPoint</Application>
  <PresentationFormat>Personnalisé</PresentationFormat>
  <Paragraphs>20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Thème1</vt:lpstr>
      <vt:lpstr>Réunion d’avancement du 06/07/2022</vt:lpstr>
      <vt:lpstr>Hard: Conception de la station de charge</vt:lpstr>
      <vt:lpstr>Hard: Conception de la station de charge</vt:lpstr>
      <vt:lpstr>Hard: Conception de la station de charge</vt:lpstr>
      <vt:lpstr>Hard: Conception de la station de charge</vt:lpstr>
      <vt:lpstr>FPGA: Gestion des ultrasons</vt:lpstr>
      <vt:lpstr>FPGA: Changement de carte Dijkstra</vt:lpstr>
      <vt:lpstr>FPGA: Balises</vt:lpstr>
      <vt:lpstr>Soft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CORNIERE</cp:lastModifiedBy>
  <cp:revision>28</cp:revision>
  <dcterms:created xsi:type="dcterms:W3CDTF">2022-04-01T08:34:25Z</dcterms:created>
  <dcterms:modified xsi:type="dcterms:W3CDTF">2022-07-27T08:21:48Z</dcterms:modified>
</cp:coreProperties>
</file>