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S Group">
  <p:cSld name="ADVANS Group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05/09/2022</a:t>
            </a:fld>
            <a:endParaRPr lang="fr-FR"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9642536" y="274498"/>
            <a:ext cx="2262809" cy="59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8319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SYS Design" type="obj">
  <p:cSld name="ELSYS Desig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05/09/2022</a:t>
            </a:fld>
            <a:endParaRPr lang="fr-F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803211" y="87385"/>
            <a:ext cx="1148829" cy="1061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23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Diapositive de titr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914401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21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1" y="6356352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05/09/2022</a:t>
            </a:fld>
            <a:endParaRPr lang="fr-FR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5491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TO">
  <p:cSld name="AViS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05/09/2022</a:t>
            </a:fld>
            <a:endParaRPr lang="fr-FR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716122" y="173366"/>
            <a:ext cx="1210687" cy="882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8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CAGINE">
  <p:cSld name="MECAGIN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05/09/2022</a:t>
            </a:fld>
            <a:endParaRPr lang="fr-FR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0215953" y="116412"/>
            <a:ext cx="1710415" cy="957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85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ASTERN EUROPE">
  <p:cSld name="EASTERN EUROP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05/09/2022</a:t>
            </a:fld>
            <a:endParaRPr lang="fr-FR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52" name="Google Shape;52;p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-19049" y="-6958"/>
            <a:ext cx="12192000" cy="124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 rotWithShape="1">
          <a:blip r:embed="rId3" cstate="print">
            <a:alphaModFix/>
          </a:blip>
          <a:srcRect t="97756"/>
          <a:stretch/>
        </p:blipFill>
        <p:spPr>
          <a:xfrm>
            <a:off x="-19049" y="6718301"/>
            <a:ext cx="12230100" cy="19049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430"/>
              </a:buClr>
              <a:buSzPts val="3300"/>
              <a:buFont typeface="Arial"/>
              <a:buNone/>
              <a:defRPr>
                <a:solidFill>
                  <a:srgbClr val="0064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354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fld id="{A88A01E3-435D-42BE-9973-0B1DC9C31A8C}" type="datetimeFigureOut">
              <a:rPr lang="fr-FR" smtClean="0"/>
              <a:pPr/>
              <a:t>05/09/2022</a:t>
            </a:fld>
            <a:endParaRPr lang="fr-FR"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lang="fr-FR"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6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rtl="0">
              <a:spcBef>
                <a:spcPts val="1067"/>
              </a:spcBef>
              <a:spcAft>
                <a:spcPts val="0"/>
              </a:spcAft>
              <a:buSzPts val="2100"/>
              <a:buChar char="•"/>
              <a:defRPr/>
            </a:lvl1pPr>
            <a:lvl2pPr marL="1219170" lvl="1" indent="-457189" rtl="0">
              <a:spcBef>
                <a:spcPts val="533"/>
              </a:spcBef>
              <a:spcAft>
                <a:spcPts val="0"/>
              </a:spcAft>
              <a:buSzPts val="1800"/>
              <a:buChar char="•"/>
              <a:defRPr/>
            </a:lvl2pPr>
            <a:lvl3pPr marL="1828754" lvl="2" indent="-431789" rtl="0">
              <a:spcBef>
                <a:spcPts val="533"/>
              </a:spcBef>
              <a:spcAft>
                <a:spcPts val="0"/>
              </a:spcAft>
              <a:buSzPts val="1500"/>
              <a:buChar char="•"/>
              <a:defRPr/>
            </a:lvl3pPr>
            <a:lvl4pPr marL="2438339" lvl="3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4pPr>
            <a:lvl5pPr marL="3047924" lvl="4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5pPr>
            <a:lvl6pPr marL="3657509" lvl="5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6pPr>
            <a:lvl7pPr marL="4267093" lvl="6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7pPr>
            <a:lvl8pPr marL="4876678" lvl="7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8pPr>
            <a:lvl9pPr marL="5486263" lvl="8" indent="-423323" rtl="0">
              <a:spcBef>
                <a:spcPts val="533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9B63B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9B63B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88A01E3-435D-42BE-9973-0B1DC9C31A8C}" type="datetimeFigureOut">
              <a:rPr lang="fr-FR" smtClean="0"/>
              <a:pPr/>
              <a:t>05/09/2022</a:t>
            </a:fld>
            <a:endParaRPr lang="fr-FR"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fr-FR"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17A4F88-F7D4-4929-B1B4-8D4680E40F04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0" cstate="print">
            <a:alphaModFix/>
          </a:blip>
          <a:srcRect b="82406"/>
          <a:stretch/>
        </p:blipFill>
        <p:spPr>
          <a:xfrm>
            <a:off x="-5737" y="-586"/>
            <a:ext cx="12197740" cy="1222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770531"/>
            <a:ext cx="105156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468D"/>
              </a:buClr>
              <a:buSzPts val="3300"/>
              <a:buFont typeface="Arial"/>
              <a:buNone/>
              <a:defRPr sz="3300" b="1" i="0" u="none" strike="noStrike" cap="none">
                <a:solidFill>
                  <a:srgbClr val="20468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0" cstate="print">
            <a:alphaModFix/>
          </a:blip>
          <a:srcRect t="97756"/>
          <a:stretch/>
        </p:blipFill>
        <p:spPr>
          <a:xfrm>
            <a:off x="-11594" y="6725480"/>
            <a:ext cx="12230100" cy="190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19482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5aW2WQBY53vXxEQ81F0e168d5GsQbctr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203E22-A68F-43B4-8A2A-8135BAB9C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" sz="4000" dirty="0"/>
              <a:t>Soutenance de stage</a:t>
            </a: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DA1A89-6A6D-438F-AD0A-7258D468F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Tristan Cornière</a:t>
            </a:r>
          </a:p>
          <a:p>
            <a:r>
              <a:rPr lang="fr-FR" dirty="0"/>
              <a:t>Lenny </a:t>
            </a:r>
            <a:r>
              <a:rPr lang="fr-FR" dirty="0" err="1"/>
              <a:t>Laffargue</a:t>
            </a:r>
            <a:endParaRPr lang="fr-FR" dirty="0"/>
          </a:p>
          <a:p>
            <a:r>
              <a:rPr lang="fr-FR" dirty="0"/>
              <a:t>Isabelle Van Leeuwen </a:t>
            </a:r>
          </a:p>
        </p:txBody>
      </p:sp>
    </p:spTree>
    <p:extLst>
      <p:ext uri="{BB962C8B-B14F-4D97-AF65-F5344CB8AC3E}">
        <p14:creationId xmlns:p14="http://schemas.microsoft.com/office/powerpoint/2010/main" val="3615421672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515F8-52F5-41EA-9F94-01B0981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Ordre du jour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A637C-CB97-4C62-85F7-63CB79C42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</a:t>
            </a:r>
            <a:r>
              <a:rPr lang="fr-FR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pinout</a:t>
            </a:r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partage PS/PL</a:t>
            </a:r>
          </a:p>
          <a:p>
            <a:pPr algn="l"/>
            <a:r>
              <a:rPr lang="fr-F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Les diagrammes fonctionnels</a:t>
            </a:r>
          </a:p>
          <a:p>
            <a:pPr algn="l"/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Début </a:t>
            </a:r>
            <a:r>
              <a:rPr lang="fr-FR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Altium</a:t>
            </a:r>
            <a:endParaRPr lang="fr-FR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77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501F-F26B-46CD-BAAA-F12624F0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10394"/>
            <a:ext cx="10515600" cy="535200"/>
          </a:xfrm>
        </p:spPr>
        <p:txBody>
          <a:bodyPr/>
          <a:lstStyle/>
          <a:p>
            <a:r>
              <a:rPr lang="fr-FR" dirty="0"/>
              <a:t>PINOUT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A2DC1C-7F56-4C89-9111-3C11C513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594"/>
            <a:ext cx="12192000" cy="5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7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C4A919-258E-4124-889D-5EB5F2EA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artage PS/PL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A31E7D-174E-497B-A0E9-912BA66C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7950"/>
            <a:ext cx="4248150" cy="698312"/>
          </a:xfrm>
        </p:spPr>
        <p:txBody>
          <a:bodyPr/>
          <a:lstStyle/>
          <a:p>
            <a:r>
              <a:rPr lang="fr-FR" sz="1200" dirty="0">
                <a:hlinkClick r:id="rId2"/>
              </a:rPr>
              <a:t>https://drive.google.com/file/d/15aW2WQBY53vXxEQ81F0e168d5GsQbctr/view?usp=sharing</a:t>
            </a:r>
            <a:r>
              <a:rPr lang="fr-FR" sz="1200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9502813-1058-4C4E-A2F8-1A1C12636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5" y="-1"/>
            <a:ext cx="7400925" cy="694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9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EE6D8-5496-4D13-A39F-3B7A4A91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iagrammes fonctionnels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E24A66-028E-45CA-8673-9492FA1E7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D5BD6A-C252-4D73-8C2D-C739063E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731"/>
            <a:ext cx="11991975" cy="56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EE6D8-5496-4D13-A39F-3B7A4A91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0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fr-FR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iagrammes fonctionnels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1CC1182-5C3E-482A-A1F6-0850897F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565"/>
            <a:ext cx="12192000" cy="41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135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F8D90D31-0E82-441F-979D-5CA5121051FF}" vid="{6756C6E6-5B85-46E8-8880-4CDFF9CDDA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189</TotalTime>
  <Words>53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Arial</vt:lpstr>
      <vt:lpstr>Calibri</vt:lpstr>
      <vt:lpstr>Thème1</vt:lpstr>
      <vt:lpstr>Soutenance de stage</vt:lpstr>
      <vt:lpstr>Ordre du jour</vt:lpstr>
      <vt:lpstr>PINOUT</vt:lpstr>
      <vt:lpstr>Partage PS/PL</vt:lpstr>
      <vt:lpstr>Diagrammes fonctionnels</vt:lpstr>
      <vt:lpstr>Diagrammes fonctionnels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d’avancement du 01/04/2022</dc:title>
  <dc:creator>Isabelle Van Leeuwen</dc:creator>
  <cp:lastModifiedBy>Lenny Laffargue</cp:lastModifiedBy>
  <cp:revision>10</cp:revision>
  <dcterms:created xsi:type="dcterms:W3CDTF">2022-04-01T08:34:25Z</dcterms:created>
  <dcterms:modified xsi:type="dcterms:W3CDTF">2022-09-05T08:27:26Z</dcterms:modified>
</cp:coreProperties>
</file>