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2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E40E6-F289-4FEF-9712-CDB710C24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DC8616-0BD9-4BCF-B643-C72101B3A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2EA953-1234-4332-91AB-58924FD4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294183-CCFF-4183-93D9-407F9AE6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265DA-5ED7-44A2-826A-9B28BA6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FBCFA-5925-44E8-AFC0-F91183FA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3E3AFC-83D2-4A7A-BDF9-F0DF088DC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3DF921-DA0F-4A12-84B2-B642D07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A67CE-DE3D-4A16-909A-5258FE24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55E9C-781A-4064-B6AD-EE430C7C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54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0790B-17BE-4501-AAA3-6EC44EE74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60B8C2-96EA-4118-AE4B-41032A53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403DD-B127-4BE4-B60C-AA6A6894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8019C0-7BDF-4286-8884-214DBEBA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00721E-CF3B-433C-9A79-A7D711EC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9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DAAF6-C481-4463-985A-1DEB0987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E22B2-4F47-4280-8D70-B4F63A6B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E115-88E4-4844-AD0D-561460E4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F19107-D9A7-4644-9130-93694A4A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C7995-23CC-46E2-B22E-02823831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2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C045-F59D-42AE-8CA9-37D59BC9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D695F-EECF-471F-80FD-582CB779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E63ED-FAB4-42D9-A231-5123850F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D8944-0839-42F3-A30E-98558BE4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62941-D954-410E-B8CD-F370F293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98DC3-51F1-4C5B-A26E-8F6CDD6B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D5F9B-C0DB-4D21-A997-5051AEF7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1D684-EA11-4268-BF84-34CDFD103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E27E04-2D67-4179-9E64-A7D0A49C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CC6932-DC4E-4A10-A2A4-4E04727E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EFA43A-BA28-4ADA-A802-1B70A003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DB27E-6E30-4B47-86FD-965A699D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9A0D9-5859-485D-A75B-70AFCF21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D95BDD-36A9-48AB-ADE7-CD3D2250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4FC417-A86B-40B9-987A-751261DFE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18500-2EF0-4A91-890D-5DCD4E03D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D74F9-02B5-4471-A086-E73F8117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926CFC-6304-4FE2-9C9F-9EB803EC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8EBE27-8EF3-4C89-8143-CB839515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94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D2BFA-96B2-419B-BF20-FDD86E25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8D6C08-5202-43F1-9F40-0A6043F0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2D89C7-CE4D-4A38-BC33-FB585298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2DFC25-3879-4DEB-89AD-21EB6B9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81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50E912-F870-48FC-B9D4-09FD04AF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A13CD5-C6BD-474B-A5C3-6D70840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540562-B280-4AD2-895A-B2CCC4F6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30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FF2A6-0434-456A-9874-6857A3AD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8EABF-507E-4F19-A700-2DC8171C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19A431-D4BE-4F93-B238-3FD08AED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DD8DEE-73C8-45EC-A9B2-6A72520D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0B4E1E-8D1F-4713-8781-E7628D8D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1A031-F1CD-4893-9AC9-48B5BFBE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02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4C8C-3A82-479A-BB11-281856B1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8A0920-3206-4EA3-A4DF-8EA0C7EA8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4862D1-6AA4-4D56-858F-BA6BEB4C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D775A0-F4AA-4C0C-AB6F-09C1C296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F8D4E-F54E-411C-86DA-001E833B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79DE5-BF6A-4DE9-846E-B26E7A6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05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66F528-FE41-4400-A246-98110CFC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EF89A9-5E04-42FF-BA53-1C496CC5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6146D-93E7-45AB-98E2-78D0C72F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19C9-3DB7-4075-B18D-A4BA935141D6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C9CEF-A10C-4C77-A3B8-F0DD04A82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090E2-20D3-4384-B697-FDD0837B1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FDB89-A7F5-4522-A800-C2F7204D4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9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3764621-4BE6-4A12-B5B0-9F9B8C09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040" y="87376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8EEE751-C2A7-4140-BA1C-EA62D70CC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" t="4469" r="1055" b="69651"/>
          <a:stretch/>
        </p:blipFill>
        <p:spPr>
          <a:xfrm>
            <a:off x="1463040" y="1605280"/>
            <a:ext cx="8950960" cy="13004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0B65F2-8773-47AF-8354-075ABC11F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t="39503" r="670" b="38998"/>
          <a:stretch/>
        </p:blipFill>
        <p:spPr>
          <a:xfrm>
            <a:off x="1356360" y="3341481"/>
            <a:ext cx="9479280" cy="1126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C0A5C7-B199-43E0-9487-6FE4A82C6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6" t="84683" r="10958" b="3728"/>
          <a:stretch/>
        </p:blipFill>
        <p:spPr>
          <a:xfrm>
            <a:off x="1772920" y="5252299"/>
            <a:ext cx="8869680" cy="70104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0A3A89-C4F6-4D98-B513-83A1EB33FC5C}"/>
              </a:ext>
            </a:extLst>
          </p:cNvPr>
          <p:cNvSpPr txBox="1"/>
          <p:nvPr/>
        </p:nvSpPr>
        <p:spPr>
          <a:xfrm>
            <a:off x="5551620" y="4660135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Bahnschrift SemiLight" panose="020B0502040204020203" pitchFamily="34" charset="0"/>
              </a:rPr>
              <a:t>Icones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7C71CC-F543-4D49-B384-2BB63CC3C8CD}"/>
              </a:ext>
            </a:extLst>
          </p:cNvPr>
          <p:cNvSpPr txBox="1"/>
          <p:nvPr/>
        </p:nvSpPr>
        <p:spPr>
          <a:xfrm>
            <a:off x="5275006" y="0"/>
            <a:ext cx="173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u="sng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Buttons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3866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336FD5-82E3-4895-838C-6F07FCFE5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5" r="87234"/>
          <a:stretch/>
        </p:blipFill>
        <p:spPr>
          <a:xfrm>
            <a:off x="1851727" y="37206"/>
            <a:ext cx="1942714" cy="67835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E0DFCF-434D-4728-8223-05A53290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956" y="720745"/>
            <a:ext cx="6699044" cy="4844374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46A74D-0FA8-4365-B63E-49014A2D7A0D}"/>
              </a:ext>
            </a:extLst>
          </p:cNvPr>
          <p:cNvCxnSpPr>
            <a:stCxn id="2" idx="3"/>
          </p:cNvCxnSpPr>
          <p:nvPr/>
        </p:nvCxnSpPr>
        <p:spPr>
          <a:xfrm flipV="1">
            <a:off x="3794441" y="3428999"/>
            <a:ext cx="169851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102A19-D836-4D90-B52D-16BC6441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9" y="2248668"/>
            <a:ext cx="1389163" cy="135647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4F09B96-0AD4-438F-BD09-954B68BD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3296"/>
            <a:ext cx="5198556" cy="195925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A0C7B5C-0F79-40A1-989A-E35E4A5AC68C}"/>
              </a:ext>
            </a:extLst>
          </p:cNvPr>
          <p:cNvCxnSpPr/>
          <p:nvPr/>
        </p:nvCxnSpPr>
        <p:spPr>
          <a:xfrm flipV="1">
            <a:off x="3954332" y="2926905"/>
            <a:ext cx="1698515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9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E34EC9D-6359-4DCE-BA2D-2D971C6D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34" y="678412"/>
            <a:ext cx="8200578" cy="4537059"/>
          </a:xfrm>
          <a:prstGeom prst="rect">
            <a:avLst/>
          </a:prstGeom>
        </p:spPr>
      </p:pic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D880E88C-72A3-4423-91ED-5D2EEF05673D}"/>
              </a:ext>
            </a:extLst>
          </p:cNvPr>
          <p:cNvSpPr/>
          <p:nvPr/>
        </p:nvSpPr>
        <p:spPr>
          <a:xfrm>
            <a:off x="3124200" y="262466"/>
            <a:ext cx="7213599" cy="5698067"/>
          </a:xfrm>
          <a:prstGeom prst="mathMultiply">
            <a:avLst>
              <a:gd name="adj1" fmla="val 2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08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10E1AC-63C0-467E-9F1E-16456258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1069555"/>
            <a:ext cx="11523133" cy="15862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D42784-6830-47CB-8A2C-1FBD17B8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590" y="3947160"/>
            <a:ext cx="4725059" cy="27435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C443BFC-CB93-422D-919E-CCCDD6DDE417}"/>
              </a:ext>
            </a:extLst>
          </p:cNvPr>
          <p:cNvCxnSpPr>
            <a:cxnSpLocks/>
          </p:cNvCxnSpPr>
          <p:nvPr/>
        </p:nvCxnSpPr>
        <p:spPr>
          <a:xfrm>
            <a:off x="6096000" y="2782776"/>
            <a:ext cx="0" cy="11237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2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3D1DFC-7B6A-4424-9EBD-B42E14292B7F}"/>
              </a:ext>
            </a:extLst>
          </p:cNvPr>
          <p:cNvSpPr/>
          <p:nvPr/>
        </p:nvSpPr>
        <p:spPr>
          <a:xfrm>
            <a:off x="0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6017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87E7C1-459E-4364-866E-AC9704901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F147FF-6C55-4BBB-83F3-6C7D3117D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6256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8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C617-1C28-4E31-A7BD-54CE36732F71}"/>
              </a:ext>
            </a:extLst>
          </p:cNvPr>
          <p:cNvSpPr/>
          <p:nvPr/>
        </p:nvSpPr>
        <p:spPr>
          <a:xfrm>
            <a:off x="314371" y="54311"/>
            <a:ext cx="2961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🕰️ </a:t>
            </a:r>
            <a:r>
              <a:rPr lang="fr-FR" sz="3200" b="1" dirty="0"/>
              <a:t>Introduction</a:t>
            </a:r>
            <a:endParaRPr lang="fr-FR" sz="3200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DC655C-B733-4BBE-844F-BCDD7EF8F01E}"/>
              </a:ext>
            </a:extLst>
          </p:cNvPr>
          <p:cNvGrpSpPr/>
          <p:nvPr/>
        </p:nvGrpSpPr>
        <p:grpSpPr>
          <a:xfrm>
            <a:off x="59410" y="2540982"/>
            <a:ext cx="12073180" cy="2961369"/>
            <a:chOff x="0" y="1149029"/>
            <a:chExt cx="12073180" cy="2961369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49C777AE-9D61-4F95-B3A6-532C641FAD1C}"/>
                </a:ext>
              </a:extLst>
            </p:cNvPr>
            <p:cNvCxnSpPr/>
            <p:nvPr/>
          </p:nvCxnSpPr>
          <p:spPr>
            <a:xfrm>
              <a:off x="0" y="3115159"/>
              <a:ext cx="12073180" cy="0"/>
            </a:xfrm>
            <a:prstGeom prst="straightConnector1">
              <a:avLst/>
            </a:prstGeom>
            <a:ln w="571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87DB60F8-78C2-4DDB-89D3-5A8CD3010CCF}"/>
                </a:ext>
              </a:extLst>
            </p:cNvPr>
            <p:cNvGrpSpPr/>
            <p:nvPr/>
          </p:nvGrpSpPr>
          <p:grpSpPr>
            <a:xfrm>
              <a:off x="5040455" y="1149029"/>
              <a:ext cx="3008696" cy="2186359"/>
              <a:chOff x="3116380" y="1118780"/>
              <a:chExt cx="3008696" cy="2186359"/>
            </a:xfrm>
          </p:grpSpPr>
          <p:sp>
            <p:nvSpPr>
              <p:cNvPr id="10" name="Organigramme : Connecteur 9">
                <a:extLst>
                  <a:ext uri="{FF2B5EF4-FFF2-40B4-BE49-F238E27FC236}">
                    <a16:creationId xmlns:a16="http://schemas.microsoft.com/office/drawing/2014/main" id="{D9054BBB-3810-45C1-967A-D68E83D799DA}"/>
                  </a:ext>
                </a:extLst>
              </p:cNvPr>
              <p:cNvSpPr/>
              <p:nvPr/>
            </p:nvSpPr>
            <p:spPr>
              <a:xfrm>
                <a:off x="4392128" y="284793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CEF3EB9F-398D-47A5-A537-227DF827AF2E}"/>
                  </a:ext>
                </a:extLst>
              </p:cNvPr>
              <p:cNvSpPr/>
              <p:nvPr/>
            </p:nvSpPr>
            <p:spPr>
              <a:xfrm>
                <a:off x="3116380" y="1118780"/>
                <a:ext cx="3008696" cy="267530"/>
              </a:xfrm>
              <a:prstGeom prst="roundRect">
                <a:avLst>
                  <a:gd name="adj" fmla="val 3095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Arial Narrow" panose="020B0606020202030204" pitchFamily="34" charset="0"/>
                  </a:rPr>
                  <a:t>2011</a:t>
                </a:r>
                <a:r>
                  <a:rPr lang="fr-FR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–</a:t>
                </a:r>
                <a:r>
                  <a:rPr lang="fr-FR" dirty="0" err="1">
                    <a:latin typeface="Arial Narrow" panose="020B0606020202030204" pitchFamily="34" charset="0"/>
                  </a:rPr>
                  <a:t>Xibo</a:t>
                </a:r>
                <a:r>
                  <a:rPr lang="fr-FR" dirty="0">
                    <a:latin typeface="Arial Narrow" panose="020B0606020202030204" pitchFamily="34" charset="0"/>
                  </a:rPr>
                  <a:t> Community Edition</a:t>
                </a:r>
                <a:endParaRPr lang="fr-FR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15D26AC4-56B1-4F41-89EC-D342C1B0EDE9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4620728" y="1468351"/>
                <a:ext cx="0" cy="1379588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" name="Organigramme : Connecteur 6">
              <a:extLst>
                <a:ext uri="{FF2B5EF4-FFF2-40B4-BE49-F238E27FC236}">
                  <a16:creationId xmlns:a16="http://schemas.microsoft.com/office/drawing/2014/main" id="{E140A22D-F13B-4C3A-BA62-B17FADED08E4}"/>
                </a:ext>
              </a:extLst>
            </p:cNvPr>
            <p:cNvSpPr/>
            <p:nvPr/>
          </p:nvSpPr>
          <p:spPr>
            <a:xfrm>
              <a:off x="1794905" y="2883085"/>
              <a:ext cx="457200" cy="45812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C0FC94B-BED4-499C-9995-1C21E7FA86B3}"/>
                </a:ext>
              </a:extLst>
            </p:cNvPr>
            <p:cNvSpPr/>
            <p:nvPr/>
          </p:nvSpPr>
          <p:spPr>
            <a:xfrm>
              <a:off x="1048383" y="1888074"/>
              <a:ext cx="1950243" cy="291594"/>
            </a:xfrm>
            <a:prstGeom prst="roundRect">
              <a:avLst>
                <a:gd name="adj" fmla="val 3095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Arial Narrow" panose="020B0606020202030204" pitchFamily="34" charset="0"/>
                  <a:cs typeface="Arial" panose="020B0604020202020204" pitchFamily="34" charset="0"/>
                </a:rPr>
                <a:t>2004 - 1 ère version </a:t>
              </a: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32F926AA-7E62-4D49-9D4F-9820080D046D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023505" y="2272386"/>
              <a:ext cx="0" cy="610699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Accolade ouvrante 16">
              <a:extLst>
                <a:ext uri="{FF2B5EF4-FFF2-40B4-BE49-F238E27FC236}">
                  <a16:creationId xmlns:a16="http://schemas.microsoft.com/office/drawing/2014/main" id="{A174CC2A-9947-4E74-93C4-B680CCB55896}"/>
                </a:ext>
              </a:extLst>
            </p:cNvPr>
            <p:cNvSpPr/>
            <p:nvPr/>
          </p:nvSpPr>
          <p:spPr>
            <a:xfrm rot="16200000">
              <a:off x="2515913" y="1047133"/>
              <a:ext cx="593043" cy="4763734"/>
            </a:xfrm>
            <a:prstGeom prst="leftBrace">
              <a:avLst>
                <a:gd name="adj1" fmla="val 32552"/>
                <a:gd name="adj2" fmla="val 50000"/>
              </a:avLst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ACEF2A7-05A3-4ECD-833C-E9907F1E3EB1}"/>
                </a:ext>
              </a:extLst>
            </p:cNvPr>
            <p:cNvSpPr/>
            <p:nvPr/>
          </p:nvSpPr>
          <p:spPr>
            <a:xfrm>
              <a:off x="166710" y="2701893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2006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F39904-202A-4A3B-B322-3DEB8EF2B27C}"/>
                </a:ext>
              </a:extLst>
            </p:cNvPr>
            <p:cNvSpPr/>
            <p:nvPr/>
          </p:nvSpPr>
          <p:spPr>
            <a:xfrm>
              <a:off x="4750876" y="2708185"/>
              <a:ext cx="652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/>
                <a:t>2009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9632CE-0F1B-4D79-9BF9-9A00FEBD32ED}"/>
                </a:ext>
              </a:extLst>
            </p:cNvPr>
            <p:cNvSpPr/>
            <p:nvPr/>
          </p:nvSpPr>
          <p:spPr>
            <a:xfrm>
              <a:off x="827000" y="3741066"/>
              <a:ext cx="39708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/>
                <a:t>Développement des premières versions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BD48BFA-282D-4DB9-8D09-A2177287F0BF}"/>
                </a:ext>
              </a:extLst>
            </p:cNvPr>
            <p:cNvGrpSpPr/>
            <p:nvPr/>
          </p:nvGrpSpPr>
          <p:grpSpPr>
            <a:xfrm>
              <a:off x="6691516" y="1864709"/>
              <a:ext cx="3008696" cy="1388735"/>
              <a:chOff x="3116380" y="1916404"/>
              <a:chExt cx="3008696" cy="1388735"/>
            </a:xfrm>
          </p:grpSpPr>
          <p:sp>
            <p:nvSpPr>
              <p:cNvPr id="22" name="Organigramme : Connecteur 21">
                <a:extLst>
                  <a:ext uri="{FF2B5EF4-FFF2-40B4-BE49-F238E27FC236}">
                    <a16:creationId xmlns:a16="http://schemas.microsoft.com/office/drawing/2014/main" id="{AF654811-2365-4DE2-90DA-C99DDBE2217A}"/>
                  </a:ext>
                </a:extLst>
              </p:cNvPr>
              <p:cNvSpPr/>
              <p:nvPr/>
            </p:nvSpPr>
            <p:spPr>
              <a:xfrm>
                <a:off x="4392128" y="2847939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C2CE557A-8D40-4153-AC4A-AB55B01FFC79}"/>
                  </a:ext>
                </a:extLst>
              </p:cNvPr>
              <p:cNvSpPr/>
              <p:nvPr/>
            </p:nvSpPr>
            <p:spPr>
              <a:xfrm>
                <a:off x="3116380" y="1916404"/>
                <a:ext cx="3008696" cy="267433"/>
              </a:xfrm>
              <a:prstGeom prst="roundRect">
                <a:avLst>
                  <a:gd name="adj" fmla="val 3095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Arial Narrow" panose="020B0606020202030204" pitchFamily="34" charset="0"/>
                  </a:rPr>
                  <a:t>2014</a:t>
                </a:r>
                <a:r>
                  <a:rPr lang="fr-FR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 – </a:t>
                </a:r>
                <a:r>
                  <a:rPr lang="fr-FR" dirty="0">
                    <a:latin typeface="Arial Narrow" panose="020B0606020202030204" pitchFamily="34" charset="0"/>
                  </a:rPr>
                  <a:t>entreprise </a:t>
                </a:r>
                <a:r>
                  <a:rPr lang="fr-FR" dirty="0" err="1">
                    <a:latin typeface="Arial Narrow" panose="020B0606020202030204" pitchFamily="34" charset="0"/>
                  </a:rPr>
                  <a:t>Xibo</a:t>
                </a:r>
                <a:r>
                  <a:rPr lang="fr-FR" dirty="0">
                    <a:latin typeface="Arial Narrow" panose="020B0606020202030204" pitchFamily="34" charset="0"/>
                  </a:rPr>
                  <a:t> </a:t>
                </a:r>
                <a:r>
                  <a:rPr lang="fr-FR" dirty="0" err="1">
                    <a:latin typeface="Arial Narrow" panose="020B0606020202030204" pitchFamily="34" charset="0"/>
                  </a:rPr>
                  <a:t>Signage</a:t>
                </a:r>
                <a:endParaRPr lang="fr-FR" dirty="0">
                  <a:solidFill>
                    <a:schemeClr val="bg1"/>
                  </a:solidFill>
                  <a:latin typeface="Arial Narrow" panose="020B0606020202030204" pitchFamily="34" charset="0"/>
                </a:endParaRPr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BE24995C-E04D-42C4-AAC1-618B8FAF28A9}"/>
                  </a:ext>
                </a:extLst>
              </p:cNvPr>
              <p:cNvCxnSpPr>
                <a:endCxn id="22" idx="0"/>
              </p:cNvCxnSpPr>
              <p:nvPr/>
            </p:nvCxnSpPr>
            <p:spPr>
              <a:xfrm>
                <a:off x="4620728" y="2238472"/>
                <a:ext cx="0" cy="609467"/>
              </a:xfrm>
              <a:prstGeom prst="straightConnector1">
                <a:avLst/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7C6F901-23E0-416A-B7A7-921ED49F61C1}"/>
              </a:ext>
            </a:extLst>
          </p:cNvPr>
          <p:cNvSpPr/>
          <p:nvPr/>
        </p:nvSpPr>
        <p:spPr>
          <a:xfrm>
            <a:off x="314370" y="1048686"/>
            <a:ext cx="10302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b="1" i="1" dirty="0" err="1">
                <a:latin typeface="Kristen ITC" panose="03050502040202030202" pitchFamily="66" charset="0"/>
              </a:rPr>
              <a:t>Xibo</a:t>
            </a:r>
            <a:r>
              <a:rPr lang="fr-FR" dirty="0"/>
              <a:t> est une plateforme logicielle d’affichage interactive open source, créer par Dan Garner et James Packer « deux développeurs britanniques ».</a:t>
            </a:r>
          </a:p>
          <a:p>
            <a:pPr algn="just"/>
            <a:endParaRPr lang="fr-F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fr-FR" dirty="0"/>
              <a:t>Il vous permet de créer et de gérer des affichages d'affichage numérique sur différents emplacements.</a:t>
            </a:r>
          </a:p>
        </p:txBody>
      </p:sp>
    </p:spTree>
    <p:extLst>
      <p:ext uri="{BB962C8B-B14F-4D97-AF65-F5344CB8AC3E}">
        <p14:creationId xmlns:p14="http://schemas.microsoft.com/office/powerpoint/2010/main" val="367218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70A4B-AEA6-486D-888D-9DF262FF34D9}"/>
              </a:ext>
            </a:extLst>
          </p:cNvPr>
          <p:cNvSpPr/>
          <p:nvPr/>
        </p:nvSpPr>
        <p:spPr>
          <a:xfrm>
            <a:off x="2116667" y="965538"/>
            <a:ext cx="6096000" cy="3892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Développé en </a:t>
            </a:r>
            <a:r>
              <a:rPr lang="fr-FR" b="1" dirty="0"/>
              <a:t>PHP</a:t>
            </a:r>
            <a:r>
              <a:rPr lang="fr-FR" dirty="0"/>
              <a:t> (Framework Slim pour l’API).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Utilise </a:t>
            </a:r>
            <a:r>
              <a:rPr lang="fr-FR" b="1" dirty="0"/>
              <a:t>Docker</a:t>
            </a:r>
            <a:r>
              <a:rPr lang="fr-FR" dirty="0"/>
              <a:t> pour faciliter le déploiement du CMS.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API RESTful pour intégrer </a:t>
            </a:r>
            <a:r>
              <a:rPr lang="fr-FR" dirty="0" err="1"/>
              <a:t>Xibo</a:t>
            </a:r>
            <a:r>
              <a:rPr lang="fr-FR" dirty="0"/>
              <a:t> avec d’autres systèmes.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lnSpc>
                <a:spcPct val="200000"/>
              </a:lnSpc>
            </a:pPr>
            <a:endParaRPr lang="fr-F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Interface web en </a:t>
            </a:r>
            <a:r>
              <a:rPr lang="fr-FR" b="1" dirty="0"/>
              <a:t>HTML, CSS, JavaScript</a:t>
            </a:r>
            <a:r>
              <a:rPr lang="fr-F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Interface moderne basée sur </a:t>
            </a:r>
            <a:r>
              <a:rPr lang="fr-FR" b="1" dirty="0"/>
              <a:t>Bootstrap</a:t>
            </a:r>
            <a:r>
              <a:rPr lang="fr-F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ECADD-7CC0-486F-9E76-41E044B043A0}"/>
              </a:ext>
            </a:extLst>
          </p:cNvPr>
          <p:cNvSpPr/>
          <p:nvPr/>
        </p:nvSpPr>
        <p:spPr>
          <a:xfrm>
            <a:off x="2116667" y="240561"/>
            <a:ext cx="2297424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Technologies Backend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0A0D8-0126-49F5-A261-897AF90E5D98}"/>
              </a:ext>
            </a:extLst>
          </p:cNvPr>
          <p:cNvSpPr/>
          <p:nvPr/>
        </p:nvSpPr>
        <p:spPr>
          <a:xfrm>
            <a:off x="2116667" y="2860255"/>
            <a:ext cx="2333844" cy="56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/>
              <a:t>Technologies Frontend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3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8005FF-11B5-4BEF-AFC3-643F3EFD5A59}"/>
              </a:ext>
            </a:extLst>
          </p:cNvPr>
          <p:cNvSpPr/>
          <p:nvPr/>
        </p:nvSpPr>
        <p:spPr>
          <a:xfrm>
            <a:off x="546098" y="1530403"/>
            <a:ext cx="1134110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Architecture client-serveur ; CMS - Content Management System ‘’ serveur’’ –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Xibo</a:t>
            </a:r>
            <a:r>
              <a:rPr lang="fr-FR" dirty="0"/>
              <a:t> (Clients d'affichage)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b="1" dirty="0" err="1">
                <a:solidFill>
                  <a:srgbClr val="FF0000"/>
                </a:solidFill>
              </a:rPr>
              <a:t>Players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disponibles</a:t>
            </a:r>
            <a:r>
              <a:rPr lang="fr-FR" b="1" dirty="0"/>
              <a:t> </a:t>
            </a:r>
            <a:r>
              <a:rPr lang="fr-FR" dirty="0"/>
              <a:t>: Windows, Android, </a:t>
            </a:r>
            <a:r>
              <a:rPr lang="fr-FR" dirty="0" err="1"/>
              <a:t>webOS</a:t>
            </a:r>
            <a:r>
              <a:rPr lang="fr-FR" dirty="0"/>
              <a:t>, Linux, Raspberry Pi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Base de données : Xibo utilise </a:t>
            </a:r>
            <a:r>
              <a:rPr lang="fr-FR" b="1" dirty="0"/>
              <a:t>MySQL</a:t>
            </a:r>
            <a:r>
              <a:rPr lang="fr-FR" dirty="0"/>
              <a:t> pour stocker les configurations, les logs et les contenus planifiés.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4FFC4-E890-4B87-AC59-A2D2C44E54D3}"/>
              </a:ext>
            </a:extLst>
          </p:cNvPr>
          <p:cNvSpPr/>
          <p:nvPr/>
        </p:nvSpPr>
        <p:spPr>
          <a:xfrm>
            <a:off x="5408953" y="204800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9418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C9937C-416D-473D-8716-282B7AA9FBD3}"/>
              </a:ext>
            </a:extLst>
          </p:cNvPr>
          <p:cNvSpPr txBox="1"/>
          <p:nvPr/>
        </p:nvSpPr>
        <p:spPr>
          <a:xfrm>
            <a:off x="4798978" y="177800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Limitation 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20E3-DF8B-499B-885E-F031E8A09D7F}"/>
              </a:ext>
            </a:extLst>
          </p:cNvPr>
          <p:cNvSpPr/>
          <p:nvPr/>
        </p:nvSpPr>
        <p:spPr>
          <a:xfrm>
            <a:off x="0" y="867602"/>
            <a:ext cx="9211733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 err="1"/>
              <a:t>Xibo</a:t>
            </a:r>
            <a:r>
              <a:rPr lang="fr-FR" dirty="0"/>
              <a:t> propose plusieurs </a:t>
            </a:r>
            <a:r>
              <a:rPr lang="fr-FR" b="1" dirty="0" err="1"/>
              <a:t>players</a:t>
            </a:r>
            <a:r>
              <a:rPr lang="fr-FR" dirty="0"/>
              <a:t> (clients d'affichage) pour différentes plateformes.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fr-FR" dirty="0"/>
              <a:t>Certains sont </a:t>
            </a:r>
            <a:r>
              <a:rPr lang="fr-FR" b="1" dirty="0"/>
              <a:t>gratuits (open-source)</a:t>
            </a:r>
            <a:r>
              <a:rPr lang="fr-FR" dirty="0"/>
              <a:t>, tandis que d'autres nécessitent une licence payante.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88148-EB5E-4AB7-92A6-E17D8679394A}"/>
              </a:ext>
            </a:extLst>
          </p:cNvPr>
          <p:cNvSpPr/>
          <p:nvPr/>
        </p:nvSpPr>
        <p:spPr>
          <a:xfrm>
            <a:off x="0" y="2691385"/>
            <a:ext cx="5588165" cy="1986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fr-FR" b="1" dirty="0"/>
              <a:t>🔒 </a:t>
            </a:r>
            <a:r>
              <a:rPr lang="fr-FR" b="1" dirty="0" err="1"/>
              <a:t>Players</a:t>
            </a:r>
            <a:r>
              <a:rPr lang="fr-FR" b="1" dirty="0"/>
              <a:t> payants dans </a:t>
            </a:r>
            <a:r>
              <a:rPr lang="fr-FR" b="1" dirty="0" err="1"/>
              <a:t>Xibo</a:t>
            </a:r>
            <a:r>
              <a:rPr lang="fr-FR" b="1" dirty="0"/>
              <a:t> : </a:t>
            </a:r>
          </a:p>
          <a:p>
            <a:pPr>
              <a:lnSpc>
                <a:spcPct val="150000"/>
              </a:lnSpc>
            </a:pPr>
            <a:r>
              <a:rPr lang="fr-FR" dirty="0"/>
              <a:t>❌ </a:t>
            </a:r>
            <a:r>
              <a:rPr lang="fr-FR" b="1" dirty="0" err="1"/>
              <a:t>Xibo</a:t>
            </a:r>
            <a:r>
              <a:rPr lang="fr-FR" b="1" dirty="0"/>
              <a:t> Player pour Android (officiel)</a:t>
            </a:r>
            <a:r>
              <a:rPr lang="fr-FR" dirty="0"/>
              <a:t> – </a:t>
            </a:r>
            <a:r>
              <a:rPr lang="fr-FR" b="1" dirty="0"/>
              <a:t>Licence payante </a:t>
            </a:r>
          </a:p>
          <a:p>
            <a:pPr>
              <a:lnSpc>
                <a:spcPct val="150000"/>
              </a:lnSpc>
            </a:pPr>
            <a:r>
              <a:rPr lang="fr-FR" dirty="0"/>
              <a:t>❌ </a:t>
            </a:r>
            <a:r>
              <a:rPr lang="fr-FR" b="1" dirty="0" err="1"/>
              <a:t>Xibo</a:t>
            </a:r>
            <a:r>
              <a:rPr lang="fr-FR" b="1" dirty="0"/>
              <a:t> Player pour </a:t>
            </a:r>
            <a:r>
              <a:rPr lang="fr-FR" b="1" dirty="0" err="1"/>
              <a:t>WebOS</a:t>
            </a:r>
            <a:r>
              <a:rPr lang="fr-FR" b="1" dirty="0"/>
              <a:t> (LG)</a:t>
            </a:r>
            <a:r>
              <a:rPr lang="fr-FR" dirty="0"/>
              <a:t> – </a:t>
            </a:r>
            <a:r>
              <a:rPr lang="fr-FR" b="1" dirty="0"/>
              <a:t>Licence payante</a:t>
            </a:r>
            <a:br>
              <a:rPr lang="fr-FR" dirty="0"/>
            </a:br>
            <a:r>
              <a:rPr lang="fr-FR" dirty="0"/>
              <a:t>❌ </a:t>
            </a:r>
            <a:r>
              <a:rPr lang="fr-FR" b="1" dirty="0" err="1"/>
              <a:t>Xibo</a:t>
            </a:r>
            <a:r>
              <a:rPr lang="fr-FR" b="1" dirty="0"/>
              <a:t> Player pour </a:t>
            </a:r>
            <a:r>
              <a:rPr lang="fr-FR" b="1" dirty="0" err="1"/>
              <a:t>Tizen</a:t>
            </a:r>
            <a:r>
              <a:rPr lang="fr-FR" b="1" dirty="0"/>
              <a:t> (Samsung)</a:t>
            </a:r>
            <a:r>
              <a:rPr lang="fr-FR" dirty="0"/>
              <a:t> – </a:t>
            </a:r>
            <a:r>
              <a:rPr lang="fr-FR" b="1" dirty="0"/>
              <a:t>Licence payante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B4B75E-D186-4A71-9271-9024BEAD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8072" y="2691385"/>
            <a:ext cx="5924808" cy="29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13A0688-A0F2-4800-8E16-984F1452DAAC}"/>
              </a:ext>
            </a:extLst>
          </p:cNvPr>
          <p:cNvSpPr txBox="1"/>
          <p:nvPr/>
        </p:nvSpPr>
        <p:spPr>
          <a:xfrm>
            <a:off x="3383280" y="1920240"/>
            <a:ext cx="601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Players Windows et Android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2C5E66-FC80-4AF2-8C2F-834CD97C618D}"/>
              </a:ext>
            </a:extLst>
          </p:cNvPr>
          <p:cNvSpPr txBox="1"/>
          <p:nvPr/>
        </p:nvSpPr>
        <p:spPr>
          <a:xfrm>
            <a:off x="4798978" y="17780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Objectifs : </a:t>
            </a:r>
          </a:p>
        </p:txBody>
      </p:sp>
    </p:spTree>
    <p:extLst>
      <p:ext uri="{BB962C8B-B14F-4D97-AF65-F5344CB8AC3E}">
        <p14:creationId xmlns:p14="http://schemas.microsoft.com/office/powerpoint/2010/main" val="203004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2ACB620-4AE0-461C-ADDF-AA4AECDE5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5"/>
          <a:stretch/>
        </p:blipFill>
        <p:spPr>
          <a:xfrm>
            <a:off x="266029" y="720745"/>
            <a:ext cx="11414320" cy="5949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6F094F-CD1A-4BA3-85F5-211365308013}"/>
              </a:ext>
            </a:extLst>
          </p:cNvPr>
          <p:cNvSpPr/>
          <p:nvPr/>
        </p:nvSpPr>
        <p:spPr>
          <a:xfrm>
            <a:off x="5319924" y="74414"/>
            <a:ext cx="9605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2666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6F094F-CD1A-4BA3-85F5-211365308013}"/>
              </a:ext>
            </a:extLst>
          </p:cNvPr>
          <p:cNvSpPr/>
          <p:nvPr/>
        </p:nvSpPr>
        <p:spPr>
          <a:xfrm>
            <a:off x="5319924" y="74414"/>
            <a:ext cx="1175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UI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EC3893-C95D-4091-886A-68F4BB57F6E9}"/>
              </a:ext>
            </a:extLst>
          </p:cNvPr>
          <p:cNvSpPr txBox="1"/>
          <p:nvPr/>
        </p:nvSpPr>
        <p:spPr>
          <a:xfrm>
            <a:off x="3566160" y="2729341"/>
            <a:ext cx="58541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Tableau de bord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</a:t>
            </a:r>
            <a:r>
              <a:rPr lang="fr-FR" sz="3200" dirty="0" err="1"/>
              <a:t>Side</a:t>
            </a:r>
            <a:r>
              <a:rPr lang="fr-FR" sz="3200" dirty="0"/>
              <a:t> barre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Buttons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Inputs = &gt; Min label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Description des fonctionnalités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200" dirty="0"/>
              <a:t> Elimination de Xibo &lt;-&gt; Accent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C14284-0706-49EB-B8DF-A68C6590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28" y="1039386"/>
            <a:ext cx="816406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88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270</Words>
  <Application>Microsoft Office PowerPoint</Application>
  <PresentationFormat>Grand écran</PresentationFormat>
  <Paragraphs>48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Bahnschrift SemiLight</vt:lpstr>
      <vt:lpstr>Calibri</vt:lpstr>
      <vt:lpstr>Calibri Light</vt:lpstr>
      <vt:lpstr>Cambria Math</vt:lpstr>
      <vt:lpstr>Kristen ITC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mouhssine</dc:creator>
  <cp:lastModifiedBy>mouhssine</cp:lastModifiedBy>
  <cp:revision>37</cp:revision>
  <dcterms:created xsi:type="dcterms:W3CDTF">2025-02-12T11:08:49Z</dcterms:created>
  <dcterms:modified xsi:type="dcterms:W3CDTF">2025-02-26T09:19:22Z</dcterms:modified>
</cp:coreProperties>
</file>