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A3F7E-5F45-4672-999E-3D543B6A1F75}" v="30" dt="2024-05-19T04:27:40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26" autoAdjust="0"/>
  </p:normalViewPr>
  <p:slideViewPr>
    <p:cSldViewPr snapToGrid="0">
      <p:cViewPr varScale="1">
        <p:scale>
          <a:sx n="109" d="100"/>
          <a:sy n="109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 Cutajar" userId="6aa5a505-6b72-4ddc-963b-1e21bcbb8d12" providerId="ADAL" clId="{A81A3F7E-5F45-4672-999E-3D543B6A1F75}"/>
    <pc:docChg chg="undo custSel addSld modSld">
      <pc:chgData name="Dom Cutajar" userId="6aa5a505-6b72-4ddc-963b-1e21bcbb8d12" providerId="ADAL" clId="{A81A3F7E-5F45-4672-999E-3D543B6A1F75}" dt="2024-05-19T04:27:40.999" v="186" actId="20577"/>
      <pc:docMkLst>
        <pc:docMk/>
      </pc:docMkLst>
      <pc:sldChg chg="modSp mod modNotesTx">
        <pc:chgData name="Dom Cutajar" userId="6aa5a505-6b72-4ddc-963b-1e21bcbb8d12" providerId="ADAL" clId="{A81A3F7E-5F45-4672-999E-3D543B6A1F75}" dt="2024-05-19T03:54:24.230" v="70" actId="20577"/>
        <pc:sldMkLst>
          <pc:docMk/>
          <pc:sldMk cId="0" sldId="257"/>
        </pc:sldMkLst>
        <pc:spChg chg="mod">
          <ac:chgData name="Dom Cutajar" userId="6aa5a505-6b72-4ddc-963b-1e21bcbb8d12" providerId="ADAL" clId="{A81A3F7E-5F45-4672-999E-3D543B6A1F75}" dt="2024-05-19T03:53:42.526" v="53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Dom Cutajar" userId="6aa5a505-6b72-4ddc-963b-1e21bcbb8d12" providerId="ADAL" clId="{A81A3F7E-5F45-4672-999E-3D543B6A1F75}" dt="2024-05-19T03:30:16.850" v="45" actId="20577"/>
          <ac:spMkLst>
            <pc:docMk/>
            <pc:sldMk cId="0" sldId="257"/>
            <ac:spMk id="94" creationId="{00000000-0000-0000-0000-000000000000}"/>
          </ac:spMkLst>
        </pc:spChg>
      </pc:sldChg>
      <pc:sldChg chg="modSp mod">
        <pc:chgData name="Dom Cutajar" userId="6aa5a505-6b72-4ddc-963b-1e21bcbb8d12" providerId="ADAL" clId="{A81A3F7E-5F45-4672-999E-3D543B6A1F75}" dt="2024-05-19T03:26:22.900" v="8" actId="6549"/>
        <pc:sldMkLst>
          <pc:docMk/>
          <pc:sldMk cId="0" sldId="258"/>
        </pc:sldMkLst>
        <pc:spChg chg="mod">
          <ac:chgData name="Dom Cutajar" userId="6aa5a505-6b72-4ddc-963b-1e21bcbb8d12" providerId="ADAL" clId="{A81A3F7E-5F45-4672-999E-3D543B6A1F75}" dt="2024-05-19T03:26:22.900" v="8" actId="6549"/>
          <ac:spMkLst>
            <pc:docMk/>
            <pc:sldMk cId="0" sldId="258"/>
            <ac:spMk id="96" creationId="{00000000-0000-0000-0000-000000000000}"/>
          </ac:spMkLst>
        </pc:spChg>
      </pc:sldChg>
      <pc:sldChg chg="modSp mod">
        <pc:chgData name="Dom Cutajar" userId="6aa5a505-6b72-4ddc-963b-1e21bcbb8d12" providerId="ADAL" clId="{A81A3F7E-5F45-4672-999E-3D543B6A1F75}" dt="2024-05-19T03:26:30.890" v="9" actId="6549"/>
        <pc:sldMkLst>
          <pc:docMk/>
          <pc:sldMk cId="0" sldId="259"/>
        </pc:sldMkLst>
        <pc:spChg chg="mod">
          <ac:chgData name="Dom Cutajar" userId="6aa5a505-6b72-4ddc-963b-1e21bcbb8d12" providerId="ADAL" clId="{A81A3F7E-5F45-4672-999E-3D543B6A1F75}" dt="2024-05-19T03:26:30.890" v="9" actId="6549"/>
          <ac:spMkLst>
            <pc:docMk/>
            <pc:sldMk cId="0" sldId="259"/>
            <ac:spMk id="98" creationId="{00000000-0000-0000-0000-000000000000}"/>
          </ac:spMkLst>
        </pc:spChg>
      </pc:sldChg>
      <pc:sldChg chg="modSp mod">
        <pc:chgData name="Dom Cutajar" userId="6aa5a505-6b72-4ddc-963b-1e21bcbb8d12" providerId="ADAL" clId="{A81A3F7E-5F45-4672-999E-3D543B6A1F75}" dt="2024-05-19T03:26:34.556" v="10" actId="6549"/>
        <pc:sldMkLst>
          <pc:docMk/>
          <pc:sldMk cId="0" sldId="260"/>
        </pc:sldMkLst>
        <pc:spChg chg="mod">
          <ac:chgData name="Dom Cutajar" userId="6aa5a505-6b72-4ddc-963b-1e21bcbb8d12" providerId="ADAL" clId="{A81A3F7E-5F45-4672-999E-3D543B6A1F75}" dt="2024-05-19T03:26:34.556" v="10" actId="6549"/>
          <ac:spMkLst>
            <pc:docMk/>
            <pc:sldMk cId="0" sldId="260"/>
            <ac:spMk id="100" creationId="{00000000-0000-0000-0000-000000000000}"/>
          </ac:spMkLst>
        </pc:spChg>
      </pc:sldChg>
      <pc:sldChg chg="modSp mod">
        <pc:chgData name="Dom Cutajar" userId="6aa5a505-6b72-4ddc-963b-1e21bcbb8d12" providerId="ADAL" clId="{A81A3F7E-5F45-4672-999E-3D543B6A1F75}" dt="2024-05-19T03:26:38.153" v="11" actId="6549"/>
        <pc:sldMkLst>
          <pc:docMk/>
          <pc:sldMk cId="0" sldId="261"/>
        </pc:sldMkLst>
        <pc:spChg chg="mod">
          <ac:chgData name="Dom Cutajar" userId="6aa5a505-6b72-4ddc-963b-1e21bcbb8d12" providerId="ADAL" clId="{A81A3F7E-5F45-4672-999E-3D543B6A1F75}" dt="2024-05-19T03:26:38.153" v="11" actId="6549"/>
          <ac:spMkLst>
            <pc:docMk/>
            <pc:sldMk cId="0" sldId="261"/>
            <ac:spMk id="102" creationId="{00000000-0000-0000-0000-000000000000}"/>
          </ac:spMkLst>
        </pc:spChg>
      </pc:sldChg>
      <pc:sldChg chg="modSp mod">
        <pc:chgData name="Dom Cutajar" userId="6aa5a505-6b72-4ddc-963b-1e21bcbb8d12" providerId="ADAL" clId="{A81A3F7E-5F45-4672-999E-3D543B6A1F75}" dt="2024-05-19T03:28:26.725" v="36" actId="6549"/>
        <pc:sldMkLst>
          <pc:docMk/>
          <pc:sldMk cId="0" sldId="262"/>
        </pc:sldMkLst>
        <pc:spChg chg="mod">
          <ac:chgData name="Dom Cutajar" userId="6aa5a505-6b72-4ddc-963b-1e21bcbb8d12" providerId="ADAL" clId="{A81A3F7E-5F45-4672-999E-3D543B6A1F75}" dt="2024-05-19T03:28:22.634" v="35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Dom Cutajar" userId="6aa5a505-6b72-4ddc-963b-1e21bcbb8d12" providerId="ADAL" clId="{A81A3F7E-5F45-4672-999E-3D543B6A1F75}" dt="2024-05-19T03:28:26.725" v="36" actId="6549"/>
          <ac:spMkLst>
            <pc:docMk/>
            <pc:sldMk cId="0" sldId="262"/>
            <ac:spMk id="104" creationId="{00000000-0000-0000-0000-000000000000}"/>
          </ac:spMkLst>
        </pc:spChg>
      </pc:sldChg>
      <pc:sldChg chg="modSp add mod modNotesTx">
        <pc:chgData name="Dom Cutajar" userId="6aa5a505-6b72-4ddc-963b-1e21bcbb8d12" providerId="ADAL" clId="{A81A3F7E-5F45-4672-999E-3D543B6A1F75}" dt="2024-05-19T04:27:40.999" v="186" actId="20577"/>
        <pc:sldMkLst>
          <pc:docMk/>
          <pc:sldMk cId="3974403521" sldId="263"/>
        </pc:sldMkLst>
        <pc:spChg chg="mod">
          <ac:chgData name="Dom Cutajar" userId="6aa5a505-6b72-4ddc-963b-1e21bcbb8d12" providerId="ADAL" clId="{A81A3F7E-5F45-4672-999E-3D543B6A1F75}" dt="2024-05-19T03:53:54.277" v="61" actId="20577"/>
          <ac:spMkLst>
            <pc:docMk/>
            <pc:sldMk cId="3974403521" sldId="263"/>
            <ac:spMk id="93" creationId="{00000000-0000-0000-0000-000000000000}"/>
          </ac:spMkLst>
        </pc:spChg>
        <pc:spChg chg="mod">
          <ac:chgData name="Dom Cutajar" userId="6aa5a505-6b72-4ddc-963b-1e21bcbb8d12" providerId="ADAL" clId="{A81A3F7E-5F45-4672-999E-3D543B6A1F75}" dt="2024-05-19T04:26:38.688" v="185" actId="20577"/>
          <ac:spMkLst>
            <pc:docMk/>
            <pc:sldMk cId="3974403521" sldId="263"/>
            <ac:spMk id="94" creationId="{00000000-0000-0000-0000-000000000000}"/>
          </ac:spMkLst>
        </pc:spChg>
      </pc:sldChg>
      <pc:sldChg chg="modSp add mod modNotesTx">
        <pc:chgData name="Dom Cutajar" userId="6aa5a505-6b72-4ddc-963b-1e21bcbb8d12" providerId="ADAL" clId="{A81A3F7E-5F45-4672-999E-3D543B6A1F75}" dt="2024-05-19T03:54:39.422" v="74" actId="20577"/>
        <pc:sldMkLst>
          <pc:docMk/>
          <pc:sldMk cId="3100188678" sldId="264"/>
        </pc:sldMkLst>
        <pc:spChg chg="mod">
          <ac:chgData name="Dom Cutajar" userId="6aa5a505-6b72-4ddc-963b-1e21bcbb8d12" providerId="ADAL" clId="{A81A3F7E-5F45-4672-999E-3D543B6A1F75}" dt="2024-05-19T03:54:08.157" v="68" actId="20577"/>
          <ac:spMkLst>
            <pc:docMk/>
            <pc:sldMk cId="3100188678" sldId="264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F43F8-24B4-4CCE-87CA-06CCD80D0157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02F12-CA8B-4AB1-BEF7-F35D688B9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97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What it is, what it does, what it looks like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You should include a screenshot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List of key features as bullet points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what the projects aims to achieve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58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What it is, what it does, what it looks like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You should include a screenshot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List of key features as bullet points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AU" sz="1200" b="0" i="0" strike="noStrike" spc="-1" dirty="0">
              <a:solidFill>
                <a:srgbClr val="404040"/>
              </a:solidFill>
              <a:effectLst/>
              <a:highlight>
                <a:srgbClr val="FFFFFF"/>
              </a:highlight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what the team decided </a:t>
            </a:r>
            <a:r>
              <a:rPr lang="en-US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to implement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Features 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are listed and discussed exhaustively and convincingly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5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What it is, what it does, what it looks like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You should include a screenshot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List of key features as bullet points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AU" sz="1200" b="0" i="0" strike="noStrike" spc="-1" dirty="0">
              <a:solidFill>
                <a:srgbClr val="404040"/>
              </a:solidFill>
              <a:effectLst/>
              <a:highlight>
                <a:srgbClr val="FFFFFF"/>
              </a:highlight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why the project/Application is needed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00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2000" b="0" strike="noStrike" spc="-1" dirty="0">
                <a:solidFill>
                  <a:srgbClr val="404040"/>
                </a:solidFill>
                <a:latin typeface="Calibri"/>
              </a:rPr>
              <a:t>Describe the planning process: 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How did you decide what to do?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Did the plan work throughout the semester? 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What adaptations did you have to make? 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2000" b="0" strike="noStrike" spc="-1" dirty="0">
                <a:solidFill>
                  <a:srgbClr val="404040"/>
                </a:solidFill>
                <a:latin typeface="Calibri"/>
              </a:rPr>
              <a:t>You should include examples of requirements, user stories, other planning artefacts if any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52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Present in more details the technologies used in the system, motivate your technical decisions, list and comment on the supporting software/libraries you needed to use (if any)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You should include a visual representation of the main component, and how they interrelate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76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2000" b="0" strike="noStrike" spc="-1" dirty="0">
                <a:solidFill>
                  <a:srgbClr val="404040"/>
                </a:solidFill>
                <a:latin typeface="Calibri"/>
              </a:rPr>
              <a:t>Detail your approach to ensuring project quality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Agile Practices adopted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Your reflections on what worked well for your project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You should include one example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2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2000" b="0" strike="noStrike" spc="-1" dirty="0">
                <a:solidFill>
                  <a:srgbClr val="404040"/>
                </a:solidFill>
                <a:latin typeface="Calibri"/>
              </a:rPr>
              <a:t>Discuss your approach for improving teamwork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What tools did you adopt? 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What challenges did you encounter? 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AU" sz="1800" b="0" strike="noStrike" spc="-1" dirty="0">
                <a:solidFill>
                  <a:srgbClr val="404040"/>
                </a:solidFill>
                <a:latin typeface="Calibri"/>
              </a:rPr>
              <a:t>What did you do in response? 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AU" sz="2000" b="0" strike="noStrike" spc="-1" dirty="0">
                <a:solidFill>
                  <a:srgbClr val="404040"/>
                </a:solidFill>
                <a:latin typeface="Calibri"/>
              </a:rPr>
              <a:t>You should include an episode from the semester of a challenging/conflictual situation, and how the team addressed this problem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0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strike="noStrike" spc="-1" dirty="0">
                <a:solidFill>
                  <a:srgbClr val="404040"/>
                </a:solidFill>
                <a:latin typeface="Calibri"/>
              </a:rPr>
              <a:t>State your team name, List team members, and if relevant tell us who focused on what parts, For Example, You may include a photo next to each name, to help us know who we are talking to and direct questions</a:t>
            </a:r>
            <a:endParaRPr lang="en-US" sz="1200" b="0" strike="noStrike" spc="-1" dirty="0">
              <a:solidFill>
                <a:srgbClr val="404040"/>
              </a:solidFill>
              <a:latin typeface="Calibri"/>
            </a:endParaRPr>
          </a:p>
          <a:p>
            <a:r>
              <a:rPr lang="en-AU" sz="1200" b="0" strike="noStrike" spc="-52" dirty="0">
                <a:solidFill>
                  <a:srgbClr val="404040"/>
                </a:solidFill>
                <a:latin typeface="Calibri Light"/>
              </a:rPr>
              <a:t>(do not speak on this slide, live it open on the screen at the end)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02F12-CA8B-4AB1-BEF7-F35D688B910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7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CD95A-C148-42A2-8D80-50AB00967D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6C3E07-B40E-4305-A80B-41B5EA76BA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16FBFE-7280-46C4-9051-4C9ED561677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734694-5BE2-4F31-A29B-35E4101B8A9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7F3E56-BC55-48A9-9445-3BA7364782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043FBF-4F89-4B04-8EC6-3DD18A3EAF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788625-2C91-422C-AE31-56E4E77D26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510CFB-D53B-4DAB-B937-C21310CC78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762F04-B452-4452-81F7-D660B7EFFA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C8AF1C-BA19-43C4-BCF8-466947D7876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5A3423-70C9-4BEE-8172-0B990BF0B7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634FB8-6933-4412-9D96-4DF29B48B1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B05751-CA87-4447-B1F3-0F1A5041A4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33057C-8955-41C6-94BA-2CF1E14B67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7F8747-100E-4354-96FA-C5D10CBDD6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70D282-348C-4888-A36F-8ED57E8080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8CF278-F926-4753-960F-BC1AAFD1D2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73B663-1C0A-473A-B7C3-C721F4802C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8C7872-D45E-413B-B944-B1D7DBB48F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B10BAE-4642-45D5-9446-7A8E80C19D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9866C4-57B3-4849-88FB-2657D5AD19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6818E5-B909-415A-A04A-FB71D60AEA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30A244-2D6D-4352-8EA2-F362BFD4A9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40A689-C0B5-4EBC-B87C-52F833C04B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AU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AU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AU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A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AU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C3203-C507-485B-ADFF-207B26559839}" type="slidenum">
              <a:rPr lang="en-AU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AU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AU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AU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AU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A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AU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5E702-D66F-4C52-B9A2-2C3CE4E62081}" type="slidenum">
              <a:rPr lang="en-AU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AU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8000" b="0" strike="noStrike" spc="-52">
                <a:solidFill>
                  <a:srgbClr val="262626"/>
                </a:solidFill>
                <a:latin typeface="Calibri Light"/>
              </a:rPr>
              <a:t>CAB302 – WIP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en-AU" sz="3200" b="0" strike="noStrike" spc="-1">
                <a:latin typeface="Arial"/>
              </a:rPr>
              <a:t>ZenBrowser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 dirty="0">
                <a:solidFill>
                  <a:srgbClr val="404040"/>
                </a:solidFill>
                <a:latin typeface="Calibri Light"/>
              </a:rPr>
              <a:t>1. Project Overview - Goals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To provide users an insight into their internet usage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Allow users to set and manage browsing limits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Promote healthier internet usage habits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Create a visually appealing and user-friendly interface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 dirty="0">
                <a:solidFill>
                  <a:srgbClr val="404040"/>
                </a:solidFill>
                <a:latin typeface="Calibri Light"/>
              </a:rPr>
              <a:t>1. Project Overview - Scope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Accounts and Authentication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Search Engine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Browser History and Insights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Browsing Limits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Accounts and Browsing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397440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 dirty="0">
                <a:solidFill>
                  <a:srgbClr val="404040"/>
                </a:solidFill>
                <a:latin typeface="Calibri Light"/>
              </a:rPr>
              <a:t>1. Project Overview - Value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18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>
                <a:solidFill>
                  <a:srgbClr val="404040"/>
                </a:solidFill>
                <a:latin typeface="Calibri Light"/>
              </a:rPr>
              <a:t>2. Project Planning and Design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>
                <a:solidFill>
                  <a:srgbClr val="404040"/>
                </a:solidFill>
                <a:latin typeface="Calibri Light"/>
              </a:rPr>
              <a:t>3. Technical Details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>
                <a:solidFill>
                  <a:srgbClr val="404040"/>
                </a:solidFill>
                <a:latin typeface="Calibri Light"/>
              </a:rPr>
              <a:t>4. Project Quality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>
                <a:solidFill>
                  <a:srgbClr val="404040"/>
                </a:solidFill>
                <a:latin typeface="Calibri Light"/>
              </a:rPr>
              <a:t>5. Teamwork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AU" sz="4800" b="0" strike="noStrike" spc="-52" dirty="0">
                <a:solidFill>
                  <a:srgbClr val="404040"/>
                </a:solidFill>
                <a:latin typeface="Calibri Light"/>
              </a:rPr>
              <a:t>Team WIP 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1845719"/>
            <a:ext cx="10058040" cy="3561549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Ben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Cikes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Oliver Scully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Luis Torres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Joshua Keenan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Dom Cutajar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429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LatoWeb</vt:lpstr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CAB302 – WIP</vt:lpstr>
      <vt:lpstr>1. Project Overview - Goals</vt:lpstr>
      <vt:lpstr>1. Project Overview - Scope</vt:lpstr>
      <vt:lpstr>1. Project Overview - Value</vt:lpstr>
      <vt:lpstr>2. Project Planning and Design</vt:lpstr>
      <vt:lpstr>3. Technical Details</vt:lpstr>
      <vt:lpstr>4. Project Quality</vt:lpstr>
      <vt:lpstr>5. Teamwork</vt:lpstr>
      <vt:lpstr>Team WIP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CAB302</dc:title>
  <dc:subject/>
  <dc:creator>Alessandro Soro</dc:creator>
  <dc:description/>
  <cp:lastModifiedBy>Dom Cutajar</cp:lastModifiedBy>
  <cp:revision>2</cp:revision>
  <dcterms:created xsi:type="dcterms:W3CDTF">2023-03-30T23:52:26Z</dcterms:created>
  <dcterms:modified xsi:type="dcterms:W3CDTF">2024-05-19T04:27:46Z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0x01010098B8C36236A7794DA05641B5C1417AC6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