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CD95A-C148-42A2-8D80-50AB00967D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6C3E07-B40E-4305-A80B-41B5EA76BA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16FBFE-7280-46C4-9051-4C9ED56167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734694-5BE2-4F31-A29B-35E4101B8A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7F3E56-BC55-48A9-9445-3BA7364782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043FBF-4F89-4B04-8EC6-3DD18A3EAF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788625-2C91-422C-AE31-56E4E77D26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510CFB-D53B-4DAB-B937-C21310CC78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762F04-B452-4452-81F7-D660B7EFFA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C8AF1C-BA19-43C4-BCF8-466947D787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5A3423-70C9-4BEE-8172-0B990BF0B7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34FB8-6933-4412-9D96-4DF29B48B1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B05751-CA87-4447-B1F3-0F1A5041A4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33057C-8955-41C6-94BA-2CF1E14B67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7F8747-100E-4354-96FA-C5D10CBDD6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70D282-348C-4888-A36F-8ED57E8080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8CF278-F926-4753-960F-BC1AAFD1D2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73B663-1C0A-473A-B7C3-C721F4802C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8C7872-D45E-413B-B944-B1D7DBB48F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B10BAE-4642-45D5-9446-7A8E80C19D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9866C4-57B3-4849-88FB-2657D5AD19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6818E5-B909-415A-A04A-FB71D60AEA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30A244-2D6D-4352-8EA2-F362BFD4A9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40A689-C0B5-4EBC-B87C-52F833C04B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AU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AU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2C3203-C507-485B-ADFF-207B26559839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AU" sz="1050" spc="-1" strike="noStrike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AU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AU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D5E702-D66F-4C52-B9A2-2C3CE4E62081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A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AU" sz="8000" spc="-52" strike="noStrike">
                <a:solidFill>
                  <a:srgbClr val="262626"/>
                </a:solidFill>
                <a:latin typeface="Calibri Light"/>
              </a:rPr>
              <a:t>CAB302 – WIP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r>
              <a:rPr b="0" lang="en-AU" sz="3200" spc="-1" strike="noStrike">
                <a:latin typeface="Arial"/>
              </a:rPr>
              <a:t>ZenBrowser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AU" sz="4800" spc="-52" strike="noStrike">
                <a:solidFill>
                  <a:srgbClr val="404040"/>
                </a:solidFill>
                <a:latin typeface="Calibri Light"/>
              </a:rPr>
              <a:t>1. Project Overview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What it is, what it does, what it looks like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You should include a screenshot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List of key features as bullet points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AU" sz="4800" spc="-52" strike="noStrike">
                <a:solidFill>
                  <a:srgbClr val="404040"/>
                </a:solidFill>
                <a:latin typeface="Calibri Light"/>
              </a:rPr>
              <a:t>2. Project Planning and Design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Describe the planning process: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AU" sz="1800" spc="-1" strike="noStrike">
                <a:solidFill>
                  <a:srgbClr val="404040"/>
                </a:solidFill>
                <a:latin typeface="Calibri"/>
              </a:rPr>
              <a:t>How did you decide what to do?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AU" sz="1800" spc="-1" strike="noStrike">
                <a:solidFill>
                  <a:srgbClr val="404040"/>
                </a:solidFill>
                <a:latin typeface="Calibri"/>
              </a:rPr>
              <a:t>Did the plan work throughout the semester?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AU" sz="1800" spc="-1" strike="noStrike">
                <a:solidFill>
                  <a:srgbClr val="404040"/>
                </a:solidFill>
                <a:latin typeface="Calibri"/>
              </a:rPr>
              <a:t>What adaptations did you have to make?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You should include examples of requirements, user stories, other planning artefacts if any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AU" sz="4800" spc="-52" strike="noStrike">
                <a:solidFill>
                  <a:srgbClr val="404040"/>
                </a:solidFill>
                <a:latin typeface="Calibri Light"/>
              </a:rPr>
              <a:t>3. Technical Details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Present in more details the technologies used in the system, motivate your technical decisions, list and comment on the supporting software/libraries you needed to use (if any)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You should include a visual representation of the main component, and how they interrelate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AU" sz="4800" spc="-52" strike="noStrike">
                <a:solidFill>
                  <a:srgbClr val="404040"/>
                </a:solidFill>
                <a:latin typeface="Calibri Light"/>
              </a:rPr>
              <a:t>4. Project Quality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Detail your approach to ensuring project quality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AU" sz="1800" spc="-1" strike="noStrike">
                <a:solidFill>
                  <a:srgbClr val="404040"/>
                </a:solidFill>
                <a:latin typeface="Calibri"/>
              </a:rPr>
              <a:t>Agile Practices adopted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AU" sz="1800" spc="-1" strike="noStrike">
                <a:solidFill>
                  <a:srgbClr val="404040"/>
                </a:solidFill>
                <a:latin typeface="Calibri"/>
              </a:rPr>
              <a:t>Your reflections on what worked well for your project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AU" sz="1800" spc="-1" strike="noStrike">
                <a:solidFill>
                  <a:srgbClr val="404040"/>
                </a:solidFill>
                <a:latin typeface="Calibri"/>
              </a:rPr>
              <a:t>You should include one example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AU" sz="4800" spc="-52" strike="noStrike">
                <a:solidFill>
                  <a:srgbClr val="404040"/>
                </a:solidFill>
                <a:latin typeface="Calibri Light"/>
              </a:rPr>
              <a:t>5. Teamwork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Discuss your approach for improving teamwork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AU" sz="1800" spc="-1" strike="noStrike">
                <a:solidFill>
                  <a:srgbClr val="404040"/>
                </a:solidFill>
                <a:latin typeface="Calibri"/>
              </a:rPr>
              <a:t>What tools did you adopt?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AU" sz="1800" spc="-1" strike="noStrike">
                <a:solidFill>
                  <a:srgbClr val="404040"/>
                </a:solidFill>
                <a:latin typeface="Calibri"/>
              </a:rPr>
              <a:t>What challenges did you encounter?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AU" sz="1800" spc="-1" strike="noStrike">
                <a:solidFill>
                  <a:srgbClr val="404040"/>
                </a:solidFill>
                <a:latin typeface="Calibri"/>
              </a:rPr>
              <a:t>What did you do in response?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You should include an episode from the semester of a challenging/conflictual situation, and how the team addressed this problem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AU" sz="4800" spc="-52" strike="noStrike">
                <a:solidFill>
                  <a:srgbClr val="404040"/>
                </a:solidFill>
                <a:latin typeface="Calibri Light"/>
              </a:rPr>
              <a:t>Team (do not speak on this slide, live it open on the screen at the end)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0922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AU" sz="2000" spc="-1" strike="noStrike">
                <a:solidFill>
                  <a:srgbClr val="404040"/>
                </a:solidFill>
                <a:latin typeface="Calibri"/>
              </a:rPr>
              <a:t>State your team name, List team members, and if relevant tell us who focused on what parts, For Example, You may include a photo next to each name, to help us know who we are talking to and direct questions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B8C36236A7794DA05641B5C1417AC6" ma:contentTypeVersion="12" ma:contentTypeDescription="Create a new document." ma:contentTypeScope="" ma:versionID="6a70b788b8021b4458dd1c4e1b9d37a4">
  <xsd:schema xmlns:xsd="http://www.w3.org/2001/XMLSchema" xmlns:xs="http://www.w3.org/2001/XMLSchema" xmlns:p="http://schemas.microsoft.com/office/2006/metadata/properties" xmlns:ns2="596cf5bd-21dc-4a72-81c0-3899bd9bd868" xmlns:ns3="a018154b-166b-4a1b-8dfd-b64a94e6b0da" targetNamespace="http://schemas.microsoft.com/office/2006/metadata/properties" ma:root="true" ma:fieldsID="187ac2fc51d83183a49acc2c4408bb5b" ns2:_="" ns3:_="">
    <xsd:import namespace="596cf5bd-21dc-4a72-81c0-3899bd9bd868"/>
    <xsd:import namespace="a018154b-166b-4a1b-8dfd-b64a94e6b0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cf5bd-21dc-4a72-81c0-3899bd9bd8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b38a4a9-7397-48a1-b74f-79de11e99f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8154b-166b-4a1b-8dfd-b64a94e6b0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1c84ee0-797c-4faf-9736-7d447eace787}" ma:internalName="TaxCatchAll" ma:showField="CatchAllData" ma:web="a018154b-166b-4a1b-8dfd-b64a94e6b0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6cf5bd-21dc-4a72-81c0-3899bd9bd868">
      <Terms xmlns="http://schemas.microsoft.com/office/infopath/2007/PartnerControls"/>
    </lcf76f155ced4ddcb4097134ff3c332f>
    <TaxCatchAll xmlns="a018154b-166b-4a1b-8dfd-b64a94e6b0da" xsi:nil="true"/>
  </documentManagement>
</p:properties>
</file>

<file path=customXml/itemProps1.xml><?xml version="1.0" encoding="utf-8"?>
<ds:datastoreItem xmlns:ds="http://schemas.openxmlformats.org/officeDocument/2006/customXml" ds:itemID="{C8E41540-A1CB-415E-86B5-4866C8373B52}"/>
</file>

<file path=customXml/itemProps2.xml><?xml version="1.0" encoding="utf-8"?>
<ds:datastoreItem xmlns:ds="http://schemas.openxmlformats.org/officeDocument/2006/customXml" ds:itemID="{5D698335-4FC5-49E5-9FF9-8CBD22B2EA20}"/>
</file>

<file path=customXml/itemProps3.xml><?xml version="1.0" encoding="utf-8"?>
<ds:datastoreItem xmlns:ds="http://schemas.openxmlformats.org/officeDocument/2006/customXml" ds:itemID="{F5085E8B-C52E-431E-9679-6B637C50685E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Application>LibreOffice/7.3.7.2$Linux_X86_64 LibreOffice_project/30$Build-2</Application>
  <AppVersion>15.0000</AppVersion>
  <Words>279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2023-03-30T23:52:26Z</dcterms:created>
  <dc:creator>Alessandro Soro</dc:creator>
  <dc:description/>
  <dc:language>en-AU</dc:language>
  <cp:lastModifiedBy/>
  <dcterms:modified xsi:type="dcterms:W3CDTF">2024-05-13T12:48:02Z</dcterms:modified>
  <cp:revision>2</cp:revision>
  <dc:subject/>
  <dc:title>CAB302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0x01010098B8C36236A7794DA05641B5C1417AC6</vt:lpwstr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