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30749-3808-4DC8-B9B1-1CBD1C4285FF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296000DF-2BE8-4433-AEFF-E6AEF80D26AB}">
      <dgm:prSet phldrT="[Texto]"/>
      <dgm:spPr>
        <a:solidFill>
          <a:srgbClr val="92D050"/>
        </a:solidFill>
      </dgm:spPr>
      <dgm:t>
        <a:bodyPr/>
        <a:lstStyle/>
        <a:p>
          <a:r>
            <a:rPr lang="es-419" dirty="0"/>
            <a:t>Finanzas Personales App</a:t>
          </a:r>
          <a:endParaRPr lang="es-MX" dirty="0"/>
        </a:p>
      </dgm:t>
    </dgm:pt>
    <dgm:pt modelId="{44DED741-C39F-48F2-9C77-C5BA5D60D0C0}" type="parTrans" cxnId="{FB108E16-0952-4F57-A1EC-C711FF2E244C}">
      <dgm:prSet/>
      <dgm:spPr/>
      <dgm:t>
        <a:bodyPr/>
        <a:lstStyle/>
        <a:p>
          <a:endParaRPr lang="es-MX"/>
        </a:p>
      </dgm:t>
    </dgm:pt>
    <dgm:pt modelId="{EC322320-BC6D-4A89-959D-A52AD3520485}" type="sibTrans" cxnId="{FB108E16-0952-4F57-A1EC-C711FF2E244C}">
      <dgm:prSet/>
      <dgm:spPr/>
      <dgm:t>
        <a:bodyPr/>
        <a:lstStyle/>
        <a:p>
          <a:endParaRPr lang="es-MX"/>
        </a:p>
      </dgm:t>
    </dgm:pt>
    <dgm:pt modelId="{154B96D6-DEA5-4572-A90F-C25077BE1B69}">
      <dgm:prSet phldrT="[Texto]"/>
      <dgm:spPr/>
      <dgm:t>
        <a:bodyPr/>
        <a:lstStyle/>
        <a:p>
          <a:r>
            <a:rPr lang="es-419" dirty="0"/>
            <a:t>Generador de Data</a:t>
          </a:r>
          <a:endParaRPr lang="es-MX" dirty="0"/>
        </a:p>
      </dgm:t>
    </dgm:pt>
    <dgm:pt modelId="{46B8D434-03A5-4C41-A0E1-C0BF2CEBA01B}" type="parTrans" cxnId="{B17E346C-477B-437E-8CD1-D4A5245F8DB6}">
      <dgm:prSet/>
      <dgm:spPr/>
      <dgm:t>
        <a:bodyPr/>
        <a:lstStyle/>
        <a:p>
          <a:endParaRPr lang="es-MX"/>
        </a:p>
      </dgm:t>
    </dgm:pt>
    <dgm:pt modelId="{F36CD073-0A30-460F-BFD0-3AC838989DC1}" type="sibTrans" cxnId="{B17E346C-477B-437E-8CD1-D4A5245F8DB6}">
      <dgm:prSet/>
      <dgm:spPr/>
      <dgm:t>
        <a:bodyPr/>
        <a:lstStyle/>
        <a:p>
          <a:endParaRPr lang="es-MX"/>
        </a:p>
      </dgm:t>
    </dgm:pt>
    <dgm:pt modelId="{6F3F10FE-D3BB-49EE-834C-AB6FFE88D1B3}">
      <dgm:prSet phldrT="[Texto]"/>
      <dgm:spPr>
        <a:solidFill>
          <a:schemeClr val="tx1"/>
        </a:solidFill>
      </dgm:spPr>
      <dgm:t>
        <a:bodyPr/>
        <a:lstStyle/>
        <a:p>
          <a:r>
            <a:rPr lang="es-419" dirty="0"/>
            <a:t>Procesador de Extractos</a:t>
          </a:r>
        </a:p>
      </dgm:t>
    </dgm:pt>
    <dgm:pt modelId="{049A89C0-EB07-4C66-9F47-15E799B838C9}" type="parTrans" cxnId="{1D83D451-CD2B-4260-A312-35BC8F9BD82C}">
      <dgm:prSet/>
      <dgm:spPr/>
      <dgm:t>
        <a:bodyPr/>
        <a:lstStyle/>
        <a:p>
          <a:endParaRPr lang="es-MX"/>
        </a:p>
      </dgm:t>
    </dgm:pt>
    <dgm:pt modelId="{6093317A-6050-4E09-AEA5-12AD815C5313}" type="sibTrans" cxnId="{1D83D451-CD2B-4260-A312-35BC8F9BD82C}">
      <dgm:prSet/>
      <dgm:spPr/>
      <dgm:t>
        <a:bodyPr/>
        <a:lstStyle/>
        <a:p>
          <a:endParaRPr lang="es-MX"/>
        </a:p>
      </dgm:t>
    </dgm:pt>
    <dgm:pt modelId="{710D611C-C398-47A9-BB02-ED001C1FF935}">
      <dgm:prSet phldrT="[Texto]"/>
      <dgm:spPr/>
      <dgm:t>
        <a:bodyPr/>
        <a:lstStyle/>
        <a:p>
          <a:r>
            <a:rPr lang="es-419" dirty="0"/>
            <a:t>Ingreso Manual</a:t>
          </a:r>
          <a:endParaRPr lang="es-MX" dirty="0"/>
        </a:p>
      </dgm:t>
    </dgm:pt>
    <dgm:pt modelId="{9F27B5B7-F066-44F0-8971-7E956346E8A0}" type="parTrans" cxnId="{D3D3D39B-CC30-463A-BE07-C563A5072DA2}">
      <dgm:prSet/>
      <dgm:spPr/>
      <dgm:t>
        <a:bodyPr/>
        <a:lstStyle/>
        <a:p>
          <a:endParaRPr lang="es-MX"/>
        </a:p>
      </dgm:t>
    </dgm:pt>
    <dgm:pt modelId="{2F69E045-06FB-4286-988A-4DE7E357D5D4}" type="sibTrans" cxnId="{D3D3D39B-CC30-463A-BE07-C563A5072DA2}">
      <dgm:prSet/>
      <dgm:spPr/>
      <dgm:t>
        <a:bodyPr/>
        <a:lstStyle/>
        <a:p>
          <a:endParaRPr lang="es-MX"/>
        </a:p>
      </dgm:t>
    </dgm:pt>
    <dgm:pt modelId="{1558DF05-B7D4-4B60-9673-F9DA98C7BC17}">
      <dgm:prSet phldrT="[Texto]"/>
      <dgm:spPr/>
      <dgm:t>
        <a:bodyPr/>
        <a:lstStyle/>
        <a:p>
          <a:r>
            <a:rPr lang="es-419" dirty="0"/>
            <a:t>Tablero Bi</a:t>
          </a:r>
          <a:endParaRPr lang="es-MX" dirty="0"/>
        </a:p>
      </dgm:t>
    </dgm:pt>
    <dgm:pt modelId="{28BDC898-0AE7-4ED3-8EAC-402EEB01C7E2}" type="parTrans" cxnId="{31628BE6-BE22-47EC-8B87-7F85AE89BE13}">
      <dgm:prSet/>
      <dgm:spPr/>
      <dgm:t>
        <a:bodyPr/>
        <a:lstStyle/>
        <a:p>
          <a:endParaRPr lang="es-MX"/>
        </a:p>
      </dgm:t>
    </dgm:pt>
    <dgm:pt modelId="{282D15B8-9416-4695-A650-5FAA0C6F1348}" type="sibTrans" cxnId="{31628BE6-BE22-47EC-8B87-7F85AE89BE13}">
      <dgm:prSet/>
      <dgm:spPr/>
      <dgm:t>
        <a:bodyPr/>
        <a:lstStyle/>
        <a:p>
          <a:endParaRPr lang="es-MX"/>
        </a:p>
      </dgm:t>
    </dgm:pt>
    <dgm:pt modelId="{B4037379-4B15-415F-810C-500F561155ED}">
      <dgm:prSet phldrT="[Texto]"/>
      <dgm:spPr/>
      <dgm:t>
        <a:bodyPr/>
        <a:lstStyle/>
        <a:p>
          <a:r>
            <a:rPr lang="es-419" dirty="0"/>
            <a:t>Diseño</a:t>
          </a:r>
          <a:endParaRPr lang="es-MX" dirty="0"/>
        </a:p>
      </dgm:t>
    </dgm:pt>
    <dgm:pt modelId="{9CC2627E-93BB-404B-998E-5A808F9BBDC6}" type="parTrans" cxnId="{B0959AAA-CC0D-48E0-AC40-09CAB4E4239F}">
      <dgm:prSet/>
      <dgm:spPr/>
      <dgm:t>
        <a:bodyPr/>
        <a:lstStyle/>
        <a:p>
          <a:endParaRPr lang="es-MX"/>
        </a:p>
      </dgm:t>
    </dgm:pt>
    <dgm:pt modelId="{0B213FF1-CE18-435F-80C6-49BC13135358}" type="sibTrans" cxnId="{B0959AAA-CC0D-48E0-AC40-09CAB4E4239F}">
      <dgm:prSet/>
      <dgm:spPr/>
      <dgm:t>
        <a:bodyPr/>
        <a:lstStyle/>
        <a:p>
          <a:endParaRPr lang="es-MX"/>
        </a:p>
      </dgm:t>
    </dgm:pt>
    <dgm:pt modelId="{DF338B9D-C8D2-42B8-952E-B54AE177F895}">
      <dgm:prSet phldrT="[Texto]"/>
      <dgm:spPr>
        <a:solidFill>
          <a:schemeClr val="tx1"/>
        </a:solidFill>
      </dgm:spPr>
      <dgm:t>
        <a:bodyPr/>
        <a:lstStyle/>
        <a:p>
          <a:r>
            <a:rPr lang="es-419" dirty="0"/>
            <a:t>PDF: CA-</a:t>
          </a:r>
          <a:r>
            <a:rPr lang="es-419" dirty="0" err="1"/>
            <a:t>TCs</a:t>
          </a:r>
          <a:endParaRPr lang="es-419" dirty="0"/>
        </a:p>
        <a:p>
          <a:r>
            <a:rPr lang="es-419" dirty="0"/>
            <a:t>(1-2 días)</a:t>
          </a:r>
          <a:endParaRPr lang="es-MX" dirty="0"/>
        </a:p>
      </dgm:t>
    </dgm:pt>
    <dgm:pt modelId="{53FB249B-6B6E-4E91-9CB3-10F71AA030D6}" type="parTrans" cxnId="{245D083E-84AC-45F0-AE45-9B1A57290271}">
      <dgm:prSet/>
      <dgm:spPr/>
      <dgm:t>
        <a:bodyPr/>
        <a:lstStyle/>
        <a:p>
          <a:endParaRPr lang="es-MX"/>
        </a:p>
      </dgm:t>
    </dgm:pt>
    <dgm:pt modelId="{CCE5D850-3520-4341-A481-BF95748D8BE3}" type="sibTrans" cxnId="{245D083E-84AC-45F0-AE45-9B1A57290271}">
      <dgm:prSet/>
      <dgm:spPr/>
      <dgm:t>
        <a:bodyPr/>
        <a:lstStyle/>
        <a:p>
          <a:endParaRPr lang="es-MX"/>
        </a:p>
      </dgm:t>
    </dgm:pt>
    <dgm:pt modelId="{C0DDBAB2-82D4-4114-AB54-225792E9DB9D}">
      <dgm:prSet phldrT="[Texto]"/>
      <dgm:spPr/>
      <dgm:t>
        <a:bodyPr/>
        <a:lstStyle/>
        <a:p>
          <a:r>
            <a:rPr lang="es-419" dirty="0"/>
            <a:t>Comparador Extracto Mes</a:t>
          </a:r>
          <a:endParaRPr lang="es-MX" dirty="0"/>
        </a:p>
      </dgm:t>
    </dgm:pt>
    <dgm:pt modelId="{96F78A40-7D3C-4EAA-BD5E-61E8136D8110}" type="parTrans" cxnId="{39F330D1-B2DD-4C0B-A9EF-68FB598E5FAA}">
      <dgm:prSet/>
      <dgm:spPr/>
      <dgm:t>
        <a:bodyPr/>
        <a:lstStyle/>
        <a:p>
          <a:endParaRPr lang="es-MX"/>
        </a:p>
      </dgm:t>
    </dgm:pt>
    <dgm:pt modelId="{E20CFC39-5FB5-4BD2-8BE5-AB6F9B667A75}" type="sibTrans" cxnId="{39F330D1-B2DD-4C0B-A9EF-68FB598E5FAA}">
      <dgm:prSet/>
      <dgm:spPr/>
      <dgm:t>
        <a:bodyPr/>
        <a:lstStyle/>
        <a:p>
          <a:endParaRPr lang="es-MX"/>
        </a:p>
      </dgm:t>
    </dgm:pt>
    <dgm:pt modelId="{2EED7519-1CCE-449C-952C-F61017169858}">
      <dgm:prSet phldrT="[Texto]"/>
      <dgm:spPr/>
      <dgm:t>
        <a:bodyPr/>
        <a:lstStyle/>
        <a:p>
          <a:r>
            <a:rPr lang="es-419" dirty="0"/>
            <a:t>Medidas</a:t>
          </a:r>
          <a:endParaRPr lang="es-MX" dirty="0"/>
        </a:p>
      </dgm:t>
    </dgm:pt>
    <dgm:pt modelId="{4F723B0B-5C22-4CB7-B6D9-447108542C9C}" type="parTrans" cxnId="{52721073-7400-4740-BD96-F6CAE829289E}">
      <dgm:prSet/>
      <dgm:spPr/>
      <dgm:t>
        <a:bodyPr/>
        <a:lstStyle/>
        <a:p>
          <a:endParaRPr lang="es-MX"/>
        </a:p>
      </dgm:t>
    </dgm:pt>
    <dgm:pt modelId="{100CD39C-1A96-4453-84A8-757C5F22ED02}" type="sibTrans" cxnId="{52721073-7400-4740-BD96-F6CAE829289E}">
      <dgm:prSet/>
      <dgm:spPr/>
      <dgm:t>
        <a:bodyPr/>
        <a:lstStyle/>
        <a:p>
          <a:endParaRPr lang="es-MX"/>
        </a:p>
      </dgm:t>
    </dgm:pt>
    <dgm:pt modelId="{23A9468B-B8CE-4248-B28B-D4D7FC5E0B59}">
      <dgm:prSet phldrT="[Texto]"/>
      <dgm:spPr>
        <a:solidFill>
          <a:srgbClr val="FF0000"/>
        </a:solidFill>
      </dgm:spPr>
      <dgm:t>
        <a:bodyPr/>
        <a:lstStyle/>
        <a:p>
          <a:r>
            <a:rPr lang="es-419" dirty="0"/>
            <a:t>Storage</a:t>
          </a:r>
          <a:endParaRPr lang="es-MX" dirty="0"/>
        </a:p>
      </dgm:t>
    </dgm:pt>
    <dgm:pt modelId="{6FE6140B-8095-4220-BFD7-FDF6BFF9F72C}" type="parTrans" cxnId="{8FCE5016-14A6-40C9-9426-7226ED7F1ADC}">
      <dgm:prSet/>
      <dgm:spPr/>
      <dgm:t>
        <a:bodyPr/>
        <a:lstStyle/>
        <a:p>
          <a:endParaRPr lang="es-MX"/>
        </a:p>
      </dgm:t>
    </dgm:pt>
    <dgm:pt modelId="{C9C2F736-6B5D-4CC6-8E85-3425D0B817E7}" type="sibTrans" cxnId="{8FCE5016-14A6-40C9-9426-7226ED7F1ADC}">
      <dgm:prSet/>
      <dgm:spPr/>
      <dgm:t>
        <a:bodyPr/>
        <a:lstStyle/>
        <a:p>
          <a:endParaRPr lang="es-MX"/>
        </a:p>
      </dgm:t>
    </dgm:pt>
    <dgm:pt modelId="{CEB19865-29E7-4DD8-985B-DC46ADEAE136}">
      <dgm:prSet phldrT="[Texto]"/>
      <dgm:spPr>
        <a:solidFill>
          <a:srgbClr val="FF0000"/>
        </a:solidFill>
      </dgm:spPr>
      <dgm:t>
        <a:bodyPr/>
        <a:lstStyle/>
        <a:p>
          <a:r>
            <a:rPr lang="es-419" dirty="0"/>
            <a:t>SQL, Excel, </a:t>
          </a:r>
          <a:r>
            <a:rPr lang="es-419" dirty="0" err="1"/>
            <a:t>csv</a:t>
          </a:r>
          <a:endParaRPr lang="es-MX" dirty="0"/>
        </a:p>
      </dgm:t>
    </dgm:pt>
    <dgm:pt modelId="{17F6CCD5-82F2-43F3-8C33-DD287FD7C20C}" type="parTrans" cxnId="{4B59950B-3AB7-42CF-8CA8-41F3B0BF4F84}">
      <dgm:prSet/>
      <dgm:spPr/>
      <dgm:t>
        <a:bodyPr/>
        <a:lstStyle/>
        <a:p>
          <a:endParaRPr lang="es-MX"/>
        </a:p>
      </dgm:t>
    </dgm:pt>
    <dgm:pt modelId="{F15DA9C3-8667-4BA0-AFBF-A20A44B4CA41}" type="sibTrans" cxnId="{4B59950B-3AB7-42CF-8CA8-41F3B0BF4F84}">
      <dgm:prSet/>
      <dgm:spPr/>
      <dgm:t>
        <a:bodyPr/>
        <a:lstStyle/>
        <a:p>
          <a:endParaRPr lang="es-MX"/>
        </a:p>
      </dgm:t>
    </dgm:pt>
    <dgm:pt modelId="{191475E7-8F70-414E-9390-EDDBB628261F}" type="pres">
      <dgm:prSet presAssocID="{2B230749-3808-4DC8-B9B1-1CBD1C4285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07D08CC-BE83-41E2-8B63-C010E1D88F89}" type="pres">
      <dgm:prSet presAssocID="{296000DF-2BE8-4433-AEFF-E6AEF80D26AB}" presName="vertOne" presStyleCnt="0"/>
      <dgm:spPr/>
    </dgm:pt>
    <dgm:pt modelId="{CED23BA5-B606-4A32-8B75-D2FD0BF05D2E}" type="pres">
      <dgm:prSet presAssocID="{296000DF-2BE8-4433-AEFF-E6AEF80D26AB}" presName="txOne" presStyleLbl="node0" presStyleIdx="0" presStyleCnt="1" custLinFactNeighborX="-2326" custLinFactNeighborY="-6825">
        <dgm:presLayoutVars>
          <dgm:chPref val="3"/>
        </dgm:presLayoutVars>
      </dgm:prSet>
      <dgm:spPr/>
    </dgm:pt>
    <dgm:pt modelId="{3687C9F7-7787-4AEA-B378-7AEBAB057EE6}" type="pres">
      <dgm:prSet presAssocID="{296000DF-2BE8-4433-AEFF-E6AEF80D26AB}" presName="parTransOne" presStyleCnt="0"/>
      <dgm:spPr/>
    </dgm:pt>
    <dgm:pt modelId="{C90A6E3F-8B1E-4AD4-AEAC-8767AEC30845}" type="pres">
      <dgm:prSet presAssocID="{296000DF-2BE8-4433-AEFF-E6AEF80D26AB}" presName="horzOne" presStyleCnt="0"/>
      <dgm:spPr/>
    </dgm:pt>
    <dgm:pt modelId="{10E99E28-AB6A-4433-A76C-1A72F8110C48}" type="pres">
      <dgm:prSet presAssocID="{154B96D6-DEA5-4572-A90F-C25077BE1B69}" presName="vertTwo" presStyleCnt="0"/>
      <dgm:spPr/>
    </dgm:pt>
    <dgm:pt modelId="{95515BEE-C314-4FDB-B58B-1384A483254A}" type="pres">
      <dgm:prSet presAssocID="{154B96D6-DEA5-4572-A90F-C25077BE1B69}" presName="txTwo" presStyleLbl="node2" presStyleIdx="0" presStyleCnt="2">
        <dgm:presLayoutVars>
          <dgm:chPref val="3"/>
        </dgm:presLayoutVars>
      </dgm:prSet>
      <dgm:spPr/>
    </dgm:pt>
    <dgm:pt modelId="{F39E558F-2C65-4BBD-BCE5-208C7ED2EC2F}" type="pres">
      <dgm:prSet presAssocID="{154B96D6-DEA5-4572-A90F-C25077BE1B69}" presName="parTransTwo" presStyleCnt="0"/>
      <dgm:spPr/>
    </dgm:pt>
    <dgm:pt modelId="{E6CE1DE4-470C-427F-B687-28A4FBB46117}" type="pres">
      <dgm:prSet presAssocID="{154B96D6-DEA5-4572-A90F-C25077BE1B69}" presName="horzTwo" presStyleCnt="0"/>
      <dgm:spPr/>
    </dgm:pt>
    <dgm:pt modelId="{EA9C09D8-8491-4AC1-A394-816DD64E72F4}" type="pres">
      <dgm:prSet presAssocID="{6F3F10FE-D3BB-49EE-834C-AB6FFE88D1B3}" presName="vertThree" presStyleCnt="0"/>
      <dgm:spPr/>
    </dgm:pt>
    <dgm:pt modelId="{00E1F780-A74F-4143-B7D2-C984ED728AA3}" type="pres">
      <dgm:prSet presAssocID="{6F3F10FE-D3BB-49EE-834C-AB6FFE88D1B3}" presName="txThree" presStyleLbl="node3" presStyleIdx="0" presStyleCnt="4">
        <dgm:presLayoutVars>
          <dgm:chPref val="3"/>
        </dgm:presLayoutVars>
      </dgm:prSet>
      <dgm:spPr/>
    </dgm:pt>
    <dgm:pt modelId="{CC8E2F18-18B8-46D4-AA2E-B306993A60D7}" type="pres">
      <dgm:prSet presAssocID="{6F3F10FE-D3BB-49EE-834C-AB6FFE88D1B3}" presName="parTransThree" presStyleCnt="0"/>
      <dgm:spPr/>
    </dgm:pt>
    <dgm:pt modelId="{61BBF777-1873-46A8-A274-6222CAEA5FB6}" type="pres">
      <dgm:prSet presAssocID="{6F3F10FE-D3BB-49EE-834C-AB6FFE88D1B3}" presName="horzThree" presStyleCnt="0"/>
      <dgm:spPr/>
    </dgm:pt>
    <dgm:pt modelId="{BC680E03-9D7E-4EFB-8B3E-368D2730AC9C}" type="pres">
      <dgm:prSet presAssocID="{DF338B9D-C8D2-42B8-952E-B54AE177F895}" presName="vertFour" presStyleCnt="0">
        <dgm:presLayoutVars>
          <dgm:chPref val="3"/>
        </dgm:presLayoutVars>
      </dgm:prSet>
      <dgm:spPr/>
    </dgm:pt>
    <dgm:pt modelId="{E79FF4CF-6994-4602-B07B-DAFDAEE064DB}" type="pres">
      <dgm:prSet presAssocID="{DF338B9D-C8D2-42B8-952E-B54AE177F895}" presName="txFour" presStyleLbl="node4" presStyleIdx="0" presStyleCnt="4">
        <dgm:presLayoutVars>
          <dgm:chPref val="3"/>
        </dgm:presLayoutVars>
      </dgm:prSet>
      <dgm:spPr/>
    </dgm:pt>
    <dgm:pt modelId="{9815800E-CFCE-4153-AD70-926C3728AFF6}" type="pres">
      <dgm:prSet presAssocID="{DF338B9D-C8D2-42B8-952E-B54AE177F895}" presName="horzFour" presStyleCnt="0"/>
      <dgm:spPr/>
    </dgm:pt>
    <dgm:pt modelId="{0638C645-E468-4C23-A1B1-147A4ED99D39}" type="pres">
      <dgm:prSet presAssocID="{6093317A-6050-4E09-AEA5-12AD815C5313}" presName="sibSpaceThree" presStyleCnt="0"/>
      <dgm:spPr/>
    </dgm:pt>
    <dgm:pt modelId="{87E5A3EC-098B-4F27-9D08-15CD7895D963}" type="pres">
      <dgm:prSet presAssocID="{710D611C-C398-47A9-BB02-ED001C1FF935}" presName="vertThree" presStyleCnt="0"/>
      <dgm:spPr/>
    </dgm:pt>
    <dgm:pt modelId="{72718BE8-6462-4513-9EA5-307B80E4B7EE}" type="pres">
      <dgm:prSet presAssocID="{710D611C-C398-47A9-BB02-ED001C1FF935}" presName="txThree" presStyleLbl="node3" presStyleIdx="1" presStyleCnt="4">
        <dgm:presLayoutVars>
          <dgm:chPref val="3"/>
        </dgm:presLayoutVars>
      </dgm:prSet>
      <dgm:spPr/>
    </dgm:pt>
    <dgm:pt modelId="{3EA0DABA-1799-44F8-A257-A873ACD9A14F}" type="pres">
      <dgm:prSet presAssocID="{710D611C-C398-47A9-BB02-ED001C1FF935}" presName="parTransThree" presStyleCnt="0"/>
      <dgm:spPr/>
    </dgm:pt>
    <dgm:pt modelId="{D334A844-0FA0-4592-B901-E6F36BB26741}" type="pres">
      <dgm:prSet presAssocID="{710D611C-C398-47A9-BB02-ED001C1FF935}" presName="horzThree" presStyleCnt="0"/>
      <dgm:spPr/>
    </dgm:pt>
    <dgm:pt modelId="{30185672-EEDE-45F2-8461-4090A8374401}" type="pres">
      <dgm:prSet presAssocID="{C0DDBAB2-82D4-4114-AB54-225792E9DB9D}" presName="vertFour" presStyleCnt="0">
        <dgm:presLayoutVars>
          <dgm:chPref val="3"/>
        </dgm:presLayoutVars>
      </dgm:prSet>
      <dgm:spPr/>
    </dgm:pt>
    <dgm:pt modelId="{B608A8D9-6F85-4389-93E1-41B0851C233A}" type="pres">
      <dgm:prSet presAssocID="{C0DDBAB2-82D4-4114-AB54-225792E9DB9D}" presName="txFour" presStyleLbl="node4" presStyleIdx="1" presStyleCnt="4">
        <dgm:presLayoutVars>
          <dgm:chPref val="3"/>
        </dgm:presLayoutVars>
      </dgm:prSet>
      <dgm:spPr/>
    </dgm:pt>
    <dgm:pt modelId="{806BEC46-7130-4A97-BA44-717E2D32BB68}" type="pres">
      <dgm:prSet presAssocID="{C0DDBAB2-82D4-4114-AB54-225792E9DB9D}" presName="horzFour" presStyleCnt="0"/>
      <dgm:spPr/>
    </dgm:pt>
    <dgm:pt modelId="{725CCBC3-0904-46E7-9905-E59FA284B356}" type="pres">
      <dgm:prSet presAssocID="{2F69E045-06FB-4286-988A-4DE7E357D5D4}" presName="sibSpaceThree" presStyleCnt="0"/>
      <dgm:spPr/>
    </dgm:pt>
    <dgm:pt modelId="{64856017-D004-4259-9048-0A0B3D96A297}" type="pres">
      <dgm:prSet presAssocID="{23A9468B-B8CE-4248-B28B-D4D7FC5E0B59}" presName="vertThree" presStyleCnt="0"/>
      <dgm:spPr/>
    </dgm:pt>
    <dgm:pt modelId="{BFCE747F-D068-4F46-A5F6-08BAC4C41D26}" type="pres">
      <dgm:prSet presAssocID="{23A9468B-B8CE-4248-B28B-D4D7FC5E0B59}" presName="txThree" presStyleLbl="node3" presStyleIdx="2" presStyleCnt="4">
        <dgm:presLayoutVars>
          <dgm:chPref val="3"/>
        </dgm:presLayoutVars>
      </dgm:prSet>
      <dgm:spPr/>
    </dgm:pt>
    <dgm:pt modelId="{764055E7-AED8-4035-AC49-75CE5FCAA154}" type="pres">
      <dgm:prSet presAssocID="{23A9468B-B8CE-4248-B28B-D4D7FC5E0B59}" presName="parTransThree" presStyleCnt="0"/>
      <dgm:spPr/>
    </dgm:pt>
    <dgm:pt modelId="{0EA9D669-262D-4604-BA2B-93FAC347FD97}" type="pres">
      <dgm:prSet presAssocID="{23A9468B-B8CE-4248-B28B-D4D7FC5E0B59}" presName="horzThree" presStyleCnt="0"/>
      <dgm:spPr/>
    </dgm:pt>
    <dgm:pt modelId="{DB61E519-CF42-4A23-BAE5-B7C08A25D58E}" type="pres">
      <dgm:prSet presAssocID="{CEB19865-29E7-4DD8-985B-DC46ADEAE136}" presName="vertFour" presStyleCnt="0">
        <dgm:presLayoutVars>
          <dgm:chPref val="3"/>
        </dgm:presLayoutVars>
      </dgm:prSet>
      <dgm:spPr/>
    </dgm:pt>
    <dgm:pt modelId="{34AB80DA-BCFC-4DBC-8DCA-ABB1F1100C19}" type="pres">
      <dgm:prSet presAssocID="{CEB19865-29E7-4DD8-985B-DC46ADEAE136}" presName="txFour" presStyleLbl="node4" presStyleIdx="2" presStyleCnt="4">
        <dgm:presLayoutVars>
          <dgm:chPref val="3"/>
        </dgm:presLayoutVars>
      </dgm:prSet>
      <dgm:spPr/>
    </dgm:pt>
    <dgm:pt modelId="{ACD85529-DC56-4597-A0CB-833A6C54A3B4}" type="pres">
      <dgm:prSet presAssocID="{CEB19865-29E7-4DD8-985B-DC46ADEAE136}" presName="horzFour" presStyleCnt="0"/>
      <dgm:spPr/>
    </dgm:pt>
    <dgm:pt modelId="{A869E37E-C705-47C4-8A3F-7AEA231DC91B}" type="pres">
      <dgm:prSet presAssocID="{F36CD073-0A30-460F-BFD0-3AC838989DC1}" presName="sibSpaceTwo" presStyleCnt="0"/>
      <dgm:spPr/>
    </dgm:pt>
    <dgm:pt modelId="{990FC9C8-CD6B-47B2-AA3E-578856FD60CE}" type="pres">
      <dgm:prSet presAssocID="{1558DF05-B7D4-4B60-9673-F9DA98C7BC17}" presName="vertTwo" presStyleCnt="0"/>
      <dgm:spPr/>
    </dgm:pt>
    <dgm:pt modelId="{5F13C5E2-4583-436B-BD36-0E3180251575}" type="pres">
      <dgm:prSet presAssocID="{1558DF05-B7D4-4B60-9673-F9DA98C7BC17}" presName="txTwo" presStyleLbl="node2" presStyleIdx="1" presStyleCnt="2">
        <dgm:presLayoutVars>
          <dgm:chPref val="3"/>
        </dgm:presLayoutVars>
      </dgm:prSet>
      <dgm:spPr/>
    </dgm:pt>
    <dgm:pt modelId="{A1E086C0-C2C1-478A-A73A-976AAFEF07E0}" type="pres">
      <dgm:prSet presAssocID="{1558DF05-B7D4-4B60-9673-F9DA98C7BC17}" presName="parTransTwo" presStyleCnt="0"/>
      <dgm:spPr/>
    </dgm:pt>
    <dgm:pt modelId="{1F3D4F5D-864E-42CC-B3D0-01226A51EAC4}" type="pres">
      <dgm:prSet presAssocID="{1558DF05-B7D4-4B60-9673-F9DA98C7BC17}" presName="horzTwo" presStyleCnt="0"/>
      <dgm:spPr/>
    </dgm:pt>
    <dgm:pt modelId="{7CD3621D-6505-4273-94BA-2E1FC88FA6D0}" type="pres">
      <dgm:prSet presAssocID="{B4037379-4B15-415F-810C-500F561155ED}" presName="vertThree" presStyleCnt="0"/>
      <dgm:spPr/>
    </dgm:pt>
    <dgm:pt modelId="{943A6472-90DD-444F-9ECB-D00DAA4E5281}" type="pres">
      <dgm:prSet presAssocID="{B4037379-4B15-415F-810C-500F561155ED}" presName="txThree" presStyleLbl="node3" presStyleIdx="3" presStyleCnt="4">
        <dgm:presLayoutVars>
          <dgm:chPref val="3"/>
        </dgm:presLayoutVars>
      </dgm:prSet>
      <dgm:spPr/>
    </dgm:pt>
    <dgm:pt modelId="{EE642799-B7BE-47D0-B2E4-1F9C6CFF8DF0}" type="pres">
      <dgm:prSet presAssocID="{B4037379-4B15-415F-810C-500F561155ED}" presName="parTransThree" presStyleCnt="0"/>
      <dgm:spPr/>
    </dgm:pt>
    <dgm:pt modelId="{F03D77F5-1A7C-4BB8-8DFD-510400A45F98}" type="pres">
      <dgm:prSet presAssocID="{B4037379-4B15-415F-810C-500F561155ED}" presName="horzThree" presStyleCnt="0"/>
      <dgm:spPr/>
    </dgm:pt>
    <dgm:pt modelId="{CBF676B9-9B08-414D-998A-3C13FCFA476A}" type="pres">
      <dgm:prSet presAssocID="{2EED7519-1CCE-449C-952C-F61017169858}" presName="vertFour" presStyleCnt="0">
        <dgm:presLayoutVars>
          <dgm:chPref val="3"/>
        </dgm:presLayoutVars>
      </dgm:prSet>
      <dgm:spPr/>
    </dgm:pt>
    <dgm:pt modelId="{9E4E28E3-06AD-4EFF-9A7D-3A50AA908E7E}" type="pres">
      <dgm:prSet presAssocID="{2EED7519-1CCE-449C-952C-F61017169858}" presName="txFour" presStyleLbl="node4" presStyleIdx="3" presStyleCnt="4">
        <dgm:presLayoutVars>
          <dgm:chPref val="3"/>
        </dgm:presLayoutVars>
      </dgm:prSet>
      <dgm:spPr/>
    </dgm:pt>
    <dgm:pt modelId="{8BAB325E-0E92-49BE-BFDE-E18357EB22B7}" type="pres">
      <dgm:prSet presAssocID="{2EED7519-1CCE-449C-952C-F61017169858}" presName="horzFour" presStyleCnt="0"/>
      <dgm:spPr/>
    </dgm:pt>
  </dgm:ptLst>
  <dgm:cxnLst>
    <dgm:cxn modelId="{4B59950B-3AB7-42CF-8CA8-41F3B0BF4F84}" srcId="{23A9468B-B8CE-4248-B28B-D4D7FC5E0B59}" destId="{CEB19865-29E7-4DD8-985B-DC46ADEAE136}" srcOrd="0" destOrd="0" parTransId="{17F6CCD5-82F2-43F3-8C33-DD287FD7C20C}" sibTransId="{F15DA9C3-8667-4BA0-AFBF-A20A44B4CA41}"/>
    <dgm:cxn modelId="{8FCE5016-14A6-40C9-9426-7226ED7F1ADC}" srcId="{154B96D6-DEA5-4572-A90F-C25077BE1B69}" destId="{23A9468B-B8CE-4248-B28B-D4D7FC5E0B59}" srcOrd="2" destOrd="0" parTransId="{6FE6140B-8095-4220-BFD7-FDF6BFF9F72C}" sibTransId="{C9C2F736-6B5D-4CC6-8E85-3425D0B817E7}"/>
    <dgm:cxn modelId="{FB108E16-0952-4F57-A1EC-C711FF2E244C}" srcId="{2B230749-3808-4DC8-B9B1-1CBD1C4285FF}" destId="{296000DF-2BE8-4433-AEFF-E6AEF80D26AB}" srcOrd="0" destOrd="0" parTransId="{44DED741-C39F-48F2-9C77-C5BA5D60D0C0}" sibTransId="{EC322320-BC6D-4A89-959D-A52AD3520485}"/>
    <dgm:cxn modelId="{6BE5321B-AB04-40DA-8CC7-4FA3DE2E9085}" type="presOf" srcId="{154B96D6-DEA5-4572-A90F-C25077BE1B69}" destId="{95515BEE-C314-4FDB-B58B-1384A483254A}" srcOrd="0" destOrd="0" presId="urn:microsoft.com/office/officeart/2005/8/layout/hierarchy4"/>
    <dgm:cxn modelId="{194AF71B-69EA-4E7C-8827-94FA0057831D}" type="presOf" srcId="{2EED7519-1CCE-449C-952C-F61017169858}" destId="{9E4E28E3-06AD-4EFF-9A7D-3A50AA908E7E}" srcOrd="0" destOrd="0" presId="urn:microsoft.com/office/officeart/2005/8/layout/hierarchy4"/>
    <dgm:cxn modelId="{E7366924-0CC0-48E0-A117-C9C57FD698C5}" type="presOf" srcId="{2B230749-3808-4DC8-B9B1-1CBD1C4285FF}" destId="{191475E7-8F70-414E-9390-EDDBB628261F}" srcOrd="0" destOrd="0" presId="urn:microsoft.com/office/officeart/2005/8/layout/hierarchy4"/>
    <dgm:cxn modelId="{4AA50333-A51B-4A51-8B39-C6FD0502456D}" type="presOf" srcId="{23A9468B-B8CE-4248-B28B-D4D7FC5E0B59}" destId="{BFCE747F-D068-4F46-A5F6-08BAC4C41D26}" srcOrd="0" destOrd="0" presId="urn:microsoft.com/office/officeart/2005/8/layout/hierarchy4"/>
    <dgm:cxn modelId="{245D083E-84AC-45F0-AE45-9B1A57290271}" srcId="{6F3F10FE-D3BB-49EE-834C-AB6FFE88D1B3}" destId="{DF338B9D-C8D2-42B8-952E-B54AE177F895}" srcOrd="0" destOrd="0" parTransId="{53FB249B-6B6E-4E91-9CB3-10F71AA030D6}" sibTransId="{CCE5D850-3520-4341-A481-BF95748D8BE3}"/>
    <dgm:cxn modelId="{EB2E0560-2B92-4374-9AA9-BB0F84A9A0CA}" type="presOf" srcId="{DF338B9D-C8D2-42B8-952E-B54AE177F895}" destId="{E79FF4CF-6994-4602-B07B-DAFDAEE064DB}" srcOrd="0" destOrd="0" presId="urn:microsoft.com/office/officeart/2005/8/layout/hierarchy4"/>
    <dgm:cxn modelId="{472A0C49-452C-422F-89C3-BF5320B0471F}" type="presOf" srcId="{C0DDBAB2-82D4-4114-AB54-225792E9DB9D}" destId="{B608A8D9-6F85-4389-93E1-41B0851C233A}" srcOrd="0" destOrd="0" presId="urn:microsoft.com/office/officeart/2005/8/layout/hierarchy4"/>
    <dgm:cxn modelId="{B17E346C-477B-437E-8CD1-D4A5245F8DB6}" srcId="{296000DF-2BE8-4433-AEFF-E6AEF80D26AB}" destId="{154B96D6-DEA5-4572-A90F-C25077BE1B69}" srcOrd="0" destOrd="0" parTransId="{46B8D434-03A5-4C41-A0E1-C0BF2CEBA01B}" sibTransId="{F36CD073-0A30-460F-BFD0-3AC838989DC1}"/>
    <dgm:cxn modelId="{DB755050-AAF3-47DF-8E28-614154B9FB3B}" type="presOf" srcId="{1558DF05-B7D4-4B60-9673-F9DA98C7BC17}" destId="{5F13C5E2-4583-436B-BD36-0E3180251575}" srcOrd="0" destOrd="0" presId="urn:microsoft.com/office/officeart/2005/8/layout/hierarchy4"/>
    <dgm:cxn modelId="{1D83D451-CD2B-4260-A312-35BC8F9BD82C}" srcId="{154B96D6-DEA5-4572-A90F-C25077BE1B69}" destId="{6F3F10FE-D3BB-49EE-834C-AB6FFE88D1B3}" srcOrd="0" destOrd="0" parTransId="{049A89C0-EB07-4C66-9F47-15E799B838C9}" sibTransId="{6093317A-6050-4E09-AEA5-12AD815C5313}"/>
    <dgm:cxn modelId="{52721073-7400-4740-BD96-F6CAE829289E}" srcId="{B4037379-4B15-415F-810C-500F561155ED}" destId="{2EED7519-1CCE-449C-952C-F61017169858}" srcOrd="0" destOrd="0" parTransId="{4F723B0B-5C22-4CB7-B6D9-447108542C9C}" sibTransId="{100CD39C-1A96-4453-84A8-757C5F22ED02}"/>
    <dgm:cxn modelId="{9E7C0997-95CE-4FFE-9A91-B5864454A5C6}" type="presOf" srcId="{296000DF-2BE8-4433-AEFF-E6AEF80D26AB}" destId="{CED23BA5-B606-4A32-8B75-D2FD0BF05D2E}" srcOrd="0" destOrd="0" presId="urn:microsoft.com/office/officeart/2005/8/layout/hierarchy4"/>
    <dgm:cxn modelId="{D3D3D39B-CC30-463A-BE07-C563A5072DA2}" srcId="{154B96D6-DEA5-4572-A90F-C25077BE1B69}" destId="{710D611C-C398-47A9-BB02-ED001C1FF935}" srcOrd="1" destOrd="0" parTransId="{9F27B5B7-F066-44F0-8971-7E956346E8A0}" sibTransId="{2F69E045-06FB-4286-988A-4DE7E357D5D4}"/>
    <dgm:cxn modelId="{82DD59A2-7459-4822-BDC9-1B7F65383C88}" type="presOf" srcId="{6F3F10FE-D3BB-49EE-834C-AB6FFE88D1B3}" destId="{00E1F780-A74F-4143-B7D2-C984ED728AA3}" srcOrd="0" destOrd="0" presId="urn:microsoft.com/office/officeart/2005/8/layout/hierarchy4"/>
    <dgm:cxn modelId="{B0959AAA-CC0D-48E0-AC40-09CAB4E4239F}" srcId="{1558DF05-B7D4-4B60-9673-F9DA98C7BC17}" destId="{B4037379-4B15-415F-810C-500F561155ED}" srcOrd="0" destOrd="0" parTransId="{9CC2627E-93BB-404B-998E-5A808F9BBDC6}" sibTransId="{0B213FF1-CE18-435F-80C6-49BC13135358}"/>
    <dgm:cxn modelId="{B613E3B6-8626-4463-AD0F-4AA93CE736D1}" type="presOf" srcId="{CEB19865-29E7-4DD8-985B-DC46ADEAE136}" destId="{34AB80DA-BCFC-4DBC-8DCA-ABB1F1100C19}" srcOrd="0" destOrd="0" presId="urn:microsoft.com/office/officeart/2005/8/layout/hierarchy4"/>
    <dgm:cxn modelId="{F01552C1-D51F-4131-8179-5A4751F5055F}" type="presOf" srcId="{B4037379-4B15-415F-810C-500F561155ED}" destId="{943A6472-90DD-444F-9ECB-D00DAA4E5281}" srcOrd="0" destOrd="0" presId="urn:microsoft.com/office/officeart/2005/8/layout/hierarchy4"/>
    <dgm:cxn modelId="{39F330D1-B2DD-4C0B-A9EF-68FB598E5FAA}" srcId="{710D611C-C398-47A9-BB02-ED001C1FF935}" destId="{C0DDBAB2-82D4-4114-AB54-225792E9DB9D}" srcOrd="0" destOrd="0" parTransId="{96F78A40-7D3C-4EAA-BD5E-61E8136D8110}" sibTransId="{E20CFC39-5FB5-4BD2-8BE5-AB6F9B667A75}"/>
    <dgm:cxn modelId="{31628BE6-BE22-47EC-8B87-7F85AE89BE13}" srcId="{296000DF-2BE8-4433-AEFF-E6AEF80D26AB}" destId="{1558DF05-B7D4-4B60-9673-F9DA98C7BC17}" srcOrd="1" destOrd="0" parTransId="{28BDC898-0AE7-4ED3-8EAC-402EEB01C7E2}" sibTransId="{282D15B8-9416-4695-A650-5FAA0C6F1348}"/>
    <dgm:cxn modelId="{492271F4-4FD9-4782-BB81-1FC97009784C}" type="presOf" srcId="{710D611C-C398-47A9-BB02-ED001C1FF935}" destId="{72718BE8-6462-4513-9EA5-307B80E4B7EE}" srcOrd="0" destOrd="0" presId="urn:microsoft.com/office/officeart/2005/8/layout/hierarchy4"/>
    <dgm:cxn modelId="{3FAA504F-BAD6-4111-8D81-DE06BDEF45CC}" type="presParOf" srcId="{191475E7-8F70-414E-9390-EDDBB628261F}" destId="{F07D08CC-BE83-41E2-8B63-C010E1D88F89}" srcOrd="0" destOrd="0" presId="urn:microsoft.com/office/officeart/2005/8/layout/hierarchy4"/>
    <dgm:cxn modelId="{DE27CEB5-3E1A-4FD0-A906-4EC699223889}" type="presParOf" srcId="{F07D08CC-BE83-41E2-8B63-C010E1D88F89}" destId="{CED23BA5-B606-4A32-8B75-D2FD0BF05D2E}" srcOrd="0" destOrd="0" presId="urn:microsoft.com/office/officeart/2005/8/layout/hierarchy4"/>
    <dgm:cxn modelId="{6349EB0B-6B7E-4838-8CB7-27645CAD9097}" type="presParOf" srcId="{F07D08CC-BE83-41E2-8B63-C010E1D88F89}" destId="{3687C9F7-7787-4AEA-B378-7AEBAB057EE6}" srcOrd="1" destOrd="0" presId="urn:microsoft.com/office/officeart/2005/8/layout/hierarchy4"/>
    <dgm:cxn modelId="{42431858-E041-4FED-8C01-6EEB3DE88AF4}" type="presParOf" srcId="{F07D08CC-BE83-41E2-8B63-C010E1D88F89}" destId="{C90A6E3F-8B1E-4AD4-AEAC-8767AEC30845}" srcOrd="2" destOrd="0" presId="urn:microsoft.com/office/officeart/2005/8/layout/hierarchy4"/>
    <dgm:cxn modelId="{7F67C6F1-4FAA-4961-8B4D-63D384BB25DA}" type="presParOf" srcId="{C90A6E3F-8B1E-4AD4-AEAC-8767AEC30845}" destId="{10E99E28-AB6A-4433-A76C-1A72F8110C48}" srcOrd="0" destOrd="0" presId="urn:microsoft.com/office/officeart/2005/8/layout/hierarchy4"/>
    <dgm:cxn modelId="{2F8711DA-F1E6-4B39-AD88-947DDFC06B00}" type="presParOf" srcId="{10E99E28-AB6A-4433-A76C-1A72F8110C48}" destId="{95515BEE-C314-4FDB-B58B-1384A483254A}" srcOrd="0" destOrd="0" presId="urn:microsoft.com/office/officeart/2005/8/layout/hierarchy4"/>
    <dgm:cxn modelId="{7E00887C-D20A-4AE6-B5B5-E921C9A29959}" type="presParOf" srcId="{10E99E28-AB6A-4433-A76C-1A72F8110C48}" destId="{F39E558F-2C65-4BBD-BCE5-208C7ED2EC2F}" srcOrd="1" destOrd="0" presId="urn:microsoft.com/office/officeart/2005/8/layout/hierarchy4"/>
    <dgm:cxn modelId="{B2D6D3C5-9A7D-4C66-A67E-3BC7EDBC5FC7}" type="presParOf" srcId="{10E99E28-AB6A-4433-A76C-1A72F8110C48}" destId="{E6CE1DE4-470C-427F-B687-28A4FBB46117}" srcOrd="2" destOrd="0" presId="urn:microsoft.com/office/officeart/2005/8/layout/hierarchy4"/>
    <dgm:cxn modelId="{B5393881-8E42-41A9-A0DF-A09CAE057F2A}" type="presParOf" srcId="{E6CE1DE4-470C-427F-B687-28A4FBB46117}" destId="{EA9C09D8-8491-4AC1-A394-816DD64E72F4}" srcOrd="0" destOrd="0" presId="urn:microsoft.com/office/officeart/2005/8/layout/hierarchy4"/>
    <dgm:cxn modelId="{DB713686-1D0B-47D5-8CCC-B128A2823A3E}" type="presParOf" srcId="{EA9C09D8-8491-4AC1-A394-816DD64E72F4}" destId="{00E1F780-A74F-4143-B7D2-C984ED728AA3}" srcOrd="0" destOrd="0" presId="urn:microsoft.com/office/officeart/2005/8/layout/hierarchy4"/>
    <dgm:cxn modelId="{58CAD99A-D54E-4AD5-B1F1-4866B9F4CAF7}" type="presParOf" srcId="{EA9C09D8-8491-4AC1-A394-816DD64E72F4}" destId="{CC8E2F18-18B8-46D4-AA2E-B306993A60D7}" srcOrd="1" destOrd="0" presId="urn:microsoft.com/office/officeart/2005/8/layout/hierarchy4"/>
    <dgm:cxn modelId="{6B1696AF-E54D-47F4-BB6D-E9DA9F7135A4}" type="presParOf" srcId="{EA9C09D8-8491-4AC1-A394-816DD64E72F4}" destId="{61BBF777-1873-46A8-A274-6222CAEA5FB6}" srcOrd="2" destOrd="0" presId="urn:microsoft.com/office/officeart/2005/8/layout/hierarchy4"/>
    <dgm:cxn modelId="{D541FAD9-1F30-4FC4-9E77-34B0B7D7C271}" type="presParOf" srcId="{61BBF777-1873-46A8-A274-6222CAEA5FB6}" destId="{BC680E03-9D7E-4EFB-8B3E-368D2730AC9C}" srcOrd="0" destOrd="0" presId="urn:microsoft.com/office/officeart/2005/8/layout/hierarchy4"/>
    <dgm:cxn modelId="{0EA91C8F-45D3-4CB1-8DAE-03540234D164}" type="presParOf" srcId="{BC680E03-9D7E-4EFB-8B3E-368D2730AC9C}" destId="{E79FF4CF-6994-4602-B07B-DAFDAEE064DB}" srcOrd="0" destOrd="0" presId="urn:microsoft.com/office/officeart/2005/8/layout/hierarchy4"/>
    <dgm:cxn modelId="{8A5CB91D-97BC-430B-A94D-87318D2EC74C}" type="presParOf" srcId="{BC680E03-9D7E-4EFB-8B3E-368D2730AC9C}" destId="{9815800E-CFCE-4153-AD70-926C3728AFF6}" srcOrd="1" destOrd="0" presId="urn:microsoft.com/office/officeart/2005/8/layout/hierarchy4"/>
    <dgm:cxn modelId="{94EAF22A-A375-49E2-9A20-BA8BA5E638D5}" type="presParOf" srcId="{E6CE1DE4-470C-427F-B687-28A4FBB46117}" destId="{0638C645-E468-4C23-A1B1-147A4ED99D39}" srcOrd="1" destOrd="0" presId="urn:microsoft.com/office/officeart/2005/8/layout/hierarchy4"/>
    <dgm:cxn modelId="{C6542448-0390-4A98-A13A-E0C9CCD62043}" type="presParOf" srcId="{E6CE1DE4-470C-427F-B687-28A4FBB46117}" destId="{87E5A3EC-098B-4F27-9D08-15CD7895D963}" srcOrd="2" destOrd="0" presId="urn:microsoft.com/office/officeart/2005/8/layout/hierarchy4"/>
    <dgm:cxn modelId="{2FBF63D8-6C67-4C6C-A78B-2A0123F74573}" type="presParOf" srcId="{87E5A3EC-098B-4F27-9D08-15CD7895D963}" destId="{72718BE8-6462-4513-9EA5-307B80E4B7EE}" srcOrd="0" destOrd="0" presId="urn:microsoft.com/office/officeart/2005/8/layout/hierarchy4"/>
    <dgm:cxn modelId="{D6431EFF-1295-45B8-B0E8-C6D107BF8E3D}" type="presParOf" srcId="{87E5A3EC-098B-4F27-9D08-15CD7895D963}" destId="{3EA0DABA-1799-44F8-A257-A873ACD9A14F}" srcOrd="1" destOrd="0" presId="urn:microsoft.com/office/officeart/2005/8/layout/hierarchy4"/>
    <dgm:cxn modelId="{34F33BD8-28EB-4107-8171-B481082FA5A3}" type="presParOf" srcId="{87E5A3EC-098B-4F27-9D08-15CD7895D963}" destId="{D334A844-0FA0-4592-B901-E6F36BB26741}" srcOrd="2" destOrd="0" presId="urn:microsoft.com/office/officeart/2005/8/layout/hierarchy4"/>
    <dgm:cxn modelId="{9530F60F-3FF1-4612-B2FE-30524C737565}" type="presParOf" srcId="{D334A844-0FA0-4592-B901-E6F36BB26741}" destId="{30185672-EEDE-45F2-8461-4090A8374401}" srcOrd="0" destOrd="0" presId="urn:microsoft.com/office/officeart/2005/8/layout/hierarchy4"/>
    <dgm:cxn modelId="{C78FA887-9DA2-4B4B-9862-2F35F07E8021}" type="presParOf" srcId="{30185672-EEDE-45F2-8461-4090A8374401}" destId="{B608A8D9-6F85-4389-93E1-41B0851C233A}" srcOrd="0" destOrd="0" presId="urn:microsoft.com/office/officeart/2005/8/layout/hierarchy4"/>
    <dgm:cxn modelId="{698DCF4A-6EEA-495A-A515-6B30A0168B5E}" type="presParOf" srcId="{30185672-EEDE-45F2-8461-4090A8374401}" destId="{806BEC46-7130-4A97-BA44-717E2D32BB68}" srcOrd="1" destOrd="0" presId="urn:microsoft.com/office/officeart/2005/8/layout/hierarchy4"/>
    <dgm:cxn modelId="{2356B60E-2E9C-43BD-82D5-E411D13E8976}" type="presParOf" srcId="{E6CE1DE4-470C-427F-B687-28A4FBB46117}" destId="{725CCBC3-0904-46E7-9905-E59FA284B356}" srcOrd="3" destOrd="0" presId="urn:microsoft.com/office/officeart/2005/8/layout/hierarchy4"/>
    <dgm:cxn modelId="{30285DF0-C035-40E0-9270-6D53199D64DF}" type="presParOf" srcId="{E6CE1DE4-470C-427F-B687-28A4FBB46117}" destId="{64856017-D004-4259-9048-0A0B3D96A297}" srcOrd="4" destOrd="0" presId="urn:microsoft.com/office/officeart/2005/8/layout/hierarchy4"/>
    <dgm:cxn modelId="{D334EE6F-F707-4770-A0F0-CC32081355F9}" type="presParOf" srcId="{64856017-D004-4259-9048-0A0B3D96A297}" destId="{BFCE747F-D068-4F46-A5F6-08BAC4C41D26}" srcOrd="0" destOrd="0" presId="urn:microsoft.com/office/officeart/2005/8/layout/hierarchy4"/>
    <dgm:cxn modelId="{98CA76DA-7EC5-42FB-9C43-44BAEC9C2899}" type="presParOf" srcId="{64856017-D004-4259-9048-0A0B3D96A297}" destId="{764055E7-AED8-4035-AC49-75CE5FCAA154}" srcOrd="1" destOrd="0" presId="urn:microsoft.com/office/officeart/2005/8/layout/hierarchy4"/>
    <dgm:cxn modelId="{94BFA68C-7548-4019-B97F-F4F3944BF8B0}" type="presParOf" srcId="{64856017-D004-4259-9048-0A0B3D96A297}" destId="{0EA9D669-262D-4604-BA2B-93FAC347FD97}" srcOrd="2" destOrd="0" presId="urn:microsoft.com/office/officeart/2005/8/layout/hierarchy4"/>
    <dgm:cxn modelId="{6832017F-7243-4047-A6E0-F1322A62A9AF}" type="presParOf" srcId="{0EA9D669-262D-4604-BA2B-93FAC347FD97}" destId="{DB61E519-CF42-4A23-BAE5-B7C08A25D58E}" srcOrd="0" destOrd="0" presId="urn:microsoft.com/office/officeart/2005/8/layout/hierarchy4"/>
    <dgm:cxn modelId="{52621EC1-23AE-4F94-8CF1-74F53C0D915B}" type="presParOf" srcId="{DB61E519-CF42-4A23-BAE5-B7C08A25D58E}" destId="{34AB80DA-BCFC-4DBC-8DCA-ABB1F1100C19}" srcOrd="0" destOrd="0" presId="urn:microsoft.com/office/officeart/2005/8/layout/hierarchy4"/>
    <dgm:cxn modelId="{2884A693-110D-4A2E-8411-011EF684DD98}" type="presParOf" srcId="{DB61E519-CF42-4A23-BAE5-B7C08A25D58E}" destId="{ACD85529-DC56-4597-A0CB-833A6C54A3B4}" srcOrd="1" destOrd="0" presId="urn:microsoft.com/office/officeart/2005/8/layout/hierarchy4"/>
    <dgm:cxn modelId="{F3590A12-29D5-405E-A2D6-8FC0190E255E}" type="presParOf" srcId="{C90A6E3F-8B1E-4AD4-AEAC-8767AEC30845}" destId="{A869E37E-C705-47C4-8A3F-7AEA231DC91B}" srcOrd="1" destOrd="0" presId="urn:microsoft.com/office/officeart/2005/8/layout/hierarchy4"/>
    <dgm:cxn modelId="{B1C4FA1D-AE77-45D2-961D-1BD8C01A7031}" type="presParOf" srcId="{C90A6E3F-8B1E-4AD4-AEAC-8767AEC30845}" destId="{990FC9C8-CD6B-47B2-AA3E-578856FD60CE}" srcOrd="2" destOrd="0" presId="urn:microsoft.com/office/officeart/2005/8/layout/hierarchy4"/>
    <dgm:cxn modelId="{E8633292-4D67-4AAB-84BC-915645EF8D6C}" type="presParOf" srcId="{990FC9C8-CD6B-47B2-AA3E-578856FD60CE}" destId="{5F13C5E2-4583-436B-BD36-0E3180251575}" srcOrd="0" destOrd="0" presId="urn:microsoft.com/office/officeart/2005/8/layout/hierarchy4"/>
    <dgm:cxn modelId="{3D604072-BE8E-4936-ABC0-53EAA7A01119}" type="presParOf" srcId="{990FC9C8-CD6B-47B2-AA3E-578856FD60CE}" destId="{A1E086C0-C2C1-478A-A73A-976AAFEF07E0}" srcOrd="1" destOrd="0" presId="urn:microsoft.com/office/officeart/2005/8/layout/hierarchy4"/>
    <dgm:cxn modelId="{54D285B7-4E38-4888-AA97-F1EA4A23A575}" type="presParOf" srcId="{990FC9C8-CD6B-47B2-AA3E-578856FD60CE}" destId="{1F3D4F5D-864E-42CC-B3D0-01226A51EAC4}" srcOrd="2" destOrd="0" presId="urn:microsoft.com/office/officeart/2005/8/layout/hierarchy4"/>
    <dgm:cxn modelId="{36EDF304-7E44-46E2-B6FD-09065C2F8C89}" type="presParOf" srcId="{1F3D4F5D-864E-42CC-B3D0-01226A51EAC4}" destId="{7CD3621D-6505-4273-94BA-2E1FC88FA6D0}" srcOrd="0" destOrd="0" presId="urn:microsoft.com/office/officeart/2005/8/layout/hierarchy4"/>
    <dgm:cxn modelId="{44629E43-C7DB-4F40-A3F5-2C4B97D6E15C}" type="presParOf" srcId="{7CD3621D-6505-4273-94BA-2E1FC88FA6D0}" destId="{943A6472-90DD-444F-9ECB-D00DAA4E5281}" srcOrd="0" destOrd="0" presId="urn:microsoft.com/office/officeart/2005/8/layout/hierarchy4"/>
    <dgm:cxn modelId="{0F180DD6-8DC9-41E6-8BCD-A75FFF6B376D}" type="presParOf" srcId="{7CD3621D-6505-4273-94BA-2E1FC88FA6D0}" destId="{EE642799-B7BE-47D0-B2E4-1F9C6CFF8DF0}" srcOrd="1" destOrd="0" presId="urn:microsoft.com/office/officeart/2005/8/layout/hierarchy4"/>
    <dgm:cxn modelId="{3FC671E0-3AAB-4566-A9BC-94064C132EE8}" type="presParOf" srcId="{7CD3621D-6505-4273-94BA-2E1FC88FA6D0}" destId="{F03D77F5-1A7C-4BB8-8DFD-510400A45F98}" srcOrd="2" destOrd="0" presId="urn:microsoft.com/office/officeart/2005/8/layout/hierarchy4"/>
    <dgm:cxn modelId="{BD2371CF-962D-47CE-8B98-93F8838AA4C3}" type="presParOf" srcId="{F03D77F5-1A7C-4BB8-8DFD-510400A45F98}" destId="{CBF676B9-9B08-414D-998A-3C13FCFA476A}" srcOrd="0" destOrd="0" presId="urn:microsoft.com/office/officeart/2005/8/layout/hierarchy4"/>
    <dgm:cxn modelId="{AB116F43-0870-4DDD-8236-46A6128A50C5}" type="presParOf" srcId="{CBF676B9-9B08-414D-998A-3C13FCFA476A}" destId="{9E4E28E3-06AD-4EFF-9A7D-3A50AA908E7E}" srcOrd="0" destOrd="0" presId="urn:microsoft.com/office/officeart/2005/8/layout/hierarchy4"/>
    <dgm:cxn modelId="{0A1F4051-C66C-4425-A81F-31FDD9FD3530}" type="presParOf" srcId="{CBF676B9-9B08-414D-998A-3C13FCFA476A}" destId="{8BAB325E-0E92-49BE-BFDE-E18357EB22B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5CCC5-DF26-49A9-A92E-823C14D105D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58701FE-5F03-4586-9D34-40FF170F26C3}">
      <dgm:prSet phldrT="[Texto]"/>
      <dgm:spPr>
        <a:solidFill>
          <a:srgbClr val="7030A0"/>
        </a:solidFill>
      </dgm:spPr>
      <dgm:t>
        <a:bodyPr/>
        <a:lstStyle/>
        <a:p>
          <a:r>
            <a:rPr lang="es-419" dirty="0"/>
            <a:t>GUI</a:t>
          </a:r>
          <a:endParaRPr lang="es-MX" dirty="0"/>
        </a:p>
      </dgm:t>
    </dgm:pt>
    <dgm:pt modelId="{75A4FAAA-0224-4A36-B061-CA9B5F5F167D}" type="parTrans" cxnId="{7E6EFCC2-C968-4143-A040-8A2D3C59C0B3}">
      <dgm:prSet/>
      <dgm:spPr/>
      <dgm:t>
        <a:bodyPr/>
        <a:lstStyle/>
        <a:p>
          <a:endParaRPr lang="es-MX"/>
        </a:p>
      </dgm:t>
    </dgm:pt>
    <dgm:pt modelId="{536223D2-4893-4CA3-A575-F7C94ABE0561}" type="sibTrans" cxnId="{7E6EFCC2-C968-4143-A040-8A2D3C59C0B3}">
      <dgm:prSet/>
      <dgm:spPr/>
      <dgm:t>
        <a:bodyPr/>
        <a:lstStyle/>
        <a:p>
          <a:endParaRPr lang="es-MX"/>
        </a:p>
      </dgm:t>
    </dgm:pt>
    <dgm:pt modelId="{72C6BA02-0AE5-43F5-869D-0A1AD89406C3}">
      <dgm:prSet phldrT="[Texto]"/>
      <dgm:spPr/>
      <dgm:t>
        <a:bodyPr/>
        <a:lstStyle/>
        <a:p>
          <a:r>
            <a:rPr lang="es-419" dirty="0"/>
            <a:t>AÑADIR REGISTRO</a:t>
          </a:r>
          <a:endParaRPr lang="es-MX" dirty="0"/>
        </a:p>
      </dgm:t>
    </dgm:pt>
    <dgm:pt modelId="{42694F5E-568C-44BE-902F-1E73034ADAB0}" type="parTrans" cxnId="{183D0E97-0749-4EBC-A0DF-15D7419DD188}">
      <dgm:prSet/>
      <dgm:spPr/>
      <dgm:t>
        <a:bodyPr/>
        <a:lstStyle/>
        <a:p>
          <a:endParaRPr lang="es-MX"/>
        </a:p>
      </dgm:t>
    </dgm:pt>
    <dgm:pt modelId="{B7A9EEC6-CD93-468D-999A-DFE58ED080B5}" type="sibTrans" cxnId="{183D0E97-0749-4EBC-A0DF-15D7419DD188}">
      <dgm:prSet/>
      <dgm:spPr/>
      <dgm:t>
        <a:bodyPr/>
        <a:lstStyle/>
        <a:p>
          <a:endParaRPr lang="es-MX"/>
        </a:p>
      </dgm:t>
    </dgm:pt>
    <dgm:pt modelId="{775B0CDB-38DF-4F30-9CD2-74DF6507A416}">
      <dgm:prSet phldrT="[Texto]"/>
      <dgm:spPr/>
      <dgm:t>
        <a:bodyPr/>
        <a:lstStyle/>
        <a:p>
          <a:r>
            <a:rPr lang="es-419" dirty="0"/>
            <a:t>CUENTA / CANAL DE PAGO</a:t>
          </a:r>
          <a:endParaRPr lang="es-MX" dirty="0"/>
        </a:p>
      </dgm:t>
    </dgm:pt>
    <dgm:pt modelId="{DCA1AB93-021E-412A-BC94-C538B754DFDC}" type="parTrans" cxnId="{F1FFC38E-75FE-4467-BD19-F290DE1F97CD}">
      <dgm:prSet/>
      <dgm:spPr/>
      <dgm:t>
        <a:bodyPr/>
        <a:lstStyle/>
        <a:p>
          <a:endParaRPr lang="es-MX"/>
        </a:p>
      </dgm:t>
    </dgm:pt>
    <dgm:pt modelId="{0423F584-7138-4B2A-922A-82880B47334B}" type="sibTrans" cxnId="{F1FFC38E-75FE-4467-BD19-F290DE1F97CD}">
      <dgm:prSet/>
      <dgm:spPr/>
      <dgm:t>
        <a:bodyPr/>
        <a:lstStyle/>
        <a:p>
          <a:endParaRPr lang="es-MX"/>
        </a:p>
      </dgm:t>
    </dgm:pt>
    <dgm:pt modelId="{981EC6A9-1548-4407-934D-E5F3A310CBA7}">
      <dgm:prSet phldrT="[Texto]"/>
      <dgm:spPr/>
      <dgm:t>
        <a:bodyPr/>
        <a:lstStyle/>
        <a:p>
          <a:r>
            <a:rPr lang="es-419" dirty="0"/>
            <a:t>CATEGORIA</a:t>
          </a:r>
          <a:endParaRPr lang="es-MX" dirty="0"/>
        </a:p>
      </dgm:t>
    </dgm:pt>
    <dgm:pt modelId="{C68FBE0B-95D2-4083-8508-F5662109FB8A}" type="parTrans" cxnId="{0BB1ACA8-932D-492D-A3B0-21DF021E4571}">
      <dgm:prSet/>
      <dgm:spPr/>
      <dgm:t>
        <a:bodyPr/>
        <a:lstStyle/>
        <a:p>
          <a:endParaRPr lang="es-MX"/>
        </a:p>
      </dgm:t>
    </dgm:pt>
    <dgm:pt modelId="{E295C994-8F16-4DEC-9AD4-3E2C59381FE3}" type="sibTrans" cxnId="{0BB1ACA8-932D-492D-A3B0-21DF021E4571}">
      <dgm:prSet/>
      <dgm:spPr/>
      <dgm:t>
        <a:bodyPr/>
        <a:lstStyle/>
        <a:p>
          <a:endParaRPr lang="es-MX"/>
        </a:p>
      </dgm:t>
    </dgm:pt>
    <dgm:pt modelId="{5CA74812-B9D1-4265-A8A7-F02F02910AC2}">
      <dgm:prSet phldrT="[Texto]"/>
      <dgm:spPr/>
      <dgm:t>
        <a:bodyPr/>
        <a:lstStyle/>
        <a:p>
          <a:r>
            <a:rPr lang="es-419" dirty="0"/>
            <a:t>Fecha y hora</a:t>
          </a:r>
          <a:endParaRPr lang="es-MX" dirty="0"/>
        </a:p>
      </dgm:t>
    </dgm:pt>
    <dgm:pt modelId="{633462AB-790A-4F4D-9C97-6FCC4EA9393C}" type="parTrans" cxnId="{FB3CE217-F677-468F-A9EF-2CD24D68ACF4}">
      <dgm:prSet/>
      <dgm:spPr/>
      <dgm:t>
        <a:bodyPr/>
        <a:lstStyle/>
        <a:p>
          <a:endParaRPr lang="es-MX"/>
        </a:p>
      </dgm:t>
    </dgm:pt>
    <dgm:pt modelId="{25A5468E-9CDC-4551-95B5-6EED580F55CB}" type="sibTrans" cxnId="{FB3CE217-F677-468F-A9EF-2CD24D68ACF4}">
      <dgm:prSet/>
      <dgm:spPr/>
      <dgm:t>
        <a:bodyPr/>
        <a:lstStyle/>
        <a:p>
          <a:endParaRPr lang="es-MX"/>
        </a:p>
      </dgm:t>
    </dgm:pt>
    <dgm:pt modelId="{5F2C7F31-02FD-42A6-92E5-2CDC9404E5AC}">
      <dgm:prSet phldrT="[Texto]"/>
      <dgm:spPr/>
      <dgm:t>
        <a:bodyPr/>
        <a:lstStyle/>
        <a:p>
          <a:r>
            <a:rPr lang="es-419" dirty="0"/>
            <a:t>Etiquetas</a:t>
          </a:r>
          <a:endParaRPr lang="es-MX" dirty="0"/>
        </a:p>
      </dgm:t>
    </dgm:pt>
    <dgm:pt modelId="{7665B6CF-F672-461D-902C-8D895FB6B24D}" type="parTrans" cxnId="{E1F4E6F6-8623-441D-837F-DF95F428FB4E}">
      <dgm:prSet/>
      <dgm:spPr/>
      <dgm:t>
        <a:bodyPr/>
        <a:lstStyle/>
        <a:p>
          <a:endParaRPr lang="es-MX"/>
        </a:p>
      </dgm:t>
    </dgm:pt>
    <dgm:pt modelId="{8F742097-6FAE-4A48-824D-325056101951}" type="sibTrans" cxnId="{E1F4E6F6-8623-441D-837F-DF95F428FB4E}">
      <dgm:prSet/>
      <dgm:spPr/>
      <dgm:t>
        <a:bodyPr/>
        <a:lstStyle/>
        <a:p>
          <a:endParaRPr lang="es-MX"/>
        </a:p>
      </dgm:t>
    </dgm:pt>
    <dgm:pt modelId="{FF6E886B-FC67-471F-B6C3-2AD9284D8A04}">
      <dgm:prSet phldrT="[Texto]"/>
      <dgm:spPr/>
      <dgm:t>
        <a:bodyPr/>
        <a:lstStyle/>
        <a:p>
          <a:r>
            <a:rPr lang="es-419" dirty="0"/>
            <a:t>Beneficiario</a:t>
          </a:r>
          <a:endParaRPr lang="es-MX" dirty="0"/>
        </a:p>
      </dgm:t>
    </dgm:pt>
    <dgm:pt modelId="{DFECA7D5-0DEB-4E17-9630-BE18026030CB}" type="parTrans" cxnId="{6994C4EC-F66F-44A8-A759-D3FF8C789497}">
      <dgm:prSet/>
      <dgm:spPr/>
      <dgm:t>
        <a:bodyPr/>
        <a:lstStyle/>
        <a:p>
          <a:endParaRPr lang="es-MX"/>
        </a:p>
      </dgm:t>
    </dgm:pt>
    <dgm:pt modelId="{BC43B626-346A-4C8F-B9E6-4EEAEC937EAD}" type="sibTrans" cxnId="{6994C4EC-F66F-44A8-A759-D3FF8C789497}">
      <dgm:prSet/>
      <dgm:spPr/>
      <dgm:t>
        <a:bodyPr/>
        <a:lstStyle/>
        <a:p>
          <a:endParaRPr lang="es-MX"/>
        </a:p>
      </dgm:t>
    </dgm:pt>
    <dgm:pt modelId="{8EC391B1-FD8A-4B9C-AEAB-97453EC2D4E2}">
      <dgm:prSet phldrT="[Texto]"/>
      <dgm:spPr/>
      <dgm:t>
        <a:bodyPr/>
        <a:lstStyle/>
        <a:p>
          <a:r>
            <a:rPr lang="es-419" dirty="0"/>
            <a:t>TIPO: Gasto, Ingreso, Transferencia</a:t>
          </a:r>
          <a:endParaRPr lang="es-MX" dirty="0"/>
        </a:p>
      </dgm:t>
    </dgm:pt>
    <dgm:pt modelId="{05BCBE3E-DE37-435A-8989-2151C0ADF6B9}" type="parTrans" cxnId="{5BE4B62C-2779-4257-BCB9-CE5C8845CBDD}">
      <dgm:prSet/>
      <dgm:spPr/>
      <dgm:t>
        <a:bodyPr/>
        <a:lstStyle/>
        <a:p>
          <a:endParaRPr lang="es-MX"/>
        </a:p>
      </dgm:t>
    </dgm:pt>
    <dgm:pt modelId="{F4DE761F-C450-4BE9-87FA-7A775241BD44}" type="sibTrans" cxnId="{5BE4B62C-2779-4257-BCB9-CE5C8845CBDD}">
      <dgm:prSet/>
      <dgm:spPr/>
      <dgm:t>
        <a:bodyPr/>
        <a:lstStyle/>
        <a:p>
          <a:endParaRPr lang="es-MX"/>
        </a:p>
      </dgm:t>
    </dgm:pt>
    <dgm:pt modelId="{871317E7-F782-401F-925D-379880853F2C}">
      <dgm:prSet phldrT="[Texto]"/>
      <dgm:spPr/>
      <dgm:t>
        <a:bodyPr/>
        <a:lstStyle/>
        <a:p>
          <a:r>
            <a:rPr lang="es-419" dirty="0"/>
            <a:t>Valor</a:t>
          </a:r>
          <a:endParaRPr lang="es-MX" dirty="0"/>
        </a:p>
      </dgm:t>
    </dgm:pt>
    <dgm:pt modelId="{829B2A35-0F0D-4C1B-865A-71316C75D2BC}" type="parTrans" cxnId="{6F94DBCB-1C8A-4D67-9D0F-A6F0578B7540}">
      <dgm:prSet/>
      <dgm:spPr/>
      <dgm:t>
        <a:bodyPr/>
        <a:lstStyle/>
        <a:p>
          <a:endParaRPr lang="es-MX"/>
        </a:p>
      </dgm:t>
    </dgm:pt>
    <dgm:pt modelId="{1E465374-D49C-4B59-A2AF-B46783380659}" type="sibTrans" cxnId="{6F94DBCB-1C8A-4D67-9D0F-A6F0578B7540}">
      <dgm:prSet/>
      <dgm:spPr/>
      <dgm:t>
        <a:bodyPr/>
        <a:lstStyle/>
        <a:p>
          <a:endParaRPr lang="es-MX"/>
        </a:p>
      </dgm:t>
    </dgm:pt>
    <dgm:pt modelId="{0917D823-D9CB-4B4F-B398-5EBF51C378FB}">
      <dgm:prSet phldrT="[Texto]"/>
      <dgm:spPr/>
      <dgm:t>
        <a:bodyPr/>
        <a:lstStyle/>
        <a:p>
          <a:r>
            <a:rPr lang="es-419" dirty="0"/>
            <a:t>Lista de canales de pago</a:t>
          </a:r>
          <a:endParaRPr lang="es-MX" dirty="0"/>
        </a:p>
      </dgm:t>
    </dgm:pt>
    <dgm:pt modelId="{B49581D0-9E6A-4D5B-87D2-30E3E3827AB7}" type="parTrans" cxnId="{6690DE27-0D1C-4100-9FF4-1698A5DDEF47}">
      <dgm:prSet/>
      <dgm:spPr/>
      <dgm:t>
        <a:bodyPr/>
        <a:lstStyle/>
        <a:p>
          <a:endParaRPr lang="es-MX"/>
        </a:p>
      </dgm:t>
    </dgm:pt>
    <dgm:pt modelId="{4AF7B74A-929E-4872-A035-C510718AB7E1}" type="sibTrans" cxnId="{6690DE27-0D1C-4100-9FF4-1698A5DDEF47}">
      <dgm:prSet/>
      <dgm:spPr/>
      <dgm:t>
        <a:bodyPr/>
        <a:lstStyle/>
        <a:p>
          <a:endParaRPr lang="es-MX"/>
        </a:p>
      </dgm:t>
    </dgm:pt>
    <dgm:pt modelId="{DF7F1A11-C115-4D86-8475-0C2B8F648408}">
      <dgm:prSet phldrT="[Texto]"/>
      <dgm:spPr/>
      <dgm:t>
        <a:bodyPr/>
        <a:lstStyle/>
        <a:p>
          <a:r>
            <a:rPr lang="es-419" dirty="0"/>
            <a:t>Lista de categorías predefinida</a:t>
          </a:r>
          <a:endParaRPr lang="es-MX" dirty="0"/>
        </a:p>
      </dgm:t>
    </dgm:pt>
    <dgm:pt modelId="{BB10B595-69CE-4138-A4EE-AA4AF2CE26A2}" type="parTrans" cxnId="{E3F1B0FD-C5EE-4525-BAA0-8EAC2A454679}">
      <dgm:prSet/>
      <dgm:spPr/>
      <dgm:t>
        <a:bodyPr/>
        <a:lstStyle/>
        <a:p>
          <a:endParaRPr lang="es-MX"/>
        </a:p>
      </dgm:t>
    </dgm:pt>
    <dgm:pt modelId="{56787E82-20DB-4236-A545-C4DE672194C9}" type="sibTrans" cxnId="{E3F1B0FD-C5EE-4525-BAA0-8EAC2A454679}">
      <dgm:prSet/>
      <dgm:spPr/>
      <dgm:t>
        <a:bodyPr/>
        <a:lstStyle/>
        <a:p>
          <a:endParaRPr lang="es-MX"/>
        </a:p>
      </dgm:t>
    </dgm:pt>
    <dgm:pt modelId="{391B2467-6C84-45D2-8250-4B8D9F903DF5}">
      <dgm:prSet phldrT="[Texto]"/>
      <dgm:spPr/>
      <dgm:t>
        <a:bodyPr/>
        <a:lstStyle/>
        <a:p>
          <a:r>
            <a:rPr lang="es-419" dirty="0"/>
            <a:t>Añadir Categoría</a:t>
          </a:r>
          <a:endParaRPr lang="es-MX" dirty="0"/>
        </a:p>
      </dgm:t>
    </dgm:pt>
    <dgm:pt modelId="{1DEFE537-6AD4-438A-B8AB-758C70258082}" type="parTrans" cxnId="{F6609BE9-BB61-4F56-BE56-6AB9B6E0AC80}">
      <dgm:prSet/>
      <dgm:spPr/>
      <dgm:t>
        <a:bodyPr/>
        <a:lstStyle/>
        <a:p>
          <a:endParaRPr lang="es-MX"/>
        </a:p>
      </dgm:t>
    </dgm:pt>
    <dgm:pt modelId="{1184BB5C-36D8-4E7B-9FB7-F2736F6D3DB5}" type="sibTrans" cxnId="{F6609BE9-BB61-4F56-BE56-6AB9B6E0AC80}">
      <dgm:prSet/>
      <dgm:spPr/>
      <dgm:t>
        <a:bodyPr/>
        <a:lstStyle/>
        <a:p>
          <a:endParaRPr lang="es-MX"/>
        </a:p>
      </dgm:t>
    </dgm:pt>
    <dgm:pt modelId="{AB3640D2-CF7B-4BDC-98C5-ADA4F15480CA}">
      <dgm:prSet phldrT="[Texto]"/>
      <dgm:spPr/>
      <dgm:t>
        <a:bodyPr/>
        <a:lstStyle/>
        <a:p>
          <a:r>
            <a:rPr lang="es-419" dirty="0"/>
            <a:t>Lista de Beneficiarios</a:t>
          </a:r>
          <a:endParaRPr lang="es-MX" dirty="0"/>
        </a:p>
      </dgm:t>
    </dgm:pt>
    <dgm:pt modelId="{BA4558FD-C6D5-465D-A738-FD37A66C3806}" type="parTrans" cxnId="{221B1C3F-D790-407A-9B99-0EB583813C14}">
      <dgm:prSet/>
      <dgm:spPr/>
      <dgm:t>
        <a:bodyPr/>
        <a:lstStyle/>
        <a:p>
          <a:endParaRPr lang="es-MX"/>
        </a:p>
      </dgm:t>
    </dgm:pt>
    <dgm:pt modelId="{3B7ED1FA-CEBF-4DBD-B40F-205EC260B99B}" type="sibTrans" cxnId="{221B1C3F-D790-407A-9B99-0EB583813C14}">
      <dgm:prSet/>
      <dgm:spPr/>
      <dgm:t>
        <a:bodyPr/>
        <a:lstStyle/>
        <a:p>
          <a:endParaRPr lang="es-MX"/>
        </a:p>
      </dgm:t>
    </dgm:pt>
    <dgm:pt modelId="{CEFFF6B7-2CF6-4F70-A667-76B27D4E7A49}">
      <dgm:prSet phldrT="[Texto]"/>
      <dgm:spPr/>
      <dgm:t>
        <a:bodyPr/>
        <a:lstStyle/>
        <a:p>
          <a:r>
            <a:rPr lang="es-419" dirty="0"/>
            <a:t>Si es nuevo el beneficiario registrarlo</a:t>
          </a:r>
          <a:endParaRPr lang="es-MX" dirty="0"/>
        </a:p>
      </dgm:t>
    </dgm:pt>
    <dgm:pt modelId="{FCAB74F2-2E4B-4910-8BA1-6B0A64B1F587}" type="parTrans" cxnId="{3CEAE598-BA0B-4AE5-A9C2-5B4749BC1ABC}">
      <dgm:prSet/>
      <dgm:spPr/>
      <dgm:t>
        <a:bodyPr/>
        <a:lstStyle/>
        <a:p>
          <a:endParaRPr lang="es-MX"/>
        </a:p>
      </dgm:t>
    </dgm:pt>
    <dgm:pt modelId="{1D808F06-7407-4387-925D-3BA261FC5FC6}" type="sibTrans" cxnId="{3CEAE598-BA0B-4AE5-A9C2-5B4749BC1ABC}">
      <dgm:prSet/>
      <dgm:spPr/>
      <dgm:t>
        <a:bodyPr/>
        <a:lstStyle/>
        <a:p>
          <a:endParaRPr lang="es-MX"/>
        </a:p>
      </dgm:t>
    </dgm:pt>
    <dgm:pt modelId="{DB21A38F-D2B8-428A-81FF-8DBE26CB2B02}" type="pres">
      <dgm:prSet presAssocID="{7DC5CCC5-DF26-49A9-A92E-823C14D105D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B29D9F-50CC-4EA2-AF15-5769DB0CDD9B}" type="pres">
      <dgm:prSet presAssocID="{258701FE-5F03-4586-9D34-40FF170F26C3}" presName="root" presStyleCnt="0"/>
      <dgm:spPr/>
    </dgm:pt>
    <dgm:pt modelId="{612E8A86-D075-4818-B6F8-57FA65263230}" type="pres">
      <dgm:prSet presAssocID="{258701FE-5F03-4586-9D34-40FF170F26C3}" presName="rootComposite" presStyleCnt="0"/>
      <dgm:spPr/>
    </dgm:pt>
    <dgm:pt modelId="{75EADF8C-B9DA-446A-B9DC-3F622C22A758}" type="pres">
      <dgm:prSet presAssocID="{258701FE-5F03-4586-9D34-40FF170F26C3}" presName="rootText" presStyleLbl="node1" presStyleIdx="0" presStyleCnt="1"/>
      <dgm:spPr/>
    </dgm:pt>
    <dgm:pt modelId="{C36D7D6E-9DE6-4D37-A45E-5BBFB3C60A22}" type="pres">
      <dgm:prSet presAssocID="{258701FE-5F03-4586-9D34-40FF170F26C3}" presName="rootConnector" presStyleLbl="node1" presStyleIdx="0" presStyleCnt="1"/>
      <dgm:spPr/>
    </dgm:pt>
    <dgm:pt modelId="{B62F011D-928B-41A3-9475-F4B8C6C50F60}" type="pres">
      <dgm:prSet presAssocID="{258701FE-5F03-4586-9D34-40FF170F26C3}" presName="childShape" presStyleCnt="0"/>
      <dgm:spPr/>
    </dgm:pt>
    <dgm:pt modelId="{E41AA733-E811-4951-BB63-4958991E6757}" type="pres">
      <dgm:prSet presAssocID="{42694F5E-568C-44BE-902F-1E73034ADAB0}" presName="Name13" presStyleLbl="parChTrans1D2" presStyleIdx="0" presStyleCnt="8"/>
      <dgm:spPr/>
    </dgm:pt>
    <dgm:pt modelId="{1E116CEA-3243-4882-B9C3-878394B2F664}" type="pres">
      <dgm:prSet presAssocID="{72C6BA02-0AE5-43F5-869D-0A1AD89406C3}" presName="childText" presStyleLbl="bgAcc1" presStyleIdx="0" presStyleCnt="8">
        <dgm:presLayoutVars>
          <dgm:bulletEnabled val="1"/>
        </dgm:presLayoutVars>
      </dgm:prSet>
      <dgm:spPr/>
    </dgm:pt>
    <dgm:pt modelId="{00059A69-6085-438B-84C4-C1C65A95FBDF}" type="pres">
      <dgm:prSet presAssocID="{DCA1AB93-021E-412A-BC94-C538B754DFDC}" presName="Name13" presStyleLbl="parChTrans1D2" presStyleIdx="1" presStyleCnt="8"/>
      <dgm:spPr/>
    </dgm:pt>
    <dgm:pt modelId="{6388DB66-C08D-4ADA-999A-6929B5766174}" type="pres">
      <dgm:prSet presAssocID="{775B0CDB-38DF-4F30-9CD2-74DF6507A416}" presName="childText" presStyleLbl="bgAcc1" presStyleIdx="1" presStyleCnt="8">
        <dgm:presLayoutVars>
          <dgm:bulletEnabled val="1"/>
        </dgm:presLayoutVars>
      </dgm:prSet>
      <dgm:spPr/>
    </dgm:pt>
    <dgm:pt modelId="{72528043-24BC-4082-A042-689B028F4988}" type="pres">
      <dgm:prSet presAssocID="{C68FBE0B-95D2-4083-8508-F5662109FB8A}" presName="Name13" presStyleLbl="parChTrans1D2" presStyleIdx="2" presStyleCnt="8"/>
      <dgm:spPr/>
    </dgm:pt>
    <dgm:pt modelId="{0E6AA661-02F7-416D-9365-1AA826D4F6A6}" type="pres">
      <dgm:prSet presAssocID="{981EC6A9-1548-4407-934D-E5F3A310CBA7}" presName="childText" presStyleLbl="bgAcc1" presStyleIdx="2" presStyleCnt="8">
        <dgm:presLayoutVars>
          <dgm:bulletEnabled val="1"/>
        </dgm:presLayoutVars>
      </dgm:prSet>
      <dgm:spPr/>
    </dgm:pt>
    <dgm:pt modelId="{F7F93CA6-8E96-480C-9789-B7C83BFD3494}" type="pres">
      <dgm:prSet presAssocID="{633462AB-790A-4F4D-9C97-6FCC4EA9393C}" presName="Name13" presStyleLbl="parChTrans1D2" presStyleIdx="3" presStyleCnt="8"/>
      <dgm:spPr/>
    </dgm:pt>
    <dgm:pt modelId="{B9F2719F-28FB-4723-B7EA-6FC4F4CC196F}" type="pres">
      <dgm:prSet presAssocID="{5CA74812-B9D1-4265-A8A7-F02F02910AC2}" presName="childText" presStyleLbl="bgAcc1" presStyleIdx="3" presStyleCnt="8">
        <dgm:presLayoutVars>
          <dgm:bulletEnabled val="1"/>
        </dgm:presLayoutVars>
      </dgm:prSet>
      <dgm:spPr/>
    </dgm:pt>
    <dgm:pt modelId="{7D196867-A84A-487C-944B-71AE36AA59CC}" type="pres">
      <dgm:prSet presAssocID="{7665B6CF-F672-461D-902C-8D895FB6B24D}" presName="Name13" presStyleLbl="parChTrans1D2" presStyleIdx="4" presStyleCnt="8"/>
      <dgm:spPr/>
    </dgm:pt>
    <dgm:pt modelId="{EA0CEE2A-253C-43FA-91C5-BDB6E0918EBF}" type="pres">
      <dgm:prSet presAssocID="{5F2C7F31-02FD-42A6-92E5-2CDC9404E5AC}" presName="childText" presStyleLbl="bgAcc1" presStyleIdx="4" presStyleCnt="8">
        <dgm:presLayoutVars>
          <dgm:bulletEnabled val="1"/>
        </dgm:presLayoutVars>
      </dgm:prSet>
      <dgm:spPr/>
    </dgm:pt>
    <dgm:pt modelId="{B80D43E0-92D0-48DC-A620-1A0D4940BFD2}" type="pres">
      <dgm:prSet presAssocID="{DFECA7D5-0DEB-4E17-9630-BE18026030CB}" presName="Name13" presStyleLbl="parChTrans1D2" presStyleIdx="5" presStyleCnt="8"/>
      <dgm:spPr/>
    </dgm:pt>
    <dgm:pt modelId="{F33BFC16-F850-470F-AE8E-EBFA1150C0E6}" type="pres">
      <dgm:prSet presAssocID="{FF6E886B-FC67-471F-B6C3-2AD9284D8A04}" presName="childText" presStyleLbl="bgAcc1" presStyleIdx="5" presStyleCnt="8">
        <dgm:presLayoutVars>
          <dgm:bulletEnabled val="1"/>
        </dgm:presLayoutVars>
      </dgm:prSet>
      <dgm:spPr/>
    </dgm:pt>
    <dgm:pt modelId="{F95DBD34-3261-4AA6-AA3A-56BB51BEA752}" type="pres">
      <dgm:prSet presAssocID="{05BCBE3E-DE37-435A-8989-2151C0ADF6B9}" presName="Name13" presStyleLbl="parChTrans1D2" presStyleIdx="6" presStyleCnt="8"/>
      <dgm:spPr/>
    </dgm:pt>
    <dgm:pt modelId="{51CD8601-8D7F-49A3-B68A-53EFA0AD5D22}" type="pres">
      <dgm:prSet presAssocID="{8EC391B1-FD8A-4B9C-AEAB-97453EC2D4E2}" presName="childText" presStyleLbl="bgAcc1" presStyleIdx="6" presStyleCnt="8">
        <dgm:presLayoutVars>
          <dgm:bulletEnabled val="1"/>
        </dgm:presLayoutVars>
      </dgm:prSet>
      <dgm:spPr/>
    </dgm:pt>
    <dgm:pt modelId="{23A3E918-6D87-4FB8-B9C2-D90019874663}" type="pres">
      <dgm:prSet presAssocID="{829B2A35-0F0D-4C1B-865A-71316C75D2BC}" presName="Name13" presStyleLbl="parChTrans1D2" presStyleIdx="7" presStyleCnt="8"/>
      <dgm:spPr/>
    </dgm:pt>
    <dgm:pt modelId="{A2BF49F3-FDC4-46C1-ABB9-EB4B99932BB2}" type="pres">
      <dgm:prSet presAssocID="{871317E7-F782-401F-925D-379880853F2C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FB3CE217-F677-468F-A9EF-2CD24D68ACF4}" srcId="{258701FE-5F03-4586-9D34-40FF170F26C3}" destId="{5CA74812-B9D1-4265-A8A7-F02F02910AC2}" srcOrd="3" destOrd="0" parTransId="{633462AB-790A-4F4D-9C97-6FCC4EA9393C}" sibTransId="{25A5468E-9CDC-4551-95B5-6EED580F55CB}"/>
    <dgm:cxn modelId="{EEABAC1E-DA26-4DD2-BF0D-984866A06340}" type="presOf" srcId="{CEFFF6B7-2CF6-4F70-A667-76B27D4E7A49}" destId="{F33BFC16-F850-470F-AE8E-EBFA1150C0E6}" srcOrd="0" destOrd="2" presId="urn:microsoft.com/office/officeart/2005/8/layout/hierarchy3"/>
    <dgm:cxn modelId="{6690DE27-0D1C-4100-9FF4-1698A5DDEF47}" srcId="{775B0CDB-38DF-4F30-9CD2-74DF6507A416}" destId="{0917D823-D9CB-4B4F-B398-5EBF51C378FB}" srcOrd="0" destOrd="0" parTransId="{B49581D0-9E6A-4D5B-87D2-30E3E3827AB7}" sibTransId="{4AF7B74A-929E-4872-A035-C510718AB7E1}"/>
    <dgm:cxn modelId="{37F2D828-AE58-4800-ABA4-716240F121D8}" type="presOf" srcId="{5CA74812-B9D1-4265-A8A7-F02F02910AC2}" destId="{B9F2719F-28FB-4723-B7EA-6FC4F4CC196F}" srcOrd="0" destOrd="0" presId="urn:microsoft.com/office/officeart/2005/8/layout/hierarchy3"/>
    <dgm:cxn modelId="{0CCB3529-20AD-4281-B7EC-D33989BA2A01}" type="presOf" srcId="{DCA1AB93-021E-412A-BC94-C538B754DFDC}" destId="{00059A69-6085-438B-84C4-C1C65A95FBDF}" srcOrd="0" destOrd="0" presId="urn:microsoft.com/office/officeart/2005/8/layout/hierarchy3"/>
    <dgm:cxn modelId="{5E20F82B-9D3C-4DFD-A78F-1A545A52C854}" type="presOf" srcId="{0917D823-D9CB-4B4F-B398-5EBF51C378FB}" destId="{6388DB66-C08D-4ADA-999A-6929B5766174}" srcOrd="0" destOrd="1" presId="urn:microsoft.com/office/officeart/2005/8/layout/hierarchy3"/>
    <dgm:cxn modelId="{5BE4B62C-2779-4257-BCB9-CE5C8845CBDD}" srcId="{258701FE-5F03-4586-9D34-40FF170F26C3}" destId="{8EC391B1-FD8A-4B9C-AEAB-97453EC2D4E2}" srcOrd="6" destOrd="0" parTransId="{05BCBE3E-DE37-435A-8989-2151C0ADF6B9}" sibTransId="{F4DE761F-C450-4BE9-87FA-7A775241BD44}"/>
    <dgm:cxn modelId="{48C8D72E-0AF1-48F4-A59B-6E30E10A2B60}" type="presOf" srcId="{981EC6A9-1548-4407-934D-E5F3A310CBA7}" destId="{0E6AA661-02F7-416D-9365-1AA826D4F6A6}" srcOrd="0" destOrd="0" presId="urn:microsoft.com/office/officeart/2005/8/layout/hierarchy3"/>
    <dgm:cxn modelId="{088E4A37-0167-4AE0-83C8-52A9BAE90E42}" type="presOf" srcId="{258701FE-5F03-4586-9D34-40FF170F26C3}" destId="{C36D7D6E-9DE6-4D37-A45E-5BBFB3C60A22}" srcOrd="1" destOrd="0" presId="urn:microsoft.com/office/officeart/2005/8/layout/hierarchy3"/>
    <dgm:cxn modelId="{221B1C3F-D790-407A-9B99-0EB583813C14}" srcId="{FF6E886B-FC67-471F-B6C3-2AD9284D8A04}" destId="{AB3640D2-CF7B-4BDC-98C5-ADA4F15480CA}" srcOrd="0" destOrd="0" parTransId="{BA4558FD-C6D5-465D-A738-FD37A66C3806}" sibTransId="{3B7ED1FA-CEBF-4DBD-B40F-205EC260B99B}"/>
    <dgm:cxn modelId="{94409B5B-7799-4876-8EF4-9599021F8BEF}" type="presOf" srcId="{633462AB-790A-4F4D-9C97-6FCC4EA9393C}" destId="{F7F93CA6-8E96-480C-9789-B7C83BFD3494}" srcOrd="0" destOrd="0" presId="urn:microsoft.com/office/officeart/2005/8/layout/hierarchy3"/>
    <dgm:cxn modelId="{7112635F-39DC-4608-A747-12E4B0C43207}" type="presOf" srcId="{05BCBE3E-DE37-435A-8989-2151C0ADF6B9}" destId="{F95DBD34-3261-4AA6-AA3A-56BB51BEA752}" srcOrd="0" destOrd="0" presId="urn:microsoft.com/office/officeart/2005/8/layout/hierarchy3"/>
    <dgm:cxn modelId="{B5C2F962-7C61-4D1D-B653-58A3EA4AFEC5}" type="presOf" srcId="{7665B6CF-F672-461D-902C-8D895FB6B24D}" destId="{7D196867-A84A-487C-944B-71AE36AA59CC}" srcOrd="0" destOrd="0" presId="urn:microsoft.com/office/officeart/2005/8/layout/hierarchy3"/>
    <dgm:cxn modelId="{83B0F163-8C59-47C4-8C65-2573CAF377F6}" type="presOf" srcId="{C68FBE0B-95D2-4083-8508-F5662109FB8A}" destId="{72528043-24BC-4082-A042-689B028F4988}" srcOrd="0" destOrd="0" presId="urn:microsoft.com/office/officeart/2005/8/layout/hierarchy3"/>
    <dgm:cxn modelId="{A07F5167-C4DF-40F7-9ED1-3AF85EDC0F87}" type="presOf" srcId="{7DC5CCC5-DF26-49A9-A92E-823C14D105D4}" destId="{DB21A38F-D2B8-428A-81FF-8DBE26CB2B02}" srcOrd="0" destOrd="0" presId="urn:microsoft.com/office/officeart/2005/8/layout/hierarchy3"/>
    <dgm:cxn modelId="{477E9C73-D719-4703-B7CC-CF71F6BA3DEC}" type="presOf" srcId="{829B2A35-0F0D-4C1B-865A-71316C75D2BC}" destId="{23A3E918-6D87-4FB8-B9C2-D90019874663}" srcOrd="0" destOrd="0" presId="urn:microsoft.com/office/officeart/2005/8/layout/hierarchy3"/>
    <dgm:cxn modelId="{A03B3F79-908B-4459-B2C1-97982454980D}" type="presOf" srcId="{DF7F1A11-C115-4D86-8475-0C2B8F648408}" destId="{0E6AA661-02F7-416D-9365-1AA826D4F6A6}" srcOrd="0" destOrd="1" presId="urn:microsoft.com/office/officeart/2005/8/layout/hierarchy3"/>
    <dgm:cxn modelId="{9885957D-1C78-4AFC-B622-EFE93110CC53}" type="presOf" srcId="{871317E7-F782-401F-925D-379880853F2C}" destId="{A2BF49F3-FDC4-46C1-ABB9-EB4B99932BB2}" srcOrd="0" destOrd="0" presId="urn:microsoft.com/office/officeart/2005/8/layout/hierarchy3"/>
    <dgm:cxn modelId="{F1FFC38E-75FE-4467-BD19-F290DE1F97CD}" srcId="{258701FE-5F03-4586-9D34-40FF170F26C3}" destId="{775B0CDB-38DF-4F30-9CD2-74DF6507A416}" srcOrd="1" destOrd="0" parTransId="{DCA1AB93-021E-412A-BC94-C538B754DFDC}" sibTransId="{0423F584-7138-4B2A-922A-82880B47334B}"/>
    <dgm:cxn modelId="{183D0E97-0749-4EBC-A0DF-15D7419DD188}" srcId="{258701FE-5F03-4586-9D34-40FF170F26C3}" destId="{72C6BA02-0AE5-43F5-869D-0A1AD89406C3}" srcOrd="0" destOrd="0" parTransId="{42694F5E-568C-44BE-902F-1E73034ADAB0}" sibTransId="{B7A9EEC6-CD93-468D-999A-DFE58ED080B5}"/>
    <dgm:cxn modelId="{3CEAE598-BA0B-4AE5-A9C2-5B4749BC1ABC}" srcId="{FF6E886B-FC67-471F-B6C3-2AD9284D8A04}" destId="{CEFFF6B7-2CF6-4F70-A667-76B27D4E7A49}" srcOrd="1" destOrd="0" parTransId="{FCAB74F2-2E4B-4910-8BA1-6B0A64B1F587}" sibTransId="{1D808F06-7407-4387-925D-3BA261FC5FC6}"/>
    <dgm:cxn modelId="{0BB1ACA8-932D-492D-A3B0-21DF021E4571}" srcId="{258701FE-5F03-4586-9D34-40FF170F26C3}" destId="{981EC6A9-1548-4407-934D-E5F3A310CBA7}" srcOrd="2" destOrd="0" parTransId="{C68FBE0B-95D2-4083-8508-F5662109FB8A}" sibTransId="{E295C994-8F16-4DEC-9AD4-3E2C59381FE3}"/>
    <dgm:cxn modelId="{14A957AF-32A1-45AF-A22C-E4CE5F20EBB4}" type="presOf" srcId="{775B0CDB-38DF-4F30-9CD2-74DF6507A416}" destId="{6388DB66-C08D-4ADA-999A-6929B5766174}" srcOrd="0" destOrd="0" presId="urn:microsoft.com/office/officeart/2005/8/layout/hierarchy3"/>
    <dgm:cxn modelId="{7CDC0CB6-4D60-44D6-B58E-F39608434C3A}" type="presOf" srcId="{FF6E886B-FC67-471F-B6C3-2AD9284D8A04}" destId="{F33BFC16-F850-470F-AE8E-EBFA1150C0E6}" srcOrd="0" destOrd="0" presId="urn:microsoft.com/office/officeart/2005/8/layout/hierarchy3"/>
    <dgm:cxn modelId="{D75F06BD-0739-4967-9F4E-5FE9392D6B60}" type="presOf" srcId="{AB3640D2-CF7B-4BDC-98C5-ADA4F15480CA}" destId="{F33BFC16-F850-470F-AE8E-EBFA1150C0E6}" srcOrd="0" destOrd="1" presId="urn:microsoft.com/office/officeart/2005/8/layout/hierarchy3"/>
    <dgm:cxn modelId="{348EF9C2-03CF-4BE7-811F-AF74D96E6E22}" type="presOf" srcId="{DFECA7D5-0DEB-4E17-9630-BE18026030CB}" destId="{B80D43E0-92D0-48DC-A620-1A0D4940BFD2}" srcOrd="0" destOrd="0" presId="urn:microsoft.com/office/officeart/2005/8/layout/hierarchy3"/>
    <dgm:cxn modelId="{7E6EFCC2-C968-4143-A040-8A2D3C59C0B3}" srcId="{7DC5CCC5-DF26-49A9-A92E-823C14D105D4}" destId="{258701FE-5F03-4586-9D34-40FF170F26C3}" srcOrd="0" destOrd="0" parTransId="{75A4FAAA-0224-4A36-B061-CA9B5F5F167D}" sibTransId="{536223D2-4893-4CA3-A575-F7C94ABE0561}"/>
    <dgm:cxn modelId="{7110C1C4-9B2B-43B3-90BF-D39F44D92416}" type="presOf" srcId="{5F2C7F31-02FD-42A6-92E5-2CDC9404E5AC}" destId="{EA0CEE2A-253C-43FA-91C5-BDB6E0918EBF}" srcOrd="0" destOrd="0" presId="urn:microsoft.com/office/officeart/2005/8/layout/hierarchy3"/>
    <dgm:cxn modelId="{878C86CB-E0D4-4F1D-91F7-77C364FE9DC4}" type="presOf" srcId="{391B2467-6C84-45D2-8250-4B8D9F903DF5}" destId="{0E6AA661-02F7-416D-9365-1AA826D4F6A6}" srcOrd="0" destOrd="2" presId="urn:microsoft.com/office/officeart/2005/8/layout/hierarchy3"/>
    <dgm:cxn modelId="{6F94DBCB-1C8A-4D67-9D0F-A6F0578B7540}" srcId="{258701FE-5F03-4586-9D34-40FF170F26C3}" destId="{871317E7-F782-401F-925D-379880853F2C}" srcOrd="7" destOrd="0" parTransId="{829B2A35-0F0D-4C1B-865A-71316C75D2BC}" sibTransId="{1E465374-D49C-4B59-A2AF-B46783380659}"/>
    <dgm:cxn modelId="{2B8242D2-F918-4FC0-9240-A2236A457C29}" type="presOf" srcId="{42694F5E-568C-44BE-902F-1E73034ADAB0}" destId="{E41AA733-E811-4951-BB63-4958991E6757}" srcOrd="0" destOrd="0" presId="urn:microsoft.com/office/officeart/2005/8/layout/hierarchy3"/>
    <dgm:cxn modelId="{5A8AEAE2-6F56-4E20-AE04-5E16F866D7A0}" type="presOf" srcId="{8EC391B1-FD8A-4B9C-AEAB-97453EC2D4E2}" destId="{51CD8601-8D7F-49A3-B68A-53EFA0AD5D22}" srcOrd="0" destOrd="0" presId="urn:microsoft.com/office/officeart/2005/8/layout/hierarchy3"/>
    <dgm:cxn modelId="{F6609BE9-BB61-4F56-BE56-6AB9B6E0AC80}" srcId="{981EC6A9-1548-4407-934D-E5F3A310CBA7}" destId="{391B2467-6C84-45D2-8250-4B8D9F903DF5}" srcOrd="1" destOrd="0" parTransId="{1DEFE537-6AD4-438A-B8AB-758C70258082}" sibTransId="{1184BB5C-36D8-4E7B-9FB7-F2736F6D3DB5}"/>
    <dgm:cxn modelId="{6994C4EC-F66F-44A8-A759-D3FF8C789497}" srcId="{258701FE-5F03-4586-9D34-40FF170F26C3}" destId="{FF6E886B-FC67-471F-B6C3-2AD9284D8A04}" srcOrd="5" destOrd="0" parTransId="{DFECA7D5-0DEB-4E17-9630-BE18026030CB}" sibTransId="{BC43B626-346A-4C8F-B9E6-4EEAEC937EAD}"/>
    <dgm:cxn modelId="{B74D89F2-7C53-41B2-8E93-064EF51F6017}" type="presOf" srcId="{72C6BA02-0AE5-43F5-869D-0A1AD89406C3}" destId="{1E116CEA-3243-4882-B9C3-878394B2F664}" srcOrd="0" destOrd="0" presId="urn:microsoft.com/office/officeart/2005/8/layout/hierarchy3"/>
    <dgm:cxn modelId="{DCAA29F6-50F3-4FE3-B759-AE7AEA71C4FD}" type="presOf" srcId="{258701FE-5F03-4586-9D34-40FF170F26C3}" destId="{75EADF8C-B9DA-446A-B9DC-3F622C22A758}" srcOrd="0" destOrd="0" presId="urn:microsoft.com/office/officeart/2005/8/layout/hierarchy3"/>
    <dgm:cxn modelId="{E1F4E6F6-8623-441D-837F-DF95F428FB4E}" srcId="{258701FE-5F03-4586-9D34-40FF170F26C3}" destId="{5F2C7F31-02FD-42A6-92E5-2CDC9404E5AC}" srcOrd="4" destOrd="0" parTransId="{7665B6CF-F672-461D-902C-8D895FB6B24D}" sibTransId="{8F742097-6FAE-4A48-824D-325056101951}"/>
    <dgm:cxn modelId="{E3F1B0FD-C5EE-4525-BAA0-8EAC2A454679}" srcId="{981EC6A9-1548-4407-934D-E5F3A310CBA7}" destId="{DF7F1A11-C115-4D86-8475-0C2B8F648408}" srcOrd="0" destOrd="0" parTransId="{BB10B595-69CE-4138-A4EE-AA4AF2CE26A2}" sibTransId="{56787E82-20DB-4236-A545-C4DE672194C9}"/>
    <dgm:cxn modelId="{2014B20D-3A5A-42C6-8B94-07F241ED35FF}" type="presParOf" srcId="{DB21A38F-D2B8-428A-81FF-8DBE26CB2B02}" destId="{DEB29D9F-50CC-4EA2-AF15-5769DB0CDD9B}" srcOrd="0" destOrd="0" presId="urn:microsoft.com/office/officeart/2005/8/layout/hierarchy3"/>
    <dgm:cxn modelId="{6B1B0D71-6FB7-4C99-B246-8E0A5693B732}" type="presParOf" srcId="{DEB29D9F-50CC-4EA2-AF15-5769DB0CDD9B}" destId="{612E8A86-D075-4818-B6F8-57FA65263230}" srcOrd="0" destOrd="0" presId="urn:microsoft.com/office/officeart/2005/8/layout/hierarchy3"/>
    <dgm:cxn modelId="{60F34411-175D-4694-9EEB-13EE5F137DAE}" type="presParOf" srcId="{612E8A86-D075-4818-B6F8-57FA65263230}" destId="{75EADF8C-B9DA-446A-B9DC-3F622C22A758}" srcOrd="0" destOrd="0" presId="urn:microsoft.com/office/officeart/2005/8/layout/hierarchy3"/>
    <dgm:cxn modelId="{06B96555-8737-4920-98D1-B5FFEFE708A4}" type="presParOf" srcId="{612E8A86-D075-4818-B6F8-57FA65263230}" destId="{C36D7D6E-9DE6-4D37-A45E-5BBFB3C60A22}" srcOrd="1" destOrd="0" presId="urn:microsoft.com/office/officeart/2005/8/layout/hierarchy3"/>
    <dgm:cxn modelId="{6E75463D-76CB-4118-B3DE-F8BE33213D32}" type="presParOf" srcId="{DEB29D9F-50CC-4EA2-AF15-5769DB0CDD9B}" destId="{B62F011D-928B-41A3-9475-F4B8C6C50F60}" srcOrd="1" destOrd="0" presId="urn:microsoft.com/office/officeart/2005/8/layout/hierarchy3"/>
    <dgm:cxn modelId="{68AD08CD-7DE7-47CA-88A2-AC12C666C1CD}" type="presParOf" srcId="{B62F011D-928B-41A3-9475-F4B8C6C50F60}" destId="{E41AA733-E811-4951-BB63-4958991E6757}" srcOrd="0" destOrd="0" presId="urn:microsoft.com/office/officeart/2005/8/layout/hierarchy3"/>
    <dgm:cxn modelId="{6EDEBFBC-F359-43EE-A652-553C230C6B01}" type="presParOf" srcId="{B62F011D-928B-41A3-9475-F4B8C6C50F60}" destId="{1E116CEA-3243-4882-B9C3-878394B2F664}" srcOrd="1" destOrd="0" presId="urn:microsoft.com/office/officeart/2005/8/layout/hierarchy3"/>
    <dgm:cxn modelId="{22261E1F-CF50-446B-BB35-47952CE6833E}" type="presParOf" srcId="{B62F011D-928B-41A3-9475-F4B8C6C50F60}" destId="{00059A69-6085-438B-84C4-C1C65A95FBDF}" srcOrd="2" destOrd="0" presId="urn:microsoft.com/office/officeart/2005/8/layout/hierarchy3"/>
    <dgm:cxn modelId="{490715F3-3AC5-4F29-AAEB-3A40E7D37A80}" type="presParOf" srcId="{B62F011D-928B-41A3-9475-F4B8C6C50F60}" destId="{6388DB66-C08D-4ADA-999A-6929B5766174}" srcOrd="3" destOrd="0" presId="urn:microsoft.com/office/officeart/2005/8/layout/hierarchy3"/>
    <dgm:cxn modelId="{B3EF708B-7347-464F-9165-E83D97C5A135}" type="presParOf" srcId="{B62F011D-928B-41A3-9475-F4B8C6C50F60}" destId="{72528043-24BC-4082-A042-689B028F4988}" srcOrd="4" destOrd="0" presId="urn:microsoft.com/office/officeart/2005/8/layout/hierarchy3"/>
    <dgm:cxn modelId="{0A4D3674-123D-476A-A6E2-2409C2E486C3}" type="presParOf" srcId="{B62F011D-928B-41A3-9475-F4B8C6C50F60}" destId="{0E6AA661-02F7-416D-9365-1AA826D4F6A6}" srcOrd="5" destOrd="0" presId="urn:microsoft.com/office/officeart/2005/8/layout/hierarchy3"/>
    <dgm:cxn modelId="{34FAFD0B-0D78-4789-9136-D23EFD850150}" type="presParOf" srcId="{B62F011D-928B-41A3-9475-F4B8C6C50F60}" destId="{F7F93CA6-8E96-480C-9789-B7C83BFD3494}" srcOrd="6" destOrd="0" presId="urn:microsoft.com/office/officeart/2005/8/layout/hierarchy3"/>
    <dgm:cxn modelId="{CA74F853-CFF5-4F5C-87BE-3E4741D38A59}" type="presParOf" srcId="{B62F011D-928B-41A3-9475-F4B8C6C50F60}" destId="{B9F2719F-28FB-4723-B7EA-6FC4F4CC196F}" srcOrd="7" destOrd="0" presId="urn:microsoft.com/office/officeart/2005/8/layout/hierarchy3"/>
    <dgm:cxn modelId="{781D71A8-192D-459F-877F-4C7C83E7818C}" type="presParOf" srcId="{B62F011D-928B-41A3-9475-F4B8C6C50F60}" destId="{7D196867-A84A-487C-944B-71AE36AA59CC}" srcOrd="8" destOrd="0" presId="urn:microsoft.com/office/officeart/2005/8/layout/hierarchy3"/>
    <dgm:cxn modelId="{55CE3314-FCC2-41FB-BBCD-F5D3E0DB4D38}" type="presParOf" srcId="{B62F011D-928B-41A3-9475-F4B8C6C50F60}" destId="{EA0CEE2A-253C-43FA-91C5-BDB6E0918EBF}" srcOrd="9" destOrd="0" presId="urn:microsoft.com/office/officeart/2005/8/layout/hierarchy3"/>
    <dgm:cxn modelId="{3DC3EBC1-F088-4870-83BB-16C934AE450E}" type="presParOf" srcId="{B62F011D-928B-41A3-9475-F4B8C6C50F60}" destId="{B80D43E0-92D0-48DC-A620-1A0D4940BFD2}" srcOrd="10" destOrd="0" presId="urn:microsoft.com/office/officeart/2005/8/layout/hierarchy3"/>
    <dgm:cxn modelId="{D7D936BD-AFD8-44FD-87D3-AA18A1F54858}" type="presParOf" srcId="{B62F011D-928B-41A3-9475-F4B8C6C50F60}" destId="{F33BFC16-F850-470F-AE8E-EBFA1150C0E6}" srcOrd="11" destOrd="0" presId="urn:microsoft.com/office/officeart/2005/8/layout/hierarchy3"/>
    <dgm:cxn modelId="{DC6B251D-541A-4A38-8D62-5ED9457337F9}" type="presParOf" srcId="{B62F011D-928B-41A3-9475-F4B8C6C50F60}" destId="{F95DBD34-3261-4AA6-AA3A-56BB51BEA752}" srcOrd="12" destOrd="0" presId="urn:microsoft.com/office/officeart/2005/8/layout/hierarchy3"/>
    <dgm:cxn modelId="{A5E05CD4-3F1D-4219-BFC6-B98649B63F4C}" type="presParOf" srcId="{B62F011D-928B-41A3-9475-F4B8C6C50F60}" destId="{51CD8601-8D7F-49A3-B68A-53EFA0AD5D22}" srcOrd="13" destOrd="0" presId="urn:microsoft.com/office/officeart/2005/8/layout/hierarchy3"/>
    <dgm:cxn modelId="{0F2ACCE7-4CCE-4FD9-84CF-BFA163190207}" type="presParOf" srcId="{B62F011D-928B-41A3-9475-F4B8C6C50F60}" destId="{23A3E918-6D87-4FB8-B9C2-D90019874663}" srcOrd="14" destOrd="0" presId="urn:microsoft.com/office/officeart/2005/8/layout/hierarchy3"/>
    <dgm:cxn modelId="{E39E2429-DD7D-4BAB-8623-21FC750F3D82}" type="presParOf" srcId="{B62F011D-928B-41A3-9475-F4B8C6C50F60}" destId="{A2BF49F3-FDC4-46C1-ABB9-EB4B99932BB2}" srcOrd="1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23BA5-B606-4A32-8B75-D2FD0BF05D2E}">
      <dsp:nvSpPr>
        <dsp:cNvPr id="0" name=""/>
        <dsp:cNvSpPr/>
      </dsp:nvSpPr>
      <dsp:spPr>
        <a:xfrm>
          <a:off x="0" y="0"/>
          <a:ext cx="8966259" cy="128559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600" kern="1200" dirty="0"/>
            <a:t>Finanzas Personales App</a:t>
          </a:r>
          <a:endParaRPr lang="es-MX" sz="5600" kern="1200" dirty="0"/>
        </a:p>
      </dsp:txBody>
      <dsp:txXfrm>
        <a:off x="37654" y="37654"/>
        <a:ext cx="8890951" cy="1210285"/>
      </dsp:txXfrm>
    </dsp:sp>
    <dsp:sp modelId="{95515BEE-C314-4FDB-B58B-1384A483254A}">
      <dsp:nvSpPr>
        <dsp:cNvPr id="0" name=""/>
        <dsp:cNvSpPr/>
      </dsp:nvSpPr>
      <dsp:spPr>
        <a:xfrm>
          <a:off x="3312" y="1403969"/>
          <a:ext cx="6634343" cy="12855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Generador de Data</a:t>
          </a:r>
          <a:endParaRPr lang="es-MX" sz="3500" kern="1200" dirty="0"/>
        </a:p>
      </dsp:txBody>
      <dsp:txXfrm>
        <a:off x="40966" y="1441623"/>
        <a:ext cx="6559035" cy="1210285"/>
      </dsp:txXfrm>
    </dsp:sp>
    <dsp:sp modelId="{00E1F780-A74F-4143-B7D2-C984ED728AA3}">
      <dsp:nvSpPr>
        <dsp:cNvPr id="0" name=""/>
        <dsp:cNvSpPr/>
      </dsp:nvSpPr>
      <dsp:spPr>
        <a:xfrm>
          <a:off x="3312" y="2807086"/>
          <a:ext cx="2151213" cy="128559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Procesador de Extractos</a:t>
          </a:r>
        </a:p>
      </dsp:txBody>
      <dsp:txXfrm>
        <a:off x="40966" y="2844740"/>
        <a:ext cx="2075905" cy="1210285"/>
      </dsp:txXfrm>
    </dsp:sp>
    <dsp:sp modelId="{E79FF4CF-6994-4602-B07B-DAFDAEE064DB}">
      <dsp:nvSpPr>
        <dsp:cNvPr id="0" name=""/>
        <dsp:cNvSpPr/>
      </dsp:nvSpPr>
      <dsp:spPr>
        <a:xfrm>
          <a:off x="3312" y="4210203"/>
          <a:ext cx="2151213" cy="128559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/>
            <a:t>PDF: CA-</a:t>
          </a:r>
          <a:r>
            <a:rPr lang="es-419" sz="2700" kern="1200" dirty="0" err="1"/>
            <a:t>TCs</a:t>
          </a:r>
          <a:endParaRPr lang="es-419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/>
            <a:t>(1-2 días)</a:t>
          </a:r>
          <a:endParaRPr lang="es-MX" sz="2700" kern="1200" dirty="0"/>
        </a:p>
      </dsp:txBody>
      <dsp:txXfrm>
        <a:off x="40966" y="4247857"/>
        <a:ext cx="2075905" cy="1210285"/>
      </dsp:txXfrm>
    </dsp:sp>
    <dsp:sp modelId="{72718BE8-6462-4513-9EA5-307B80E4B7EE}">
      <dsp:nvSpPr>
        <dsp:cNvPr id="0" name=""/>
        <dsp:cNvSpPr/>
      </dsp:nvSpPr>
      <dsp:spPr>
        <a:xfrm>
          <a:off x="2244877" y="2807086"/>
          <a:ext cx="2151213" cy="12855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Ingreso Manual</a:t>
          </a:r>
          <a:endParaRPr lang="es-MX" sz="2900" kern="1200" dirty="0"/>
        </a:p>
      </dsp:txBody>
      <dsp:txXfrm>
        <a:off x="2282531" y="2844740"/>
        <a:ext cx="2075905" cy="1210285"/>
      </dsp:txXfrm>
    </dsp:sp>
    <dsp:sp modelId="{B608A8D9-6F85-4389-93E1-41B0851C233A}">
      <dsp:nvSpPr>
        <dsp:cNvPr id="0" name=""/>
        <dsp:cNvSpPr/>
      </dsp:nvSpPr>
      <dsp:spPr>
        <a:xfrm>
          <a:off x="2244877" y="4210203"/>
          <a:ext cx="2151213" cy="12855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/>
            <a:t>Comparador Extracto Mes</a:t>
          </a:r>
          <a:endParaRPr lang="es-MX" sz="2700" kern="1200" dirty="0"/>
        </a:p>
      </dsp:txBody>
      <dsp:txXfrm>
        <a:off x="2282531" y="4247857"/>
        <a:ext cx="2075905" cy="1210285"/>
      </dsp:txXfrm>
    </dsp:sp>
    <dsp:sp modelId="{BFCE747F-D068-4F46-A5F6-08BAC4C41D26}">
      <dsp:nvSpPr>
        <dsp:cNvPr id="0" name=""/>
        <dsp:cNvSpPr/>
      </dsp:nvSpPr>
      <dsp:spPr>
        <a:xfrm>
          <a:off x="4486442" y="2807086"/>
          <a:ext cx="2151213" cy="128559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Storage</a:t>
          </a:r>
          <a:endParaRPr lang="es-MX" sz="2900" kern="1200" dirty="0"/>
        </a:p>
      </dsp:txBody>
      <dsp:txXfrm>
        <a:off x="4524096" y="2844740"/>
        <a:ext cx="2075905" cy="1210285"/>
      </dsp:txXfrm>
    </dsp:sp>
    <dsp:sp modelId="{34AB80DA-BCFC-4DBC-8DCA-ABB1F1100C19}">
      <dsp:nvSpPr>
        <dsp:cNvPr id="0" name=""/>
        <dsp:cNvSpPr/>
      </dsp:nvSpPr>
      <dsp:spPr>
        <a:xfrm>
          <a:off x="4486442" y="4210203"/>
          <a:ext cx="2151213" cy="128559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/>
            <a:t>SQL, Excel, </a:t>
          </a:r>
          <a:r>
            <a:rPr lang="es-419" sz="2700" kern="1200" dirty="0" err="1"/>
            <a:t>csv</a:t>
          </a:r>
          <a:endParaRPr lang="es-MX" sz="2700" kern="1200" dirty="0"/>
        </a:p>
      </dsp:txBody>
      <dsp:txXfrm>
        <a:off x="4524096" y="4247857"/>
        <a:ext cx="2075905" cy="1210285"/>
      </dsp:txXfrm>
    </dsp:sp>
    <dsp:sp modelId="{5F13C5E2-4583-436B-BD36-0E3180251575}">
      <dsp:nvSpPr>
        <dsp:cNvPr id="0" name=""/>
        <dsp:cNvSpPr/>
      </dsp:nvSpPr>
      <dsp:spPr>
        <a:xfrm>
          <a:off x="6818357" y="1403969"/>
          <a:ext cx="2151213" cy="12855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Tablero Bi</a:t>
          </a:r>
          <a:endParaRPr lang="es-MX" sz="3500" kern="1200" dirty="0"/>
        </a:p>
      </dsp:txBody>
      <dsp:txXfrm>
        <a:off x="6856011" y="1441623"/>
        <a:ext cx="2075905" cy="1210285"/>
      </dsp:txXfrm>
    </dsp:sp>
    <dsp:sp modelId="{943A6472-90DD-444F-9ECB-D00DAA4E5281}">
      <dsp:nvSpPr>
        <dsp:cNvPr id="0" name=""/>
        <dsp:cNvSpPr/>
      </dsp:nvSpPr>
      <dsp:spPr>
        <a:xfrm>
          <a:off x="6818357" y="2807086"/>
          <a:ext cx="2151213" cy="12855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900" kern="1200" dirty="0"/>
            <a:t>Diseño</a:t>
          </a:r>
          <a:endParaRPr lang="es-MX" sz="2900" kern="1200" dirty="0"/>
        </a:p>
      </dsp:txBody>
      <dsp:txXfrm>
        <a:off x="6856011" y="2844740"/>
        <a:ext cx="2075905" cy="1210285"/>
      </dsp:txXfrm>
    </dsp:sp>
    <dsp:sp modelId="{9E4E28E3-06AD-4EFF-9A7D-3A50AA908E7E}">
      <dsp:nvSpPr>
        <dsp:cNvPr id="0" name=""/>
        <dsp:cNvSpPr/>
      </dsp:nvSpPr>
      <dsp:spPr>
        <a:xfrm>
          <a:off x="6818357" y="4210203"/>
          <a:ext cx="2151213" cy="12855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700" kern="1200" dirty="0"/>
            <a:t>Medidas</a:t>
          </a:r>
          <a:endParaRPr lang="es-MX" sz="2700" kern="1200" dirty="0"/>
        </a:p>
      </dsp:txBody>
      <dsp:txXfrm>
        <a:off x="6856011" y="4247857"/>
        <a:ext cx="2075905" cy="1210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ADF8C-B9DA-446A-B9DC-3F622C22A758}">
      <dsp:nvSpPr>
        <dsp:cNvPr id="0" name=""/>
        <dsp:cNvSpPr/>
      </dsp:nvSpPr>
      <dsp:spPr>
        <a:xfrm>
          <a:off x="1121446" y="852"/>
          <a:ext cx="1229098" cy="614549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500" kern="1200" dirty="0"/>
            <a:t>GUI</a:t>
          </a:r>
          <a:endParaRPr lang="es-MX" sz="3500" kern="1200" dirty="0"/>
        </a:p>
      </dsp:txBody>
      <dsp:txXfrm>
        <a:off x="1139446" y="18852"/>
        <a:ext cx="1193098" cy="578549"/>
      </dsp:txXfrm>
    </dsp:sp>
    <dsp:sp modelId="{E41AA733-E811-4951-BB63-4958991E6757}">
      <dsp:nvSpPr>
        <dsp:cNvPr id="0" name=""/>
        <dsp:cNvSpPr/>
      </dsp:nvSpPr>
      <dsp:spPr>
        <a:xfrm>
          <a:off x="1244356" y="615402"/>
          <a:ext cx="122909" cy="460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911"/>
              </a:lnTo>
              <a:lnTo>
                <a:pt x="122909" y="4609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16CEA-3243-4882-B9C3-878394B2F664}">
      <dsp:nvSpPr>
        <dsp:cNvPr id="0" name=""/>
        <dsp:cNvSpPr/>
      </dsp:nvSpPr>
      <dsp:spPr>
        <a:xfrm>
          <a:off x="1367265" y="769039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AÑADIR REGISTRO</a:t>
          </a:r>
          <a:endParaRPr lang="es-MX" sz="900" kern="1200" dirty="0"/>
        </a:p>
      </dsp:txBody>
      <dsp:txXfrm>
        <a:off x="1385265" y="787039"/>
        <a:ext cx="947278" cy="578549"/>
      </dsp:txXfrm>
    </dsp:sp>
    <dsp:sp modelId="{00059A69-6085-438B-84C4-C1C65A95FBDF}">
      <dsp:nvSpPr>
        <dsp:cNvPr id="0" name=""/>
        <dsp:cNvSpPr/>
      </dsp:nvSpPr>
      <dsp:spPr>
        <a:xfrm>
          <a:off x="1244356" y="615402"/>
          <a:ext cx="122909" cy="1229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098"/>
              </a:lnTo>
              <a:lnTo>
                <a:pt x="122909" y="12290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8DB66-C08D-4ADA-999A-6929B5766174}">
      <dsp:nvSpPr>
        <dsp:cNvPr id="0" name=""/>
        <dsp:cNvSpPr/>
      </dsp:nvSpPr>
      <dsp:spPr>
        <a:xfrm>
          <a:off x="1367265" y="1537225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CUENTA / CANAL DE PAGO</a:t>
          </a:r>
          <a:endParaRPr lang="es-MX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Lista de canales de pago</a:t>
          </a:r>
          <a:endParaRPr lang="es-MX" sz="700" kern="1200" dirty="0"/>
        </a:p>
      </dsp:txBody>
      <dsp:txXfrm>
        <a:off x="1385265" y="1555225"/>
        <a:ext cx="947278" cy="578549"/>
      </dsp:txXfrm>
    </dsp:sp>
    <dsp:sp modelId="{72528043-24BC-4082-A042-689B028F4988}">
      <dsp:nvSpPr>
        <dsp:cNvPr id="0" name=""/>
        <dsp:cNvSpPr/>
      </dsp:nvSpPr>
      <dsp:spPr>
        <a:xfrm>
          <a:off x="1244356" y="615402"/>
          <a:ext cx="122909" cy="1997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284"/>
              </a:lnTo>
              <a:lnTo>
                <a:pt x="122909" y="19972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AA661-02F7-416D-9365-1AA826D4F6A6}">
      <dsp:nvSpPr>
        <dsp:cNvPr id="0" name=""/>
        <dsp:cNvSpPr/>
      </dsp:nvSpPr>
      <dsp:spPr>
        <a:xfrm>
          <a:off x="1367265" y="2305412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CATEGORIA</a:t>
          </a:r>
          <a:endParaRPr lang="es-MX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Lista de categorías predefinida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Añadir Categoría</a:t>
          </a:r>
          <a:endParaRPr lang="es-MX" sz="700" kern="1200" dirty="0"/>
        </a:p>
      </dsp:txBody>
      <dsp:txXfrm>
        <a:off x="1385265" y="2323412"/>
        <a:ext cx="947278" cy="578549"/>
      </dsp:txXfrm>
    </dsp:sp>
    <dsp:sp modelId="{F7F93CA6-8E96-480C-9789-B7C83BFD3494}">
      <dsp:nvSpPr>
        <dsp:cNvPr id="0" name=""/>
        <dsp:cNvSpPr/>
      </dsp:nvSpPr>
      <dsp:spPr>
        <a:xfrm>
          <a:off x="1244356" y="615402"/>
          <a:ext cx="122909" cy="276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5471"/>
              </a:lnTo>
              <a:lnTo>
                <a:pt x="122909" y="27654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2719F-28FB-4723-B7EA-6FC4F4CC196F}">
      <dsp:nvSpPr>
        <dsp:cNvPr id="0" name=""/>
        <dsp:cNvSpPr/>
      </dsp:nvSpPr>
      <dsp:spPr>
        <a:xfrm>
          <a:off x="1367265" y="3073598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Fecha y hora</a:t>
          </a:r>
          <a:endParaRPr lang="es-MX" sz="900" kern="1200" dirty="0"/>
        </a:p>
      </dsp:txBody>
      <dsp:txXfrm>
        <a:off x="1385265" y="3091598"/>
        <a:ext cx="947278" cy="578549"/>
      </dsp:txXfrm>
    </dsp:sp>
    <dsp:sp modelId="{7D196867-A84A-487C-944B-71AE36AA59CC}">
      <dsp:nvSpPr>
        <dsp:cNvPr id="0" name=""/>
        <dsp:cNvSpPr/>
      </dsp:nvSpPr>
      <dsp:spPr>
        <a:xfrm>
          <a:off x="1244356" y="615402"/>
          <a:ext cx="122909" cy="3533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3657"/>
              </a:lnTo>
              <a:lnTo>
                <a:pt x="122909" y="3533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CEE2A-253C-43FA-91C5-BDB6E0918EBF}">
      <dsp:nvSpPr>
        <dsp:cNvPr id="0" name=""/>
        <dsp:cNvSpPr/>
      </dsp:nvSpPr>
      <dsp:spPr>
        <a:xfrm>
          <a:off x="1367265" y="3841785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Etiquetas</a:t>
          </a:r>
          <a:endParaRPr lang="es-MX" sz="900" kern="1200" dirty="0"/>
        </a:p>
      </dsp:txBody>
      <dsp:txXfrm>
        <a:off x="1385265" y="3859785"/>
        <a:ext cx="947278" cy="578549"/>
      </dsp:txXfrm>
    </dsp:sp>
    <dsp:sp modelId="{B80D43E0-92D0-48DC-A620-1A0D4940BFD2}">
      <dsp:nvSpPr>
        <dsp:cNvPr id="0" name=""/>
        <dsp:cNvSpPr/>
      </dsp:nvSpPr>
      <dsp:spPr>
        <a:xfrm>
          <a:off x="1244356" y="615402"/>
          <a:ext cx="122909" cy="4301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1844"/>
              </a:lnTo>
              <a:lnTo>
                <a:pt x="122909" y="4301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BFC16-F850-470F-AE8E-EBFA1150C0E6}">
      <dsp:nvSpPr>
        <dsp:cNvPr id="0" name=""/>
        <dsp:cNvSpPr/>
      </dsp:nvSpPr>
      <dsp:spPr>
        <a:xfrm>
          <a:off x="1367265" y="4609971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Beneficiario</a:t>
          </a:r>
          <a:endParaRPr lang="es-MX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Lista de Beneficiarios</a:t>
          </a:r>
          <a:endParaRPr lang="es-MX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419" sz="700" kern="1200" dirty="0"/>
            <a:t>Si es nuevo el beneficiario registrarlo</a:t>
          </a:r>
          <a:endParaRPr lang="es-MX" sz="700" kern="1200" dirty="0"/>
        </a:p>
      </dsp:txBody>
      <dsp:txXfrm>
        <a:off x="1385265" y="4627971"/>
        <a:ext cx="947278" cy="578549"/>
      </dsp:txXfrm>
    </dsp:sp>
    <dsp:sp modelId="{F95DBD34-3261-4AA6-AA3A-56BB51BEA752}">
      <dsp:nvSpPr>
        <dsp:cNvPr id="0" name=""/>
        <dsp:cNvSpPr/>
      </dsp:nvSpPr>
      <dsp:spPr>
        <a:xfrm>
          <a:off x="1244356" y="615402"/>
          <a:ext cx="122909" cy="5070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0030"/>
              </a:lnTo>
              <a:lnTo>
                <a:pt x="122909" y="5070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D8601-8D7F-49A3-B68A-53EFA0AD5D22}">
      <dsp:nvSpPr>
        <dsp:cNvPr id="0" name=""/>
        <dsp:cNvSpPr/>
      </dsp:nvSpPr>
      <dsp:spPr>
        <a:xfrm>
          <a:off x="1367265" y="5378158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TIPO: Gasto, Ingreso, Transferencia</a:t>
          </a:r>
          <a:endParaRPr lang="es-MX" sz="900" kern="1200" dirty="0"/>
        </a:p>
      </dsp:txBody>
      <dsp:txXfrm>
        <a:off x="1385265" y="5396158"/>
        <a:ext cx="947278" cy="578549"/>
      </dsp:txXfrm>
    </dsp:sp>
    <dsp:sp modelId="{23A3E918-6D87-4FB8-B9C2-D90019874663}">
      <dsp:nvSpPr>
        <dsp:cNvPr id="0" name=""/>
        <dsp:cNvSpPr/>
      </dsp:nvSpPr>
      <dsp:spPr>
        <a:xfrm>
          <a:off x="1244356" y="615402"/>
          <a:ext cx="122909" cy="5838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8217"/>
              </a:lnTo>
              <a:lnTo>
                <a:pt x="122909" y="5838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F49F3-FDC4-46C1-ABB9-EB4B99932BB2}">
      <dsp:nvSpPr>
        <dsp:cNvPr id="0" name=""/>
        <dsp:cNvSpPr/>
      </dsp:nvSpPr>
      <dsp:spPr>
        <a:xfrm>
          <a:off x="1367265" y="6146344"/>
          <a:ext cx="983278" cy="614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900" kern="1200" dirty="0"/>
            <a:t>Valor</a:t>
          </a:r>
          <a:endParaRPr lang="es-MX" sz="900" kern="1200" dirty="0"/>
        </a:p>
      </dsp:txBody>
      <dsp:txXfrm>
        <a:off x="1385265" y="6164344"/>
        <a:ext cx="947278" cy="578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75412-BF83-465D-B2F3-37E12254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6967EE-23B1-45DA-A2D9-F64C8BFF8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12FFF-F127-4F63-B152-BA532C37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F55D7-6978-4EB2-812D-0A3E95F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2A29F-41E8-4914-9FDD-F59A4A00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69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D382-3D5C-418C-B77E-46518BA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FC73CE-0EBB-47BF-B704-FE9958AE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5B097-347B-43AE-889A-8F2E5602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88E6B-5A5F-4770-9513-52F1175E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8A520-792D-4CE0-818F-1A209385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2E3DB-F703-450C-9FC7-537725FD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11A29-BBC1-4750-9450-56B53607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976DB-E6D9-47A1-896D-E786AB2C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6BF90-BF1E-4E64-9749-A1640314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D65D4-BDCF-4BA7-85A5-3AE87C3E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25237-8620-4BAF-97DD-9DFB635E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4BDBE-452E-4A3A-A184-0C81C9EC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B39FF-7CF2-4A2A-AB4B-49DD74B0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92311-15FB-4026-BD3A-1138B63B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8B1F7-6DAF-4C4C-AEA4-89C9000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772A7-DD7F-4E0C-B595-BFE11971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94EC0-7656-45BB-B7D2-F63E9F7B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BACBD-5F03-4958-980F-150EC56B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38786-03AF-409A-AB01-3C8BE63C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23EED-2D73-4949-BC5E-040BD29C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1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69A8D-7678-40E8-BC19-CEE3BA49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3C28C-47EF-4899-A5B9-A1489B438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0AC8ED-4581-40F2-AA84-6725116D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2A07FB-4ED4-4142-923D-56CBD5F4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A01605-4397-45BB-AD56-810C5CC1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8A2C4E-19D3-40EC-82A4-D98EC27B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97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0A538-2661-45DB-8B54-BC49566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A1DCA-30E7-4DA7-8BAB-860E60EE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423EF4-FFFD-458A-A17F-DF6649FE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5A2825-4D6F-43A6-963B-DCD5DDA38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BFFAE7-A83E-4FF7-9BFC-1A3346CC7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B8B1E8-B430-4C87-9AD2-EA206943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DE689F-5DB7-435F-9A12-9EA7BFA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6AC5A9-D984-4F74-A056-BB0A61C2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02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C2C3E-FA38-4C06-B061-694084F9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2E5B3-CEFE-4C19-905E-7D32550B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FBF029-3A80-4476-81A0-DF938B64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E77068-CB21-4BCC-A7FC-6D0A545D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21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73A065-E19F-4F58-839D-3B948612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82340-1972-4C9E-9DAA-5AA8DF3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7C90CA-EC2C-438A-AF06-8F03437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85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F6771-93DA-42D9-993F-357A1196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7A671-8224-461A-BCF6-6FCD16BA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F729CD-F6D1-4575-814A-15E85FD8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39943-4343-4934-B1AC-CB4F50A7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2D4FE-6124-42EA-962C-B32A8E25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8F3B59-B427-4A4D-B16E-FDF2E74E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42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C0F2B-04BD-410C-A274-EF63C102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DF1379-D842-4FFC-93E8-322A3EDE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1FBE0-EFFB-49A1-8411-954D79E8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7AB686-4F95-4A63-B7C0-597DE1C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92FD94-C93F-4B61-A38A-D7B5763E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3555B-6992-4373-A507-E6781243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73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E3BDFF-31C5-4B6E-9567-F2983755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E58D7-4888-4017-9B89-C6885AB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D3E7C-5ABB-42F2-A859-B6C05FAB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71663-A19C-4AA0-8C67-BFA76D2BA68C}" type="datetimeFigureOut">
              <a:rPr lang="es-MX" smtClean="0"/>
              <a:t>29/09/2023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4A89E-67FE-490B-9725-98335A42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A4D66-9F02-40A1-B02C-485BA6BC5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E49F6-B3CF-4A9B-844A-EE54FA1015A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2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4A073E7-5A16-4525-A7EC-CADCFC510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686196"/>
              </p:ext>
            </p:extLst>
          </p:nvPr>
        </p:nvGraphicFramePr>
        <p:xfrm>
          <a:off x="1609558" y="680675"/>
          <a:ext cx="8972884" cy="549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68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8767B3E-A63F-4F6B-9D3F-024246855025}"/>
              </a:ext>
            </a:extLst>
          </p:cNvPr>
          <p:cNvGrpSpPr/>
          <p:nvPr/>
        </p:nvGrpSpPr>
        <p:grpSpPr>
          <a:xfrm>
            <a:off x="5020393" y="500204"/>
            <a:ext cx="2151213" cy="1285593"/>
            <a:chOff x="3312" y="2807086"/>
            <a:chExt cx="2151213" cy="1285593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3103E7C3-4105-4136-B855-A724EA519D4B}"/>
                </a:ext>
              </a:extLst>
            </p:cNvPr>
            <p:cNvSpPr/>
            <p:nvPr/>
          </p:nvSpPr>
          <p:spPr>
            <a:xfrm>
              <a:off x="3312" y="2807086"/>
              <a:ext cx="2151213" cy="1285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: esquinas redondeadas 4">
              <a:extLst>
                <a:ext uri="{FF2B5EF4-FFF2-40B4-BE49-F238E27FC236}">
                  <a16:creationId xmlns:a16="http://schemas.microsoft.com/office/drawing/2014/main" id="{D6A049CF-04E1-4E75-A28A-7061C9F68024}"/>
                </a:ext>
              </a:extLst>
            </p:cNvPr>
            <p:cNvSpPr txBox="1"/>
            <p:nvPr/>
          </p:nvSpPr>
          <p:spPr>
            <a:xfrm>
              <a:off x="40966" y="2844740"/>
              <a:ext cx="2075905" cy="121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2900" kern="1200" dirty="0"/>
                <a:t>Procesador de Extractos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807000CD-3662-4E2E-B550-3F1C4430A951}"/>
              </a:ext>
            </a:extLst>
          </p:cNvPr>
          <p:cNvSpPr txBox="1"/>
          <p:nvPr/>
        </p:nvSpPr>
        <p:spPr>
          <a:xfrm>
            <a:off x="7209260" y="1307613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app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8DD1DFC-12BF-4997-9221-6E7EC515BF73}"/>
              </a:ext>
            </a:extLst>
          </p:cNvPr>
          <p:cNvSpPr/>
          <p:nvPr/>
        </p:nvSpPr>
        <p:spPr>
          <a:xfrm>
            <a:off x="999883" y="821601"/>
            <a:ext cx="1406433" cy="669568"/>
          </a:xfrm>
          <a:prstGeom prst="roundRect">
            <a:avLst>
              <a:gd name="adj" fmla="val 10000"/>
            </a:avLst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 sz="2400" dirty="0"/>
              <a:t>PDF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0460ACA-B42E-438A-B1DE-E475B850ACF1}"/>
              </a:ext>
            </a:extLst>
          </p:cNvPr>
          <p:cNvCxnSpPr>
            <a:endCxn id="5" idx="1"/>
          </p:cNvCxnSpPr>
          <p:nvPr/>
        </p:nvCxnSpPr>
        <p:spPr>
          <a:xfrm>
            <a:off x="2406316" y="1124174"/>
            <a:ext cx="2614077" cy="1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BBBE59A-155E-4B30-8B53-EDB47D69886F}"/>
              </a:ext>
            </a:extLst>
          </p:cNvPr>
          <p:cNvSpPr/>
          <p:nvPr/>
        </p:nvSpPr>
        <p:spPr>
          <a:xfrm>
            <a:off x="999882" y="1676945"/>
            <a:ext cx="1406433" cy="642797"/>
          </a:xfrm>
          <a:prstGeom prst="roundRect">
            <a:avLst>
              <a:gd name="adj" fmla="val 1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 sz="2400" dirty="0"/>
              <a:t>Tipo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F005339-9A5B-4E6D-89BC-114EE814CFAF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2406315" y="1143001"/>
            <a:ext cx="2614078" cy="8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424FBDA-7DCB-49E2-B064-5AF77855C244}"/>
              </a:ext>
            </a:extLst>
          </p:cNvPr>
          <p:cNvGrpSpPr/>
          <p:nvPr/>
        </p:nvGrpSpPr>
        <p:grpSpPr>
          <a:xfrm>
            <a:off x="5257407" y="2817620"/>
            <a:ext cx="1677186" cy="781601"/>
            <a:chOff x="3312" y="2807086"/>
            <a:chExt cx="2151213" cy="1285593"/>
          </a:xfrm>
          <a:solidFill>
            <a:srgbClr val="92D050"/>
          </a:solidFill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A107F216-3AC8-4DA4-A1E1-4C4AE378EA67}"/>
                </a:ext>
              </a:extLst>
            </p:cNvPr>
            <p:cNvSpPr/>
            <p:nvPr/>
          </p:nvSpPr>
          <p:spPr>
            <a:xfrm>
              <a:off x="3312" y="2807086"/>
              <a:ext cx="2151213" cy="12855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: esquinas redondeadas 4">
              <a:extLst>
                <a:ext uri="{FF2B5EF4-FFF2-40B4-BE49-F238E27FC236}">
                  <a16:creationId xmlns:a16="http://schemas.microsoft.com/office/drawing/2014/main" id="{656F7940-411C-4335-8115-F9F778660FFB}"/>
                </a:ext>
              </a:extLst>
            </p:cNvPr>
            <p:cNvSpPr txBox="1"/>
            <p:nvPr/>
          </p:nvSpPr>
          <p:spPr>
            <a:xfrm>
              <a:off x="40966" y="2844740"/>
              <a:ext cx="2075905" cy="12102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2900" kern="1200" dirty="0" err="1"/>
                <a:t>parser</a:t>
              </a:r>
              <a:endParaRPr lang="es-419" sz="2900" kern="1200" dirty="0"/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077E07-3D5B-43AF-8CDB-30A6800E7F0C}"/>
              </a:ext>
            </a:extLst>
          </p:cNvPr>
          <p:cNvSpPr txBox="1"/>
          <p:nvPr/>
        </p:nvSpPr>
        <p:spPr>
          <a:xfrm>
            <a:off x="5286764" y="3706299"/>
            <a:ext cx="1677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Dataclass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Funciones de procesamiento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BCF2D4-C226-4B5C-A33B-6A40EB8EE33F}"/>
              </a:ext>
            </a:extLst>
          </p:cNvPr>
          <p:cNvCxnSpPr>
            <a:stCxn id="26" idx="0"/>
            <a:endCxn id="5" idx="2"/>
          </p:cNvCxnSpPr>
          <p:nvPr/>
        </p:nvCxnSpPr>
        <p:spPr>
          <a:xfrm flipV="1">
            <a:off x="6096000" y="1785797"/>
            <a:ext cx="0" cy="105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B7F594C-C5FB-408F-BCAC-62ECB72EB525}"/>
              </a:ext>
            </a:extLst>
          </p:cNvPr>
          <p:cNvGrpSpPr/>
          <p:nvPr/>
        </p:nvGrpSpPr>
        <p:grpSpPr>
          <a:xfrm>
            <a:off x="8209559" y="1607542"/>
            <a:ext cx="2482504" cy="1054715"/>
            <a:chOff x="3312" y="2807086"/>
            <a:chExt cx="2151213" cy="1285593"/>
          </a:xfrm>
          <a:solidFill>
            <a:srgbClr val="92D050"/>
          </a:solidFill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780C8191-BB65-4203-943D-6B5325C11FA0}"/>
                </a:ext>
              </a:extLst>
            </p:cNvPr>
            <p:cNvSpPr/>
            <p:nvPr/>
          </p:nvSpPr>
          <p:spPr>
            <a:xfrm>
              <a:off x="3312" y="2807086"/>
              <a:ext cx="2151213" cy="128559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ectángulo: esquinas redondeadas 4">
              <a:extLst>
                <a:ext uri="{FF2B5EF4-FFF2-40B4-BE49-F238E27FC236}">
                  <a16:creationId xmlns:a16="http://schemas.microsoft.com/office/drawing/2014/main" id="{42C2B123-F09E-4FFB-B907-E7DA6EDF0AEA}"/>
                </a:ext>
              </a:extLst>
            </p:cNvPr>
            <p:cNvSpPr txBox="1"/>
            <p:nvPr/>
          </p:nvSpPr>
          <p:spPr>
            <a:xfrm>
              <a:off x="40966" y="2844739"/>
              <a:ext cx="2075905" cy="12102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2900" kern="1200" dirty="0"/>
                <a:t>Registro de </a:t>
              </a:r>
              <a:r>
                <a:rPr lang="es-419" sz="2900" kern="1200" dirty="0" err="1"/>
                <a:t>parsers</a:t>
              </a:r>
              <a:endParaRPr lang="es-419" sz="2900" kern="1200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4E88986-CFC7-45FA-9CD5-59346F05AC4F}"/>
              </a:ext>
            </a:extLst>
          </p:cNvPr>
          <p:cNvSpPr txBox="1"/>
          <p:nvPr/>
        </p:nvSpPr>
        <p:spPr>
          <a:xfrm>
            <a:off x="8253011" y="2735179"/>
            <a:ext cx="243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Strategy</a:t>
            </a:r>
            <a:r>
              <a:rPr lang="es-MX" dirty="0"/>
              <a:t> </a:t>
            </a:r>
            <a:r>
              <a:rPr lang="es-MX" dirty="0" err="1"/>
              <a:t>Pattern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105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96BCB2B-B68F-4C0D-9F1B-F05D38C540B0}"/>
              </a:ext>
            </a:extLst>
          </p:cNvPr>
          <p:cNvGrpSpPr/>
          <p:nvPr/>
        </p:nvGrpSpPr>
        <p:grpSpPr>
          <a:xfrm>
            <a:off x="1098099" y="96253"/>
            <a:ext cx="2151213" cy="1285593"/>
            <a:chOff x="3312" y="2807086"/>
            <a:chExt cx="2151213" cy="1285593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15658A13-2EBD-48DD-9D11-F0F986D06F86}"/>
                </a:ext>
              </a:extLst>
            </p:cNvPr>
            <p:cNvSpPr/>
            <p:nvPr/>
          </p:nvSpPr>
          <p:spPr>
            <a:xfrm>
              <a:off x="3312" y="2807086"/>
              <a:ext cx="2151213" cy="128559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: esquinas redondeadas 4">
              <a:extLst>
                <a:ext uri="{FF2B5EF4-FFF2-40B4-BE49-F238E27FC236}">
                  <a16:creationId xmlns:a16="http://schemas.microsoft.com/office/drawing/2014/main" id="{DD1AEBB6-9710-4BF4-B629-DC769F9CCE4B}"/>
                </a:ext>
              </a:extLst>
            </p:cNvPr>
            <p:cNvSpPr txBox="1"/>
            <p:nvPr/>
          </p:nvSpPr>
          <p:spPr>
            <a:xfrm>
              <a:off x="40966" y="2844740"/>
              <a:ext cx="2075905" cy="121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419" sz="2900" kern="1200" dirty="0"/>
                <a:t>Ingesta Manual</a:t>
              </a:r>
            </a:p>
          </p:txBody>
        </p:sp>
      </p:grp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6C430F-F857-41A8-BED0-F85A70F40CC6}"/>
              </a:ext>
            </a:extLst>
          </p:cNvPr>
          <p:cNvCxnSpPr>
            <a:cxnSpLocks/>
          </p:cNvCxnSpPr>
          <p:nvPr/>
        </p:nvCxnSpPr>
        <p:spPr>
          <a:xfrm flipV="1">
            <a:off x="3249312" y="344905"/>
            <a:ext cx="2237089" cy="2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2294496B-4964-4ED9-B6FC-8DC3244E88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97544"/>
              </p:ext>
            </p:extLst>
          </p:nvPr>
        </p:nvGraphicFramePr>
        <p:xfrm>
          <a:off x="4990220" y="96252"/>
          <a:ext cx="3471991" cy="6761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246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91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Dagoberto Porras Plata</dc:creator>
  <cp:lastModifiedBy>Dagoberto Porras Plata</cp:lastModifiedBy>
  <cp:revision>11</cp:revision>
  <dcterms:created xsi:type="dcterms:W3CDTF">2023-09-19T13:37:58Z</dcterms:created>
  <dcterms:modified xsi:type="dcterms:W3CDTF">2023-09-29T15:13:51Z</dcterms:modified>
</cp:coreProperties>
</file>