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2300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999B5-641C-45C0-B77C-271D80921B93}"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358998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174784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6485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175867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290508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4003337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552966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333487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102750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20543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999B5-641C-45C0-B77C-271D80921B93}"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24002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999B5-641C-45C0-B77C-271D80921B93}"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37781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402150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32745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D999B5-641C-45C0-B77C-271D80921B93}" type="datetimeFigureOut">
              <a:rPr lang="en-US" smtClean="0"/>
              <a:t>7/19/2023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257212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999B5-641C-45C0-B77C-271D80921B93}"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24BF6-B636-4BB5-A3B7-13630DC132D6}" type="slidenum">
              <a:rPr lang="en-US" smtClean="0"/>
              <a:t>‹#›</a:t>
            </a:fld>
            <a:endParaRPr lang="en-US"/>
          </a:p>
        </p:txBody>
      </p:sp>
    </p:spTree>
    <p:extLst>
      <p:ext uri="{BB962C8B-B14F-4D97-AF65-F5344CB8AC3E}">
        <p14:creationId xmlns:p14="http://schemas.microsoft.com/office/powerpoint/2010/main" val="13601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D999B5-641C-45C0-B77C-271D80921B93}" type="datetimeFigureOut">
              <a:rPr lang="en-US" smtClean="0"/>
              <a:t>7/19/2023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B24BF6-B636-4BB5-A3B7-13630DC132D6}" type="slidenum">
              <a:rPr lang="en-US" smtClean="0"/>
              <a:t>‹#›</a:t>
            </a:fld>
            <a:endParaRPr lang="en-US"/>
          </a:p>
        </p:txBody>
      </p:sp>
    </p:spTree>
    <p:extLst>
      <p:ext uri="{BB962C8B-B14F-4D97-AF65-F5344CB8AC3E}">
        <p14:creationId xmlns:p14="http://schemas.microsoft.com/office/powerpoint/2010/main" val="393026978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E9E1-FE46-11AF-A1E0-50CC87D337C5}"/>
              </a:ext>
            </a:extLst>
          </p:cNvPr>
          <p:cNvSpPr>
            <a:spLocks noGrp="1"/>
          </p:cNvSpPr>
          <p:nvPr>
            <p:ph type="ctrTitle"/>
          </p:nvPr>
        </p:nvSpPr>
        <p:spPr/>
        <p:txBody>
          <a:bodyPr/>
          <a:lstStyle/>
          <a:p>
            <a:r>
              <a:rPr lang="en-US" dirty="0"/>
              <a:t>Banking Application using C++</a:t>
            </a:r>
          </a:p>
        </p:txBody>
      </p:sp>
      <p:sp>
        <p:nvSpPr>
          <p:cNvPr id="3" name="Subtitle 2">
            <a:extLst>
              <a:ext uri="{FF2B5EF4-FFF2-40B4-BE49-F238E27FC236}">
                <a16:creationId xmlns:a16="http://schemas.microsoft.com/office/drawing/2014/main" id="{C12F683D-F35F-336D-75DF-CDAAC0E573A8}"/>
              </a:ext>
            </a:extLst>
          </p:cNvPr>
          <p:cNvSpPr>
            <a:spLocks noGrp="1"/>
          </p:cNvSpPr>
          <p:nvPr>
            <p:ph type="subTitle" idx="1"/>
          </p:nvPr>
        </p:nvSpPr>
        <p:spPr>
          <a:xfrm>
            <a:off x="1154955" y="5172074"/>
            <a:ext cx="8825658" cy="466725"/>
          </a:xfrm>
        </p:spPr>
        <p:txBody>
          <a:bodyPr/>
          <a:lstStyle/>
          <a:p>
            <a:r>
              <a:rPr lang="en-US" dirty="0">
                <a:solidFill>
                  <a:schemeClr val="bg2">
                    <a:lumMod val="25000"/>
                  </a:schemeClr>
                </a:solidFill>
              </a:rPr>
              <a:t>Lagan Gupta</a:t>
            </a:r>
          </a:p>
        </p:txBody>
      </p:sp>
    </p:spTree>
    <p:extLst>
      <p:ext uri="{BB962C8B-B14F-4D97-AF65-F5344CB8AC3E}">
        <p14:creationId xmlns:p14="http://schemas.microsoft.com/office/powerpoint/2010/main" val="226934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7444-D9B6-C194-1189-B458EB95A015}"/>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10211FC-4E82-9D96-6349-F1F8D1056083}"/>
              </a:ext>
            </a:extLst>
          </p:cNvPr>
          <p:cNvSpPr>
            <a:spLocks noGrp="1"/>
          </p:cNvSpPr>
          <p:nvPr>
            <p:ph idx="1"/>
          </p:nvPr>
        </p:nvSpPr>
        <p:spPr>
          <a:xfrm>
            <a:off x="645132" y="2052918"/>
            <a:ext cx="9404722" cy="4195481"/>
          </a:xfrm>
        </p:spPr>
        <p:txBody>
          <a:bodyPr/>
          <a:lstStyle/>
          <a:p>
            <a:pPr marL="0" indent="0">
              <a:buNone/>
            </a:pPr>
            <a:r>
              <a:rPr lang="en-US" dirty="0"/>
              <a:t>Banking application created in C++ is a simulation of the real-world banking system. It allows the user to perform various functionalities related to the bank including Opening and Closing Account, Amount Transfer, Loan Management, etc. The goal of the banking application is to provide the user, a user-friendly interface to handle their financial transactions conveniently.</a:t>
            </a:r>
          </a:p>
          <a:p>
            <a:pPr marL="0" indent="0">
              <a:buNone/>
            </a:pPr>
            <a:r>
              <a:rPr lang="en-US" dirty="0"/>
              <a:t>The C++ application is developed using Object-oriented programming concepts, error handling, and exception handling. </a:t>
            </a:r>
          </a:p>
        </p:txBody>
      </p:sp>
    </p:spTree>
    <p:extLst>
      <p:ext uri="{BB962C8B-B14F-4D97-AF65-F5344CB8AC3E}">
        <p14:creationId xmlns:p14="http://schemas.microsoft.com/office/powerpoint/2010/main" val="200861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4C22-0AE6-1E71-3D7D-C407828B6CA7}"/>
              </a:ext>
            </a:extLst>
          </p:cNvPr>
          <p:cNvSpPr>
            <a:spLocks noGrp="1"/>
          </p:cNvSpPr>
          <p:nvPr>
            <p:ph type="title"/>
          </p:nvPr>
        </p:nvSpPr>
        <p:spPr/>
        <p:txBody>
          <a:bodyPr/>
          <a:lstStyle/>
          <a:p>
            <a:r>
              <a:rPr lang="en-US" dirty="0"/>
              <a:t>Hardware and Software used</a:t>
            </a:r>
          </a:p>
        </p:txBody>
      </p:sp>
      <p:sp>
        <p:nvSpPr>
          <p:cNvPr id="3" name="Content Placeholder 2">
            <a:extLst>
              <a:ext uri="{FF2B5EF4-FFF2-40B4-BE49-F238E27FC236}">
                <a16:creationId xmlns:a16="http://schemas.microsoft.com/office/drawing/2014/main" id="{8B13AEEA-0823-FFC7-D69F-4BB93E18381A}"/>
              </a:ext>
            </a:extLst>
          </p:cNvPr>
          <p:cNvSpPr>
            <a:spLocks noGrp="1"/>
          </p:cNvSpPr>
          <p:nvPr>
            <p:ph idx="1"/>
          </p:nvPr>
        </p:nvSpPr>
        <p:spPr>
          <a:xfrm>
            <a:off x="645132" y="2052918"/>
            <a:ext cx="9404722" cy="4195481"/>
          </a:xfrm>
        </p:spPr>
        <p:txBody>
          <a:bodyPr/>
          <a:lstStyle/>
          <a:p>
            <a:r>
              <a:rPr lang="en-US" b="1" dirty="0"/>
              <a:t>HARDWARE</a:t>
            </a:r>
          </a:p>
          <a:p>
            <a:pPr lvl="1"/>
            <a:r>
              <a:rPr lang="en-US" b="1" dirty="0"/>
              <a:t>RAM at least 8gb</a:t>
            </a:r>
          </a:p>
          <a:p>
            <a:pPr lvl="1"/>
            <a:r>
              <a:rPr lang="en-US" b="1"/>
              <a:t>At least Intel </a:t>
            </a:r>
            <a:r>
              <a:rPr lang="en-US" b="1" dirty="0"/>
              <a:t>i3</a:t>
            </a:r>
          </a:p>
          <a:p>
            <a:r>
              <a:rPr lang="en-US" b="1" dirty="0"/>
              <a:t>SOFTWARE</a:t>
            </a:r>
          </a:p>
          <a:p>
            <a:pPr lvl="1"/>
            <a:r>
              <a:rPr lang="en-US" b="1" dirty="0"/>
              <a:t>MML Labs with Virtual Machine</a:t>
            </a:r>
          </a:p>
          <a:p>
            <a:pPr lvl="1"/>
            <a:r>
              <a:rPr lang="en-US" b="1" dirty="0"/>
              <a:t>Windows 10</a:t>
            </a:r>
          </a:p>
          <a:p>
            <a:pPr lvl="1"/>
            <a:r>
              <a:rPr lang="en-US" b="1" dirty="0"/>
              <a:t>Visual Studio Code</a:t>
            </a:r>
          </a:p>
          <a:p>
            <a:pPr lvl="1"/>
            <a:r>
              <a:rPr lang="en-US" b="1" dirty="0"/>
              <a:t>MinGW-w64 for C++</a:t>
            </a:r>
          </a:p>
        </p:txBody>
      </p:sp>
    </p:spTree>
    <p:extLst>
      <p:ext uri="{BB962C8B-B14F-4D97-AF65-F5344CB8AC3E}">
        <p14:creationId xmlns:p14="http://schemas.microsoft.com/office/powerpoint/2010/main" val="3044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1F2C-BF9C-8F7C-3D3C-FAFA771312F7}"/>
              </a:ext>
            </a:extLst>
          </p:cNvPr>
          <p:cNvSpPr>
            <a:spLocks noGrp="1"/>
          </p:cNvSpPr>
          <p:nvPr>
            <p:ph type="title"/>
          </p:nvPr>
        </p:nvSpPr>
        <p:spPr/>
        <p:txBody>
          <a:bodyPr/>
          <a:lstStyle/>
          <a:p>
            <a:r>
              <a:rPr lang="en-US" b="1" dirty="0"/>
              <a:t>Concepts used</a:t>
            </a:r>
          </a:p>
        </p:txBody>
      </p:sp>
      <p:sp>
        <p:nvSpPr>
          <p:cNvPr id="3" name="Content Placeholder 2">
            <a:extLst>
              <a:ext uri="{FF2B5EF4-FFF2-40B4-BE49-F238E27FC236}">
                <a16:creationId xmlns:a16="http://schemas.microsoft.com/office/drawing/2014/main" id="{C45CF03D-8307-F3F6-58AD-699D2C5047B3}"/>
              </a:ext>
            </a:extLst>
          </p:cNvPr>
          <p:cNvSpPr>
            <a:spLocks noGrp="1"/>
          </p:cNvSpPr>
          <p:nvPr>
            <p:ph idx="1"/>
          </p:nvPr>
        </p:nvSpPr>
        <p:spPr>
          <a:xfrm>
            <a:off x="645130" y="2052918"/>
            <a:ext cx="9404723" cy="4195481"/>
          </a:xfrm>
        </p:spPr>
        <p:txBody>
          <a:bodyPr/>
          <a:lstStyle/>
          <a:p>
            <a:r>
              <a:rPr lang="en-US" sz="3200" dirty="0"/>
              <a:t>OOPS concepts</a:t>
            </a:r>
          </a:p>
          <a:p>
            <a:r>
              <a:rPr lang="en-US" sz="3200" dirty="0"/>
              <a:t>Error Handling</a:t>
            </a:r>
          </a:p>
          <a:p>
            <a:r>
              <a:rPr lang="en-US" sz="3200" dirty="0"/>
              <a:t>Validation</a:t>
            </a:r>
          </a:p>
          <a:p>
            <a:r>
              <a:rPr lang="en-US" sz="3200" dirty="0"/>
              <a:t>File Systems</a:t>
            </a:r>
          </a:p>
          <a:p>
            <a:r>
              <a:rPr lang="en-US" sz="3200" dirty="0"/>
              <a:t>Basic C++ concepts</a:t>
            </a:r>
          </a:p>
          <a:p>
            <a:endParaRPr lang="en-US" dirty="0"/>
          </a:p>
          <a:p>
            <a:endParaRPr lang="en-US" dirty="0"/>
          </a:p>
        </p:txBody>
      </p:sp>
    </p:spTree>
    <p:extLst>
      <p:ext uri="{BB962C8B-B14F-4D97-AF65-F5344CB8AC3E}">
        <p14:creationId xmlns:p14="http://schemas.microsoft.com/office/powerpoint/2010/main" val="230556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C00C-D2D2-D4FA-FF32-4D6C556A8A29}"/>
              </a:ext>
            </a:extLst>
          </p:cNvPr>
          <p:cNvSpPr>
            <a:spLocks noGrp="1"/>
          </p:cNvSpPr>
          <p:nvPr>
            <p:ph type="title"/>
          </p:nvPr>
        </p:nvSpPr>
        <p:spPr/>
        <p:txBody>
          <a:bodyPr/>
          <a:lstStyle/>
          <a:p>
            <a:r>
              <a:rPr lang="en-US" dirty="0"/>
              <a:t>Classes and Methods</a:t>
            </a:r>
          </a:p>
        </p:txBody>
      </p:sp>
      <p:sp>
        <p:nvSpPr>
          <p:cNvPr id="3" name="Content Placeholder 2">
            <a:extLst>
              <a:ext uri="{FF2B5EF4-FFF2-40B4-BE49-F238E27FC236}">
                <a16:creationId xmlns:a16="http://schemas.microsoft.com/office/drawing/2014/main" id="{BC5C46AA-E218-6E5F-118F-5C9657A931F8}"/>
              </a:ext>
            </a:extLst>
          </p:cNvPr>
          <p:cNvSpPr>
            <a:spLocks noGrp="1"/>
          </p:cNvSpPr>
          <p:nvPr>
            <p:ph idx="1"/>
          </p:nvPr>
        </p:nvSpPr>
        <p:spPr>
          <a:xfrm>
            <a:off x="645130" y="1438276"/>
            <a:ext cx="9404723" cy="4810124"/>
          </a:xfrm>
        </p:spPr>
        <p:txBody>
          <a:bodyPr/>
          <a:lstStyle/>
          <a:p>
            <a:r>
              <a:rPr lang="en-US" b="1" dirty="0"/>
              <a:t>ACCOUNT – </a:t>
            </a:r>
            <a:r>
              <a:rPr lang="en-US" dirty="0"/>
              <a:t>This class represents an individual bank account. It encapsulates the account’s data, as private members - account number, account holder name, balance and initial balance.</a:t>
            </a:r>
          </a:p>
          <a:p>
            <a:pPr lvl="1"/>
            <a:r>
              <a:rPr lang="en-US" b="1" dirty="0"/>
              <a:t>Account Constructor – </a:t>
            </a:r>
            <a:r>
              <a:rPr lang="en-US" dirty="0"/>
              <a:t>Initialized the ‘Account’ object with the provided member variables.</a:t>
            </a:r>
          </a:p>
          <a:p>
            <a:pPr lvl="1"/>
            <a:r>
              <a:rPr lang="en-US" b="1" dirty="0"/>
              <a:t>Getters and setters – </a:t>
            </a:r>
            <a:r>
              <a:rPr lang="en-US" dirty="0" err="1"/>
              <a:t>getAccountNumber</a:t>
            </a:r>
            <a:r>
              <a:rPr lang="en-US" dirty="0"/>
              <a:t>(), </a:t>
            </a:r>
            <a:r>
              <a:rPr lang="en-US" dirty="0" err="1"/>
              <a:t>getAccountHolderName</a:t>
            </a:r>
            <a:r>
              <a:rPr lang="en-US" dirty="0"/>
              <a:t>(), </a:t>
            </a:r>
            <a:r>
              <a:rPr lang="en-US" dirty="0" err="1"/>
              <a:t>getBalance</a:t>
            </a:r>
            <a:r>
              <a:rPr lang="en-US" dirty="0"/>
              <a:t>(), </a:t>
            </a:r>
            <a:r>
              <a:rPr lang="en-US" dirty="0" err="1"/>
              <a:t>getInitialBalance</a:t>
            </a:r>
            <a:r>
              <a:rPr lang="en-US" dirty="0"/>
              <a:t>() are used to get the values of the respective variables. </a:t>
            </a:r>
          </a:p>
          <a:p>
            <a:pPr lvl="1"/>
            <a:r>
              <a:rPr lang="en-US" b="1" dirty="0"/>
              <a:t>Deposit(</a:t>
            </a:r>
            <a:r>
              <a:rPr lang="en-US" b="1" dirty="0" err="1"/>
              <a:t>ldouble</a:t>
            </a:r>
            <a:r>
              <a:rPr lang="en-US" b="1" dirty="0"/>
              <a:t> amount) – </a:t>
            </a:r>
            <a:r>
              <a:rPr lang="en-US" dirty="0"/>
              <a:t>increases the account balance by the entered amount</a:t>
            </a:r>
          </a:p>
          <a:p>
            <a:pPr lvl="1"/>
            <a:r>
              <a:rPr lang="en-US" b="1" dirty="0"/>
              <a:t>Withdraw (double amount) – </a:t>
            </a:r>
            <a:r>
              <a:rPr lang="en-US" dirty="0"/>
              <a:t>Decreases the amount balance by the entered amount (if sufficient funds are not there in the account, throws an exception)</a:t>
            </a:r>
          </a:p>
        </p:txBody>
      </p:sp>
    </p:spTree>
    <p:extLst>
      <p:ext uri="{BB962C8B-B14F-4D97-AF65-F5344CB8AC3E}">
        <p14:creationId xmlns:p14="http://schemas.microsoft.com/office/powerpoint/2010/main" val="327744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D0705-AA34-F8C2-E9A7-11A4EF37EB69}"/>
              </a:ext>
            </a:extLst>
          </p:cNvPr>
          <p:cNvSpPr>
            <a:spLocks noGrp="1"/>
          </p:cNvSpPr>
          <p:nvPr>
            <p:ph idx="1"/>
          </p:nvPr>
        </p:nvSpPr>
        <p:spPr>
          <a:xfrm>
            <a:off x="619126" y="381000"/>
            <a:ext cx="9430728" cy="5867399"/>
          </a:xfrm>
        </p:spPr>
        <p:txBody>
          <a:bodyPr>
            <a:normAutofit fontScale="92500"/>
          </a:bodyPr>
          <a:lstStyle/>
          <a:p>
            <a:r>
              <a:rPr lang="en-US" b="1" dirty="0"/>
              <a:t>BANK – </a:t>
            </a:r>
            <a:r>
              <a:rPr lang="en-US" dirty="0"/>
              <a:t>Banking class that manages the banking operations and multiple accounts. The private data members are – vector account (vector of pointers to account), </a:t>
            </a:r>
            <a:r>
              <a:rPr lang="en-US" dirty="0" err="1"/>
              <a:t>loanInterestRate</a:t>
            </a:r>
            <a:r>
              <a:rPr lang="en-US" dirty="0"/>
              <a:t>.</a:t>
            </a:r>
          </a:p>
          <a:p>
            <a:pPr lvl="1"/>
            <a:r>
              <a:rPr lang="en-US" b="1" dirty="0"/>
              <a:t>Bank constructor (</a:t>
            </a:r>
            <a:r>
              <a:rPr lang="en-US" dirty="0"/>
              <a:t>Bank</a:t>
            </a:r>
            <a:r>
              <a:rPr lang="en-US" b="1" dirty="0"/>
              <a:t>) and destructor (</a:t>
            </a:r>
            <a:r>
              <a:rPr lang="en-US" dirty="0"/>
              <a:t>~Bank</a:t>
            </a:r>
            <a:r>
              <a:rPr lang="en-US" b="1" dirty="0"/>
              <a:t>) -  </a:t>
            </a:r>
            <a:r>
              <a:rPr lang="en-US" dirty="0"/>
              <a:t>The constructor initializes the Bank object while the destructor destroys the bank object and deallocates memory.</a:t>
            </a:r>
          </a:p>
          <a:p>
            <a:pPr lvl="1"/>
            <a:r>
              <a:rPr lang="en-US" b="1" dirty="0" err="1"/>
              <a:t>openAccount</a:t>
            </a:r>
            <a:r>
              <a:rPr lang="en-US" b="1" dirty="0"/>
              <a:t>() – </a:t>
            </a:r>
            <a:r>
              <a:rPr lang="en-US" dirty="0"/>
              <a:t>Allows the user to open a new account and it stores in the ‘accounts’ vector.</a:t>
            </a:r>
          </a:p>
          <a:p>
            <a:pPr lvl="1"/>
            <a:r>
              <a:rPr lang="en-US" b="1" dirty="0" err="1"/>
              <a:t>closeAccount</a:t>
            </a:r>
            <a:r>
              <a:rPr lang="en-US" b="1" dirty="0"/>
              <a:t>() – </a:t>
            </a:r>
            <a:r>
              <a:rPr lang="en-US" dirty="0"/>
              <a:t>Allows the user to close an account and removes it from the ‘accounts’ vector.</a:t>
            </a:r>
          </a:p>
          <a:p>
            <a:pPr lvl="1"/>
            <a:r>
              <a:rPr lang="en-US" b="1" dirty="0" err="1"/>
              <a:t>transferAmount</a:t>
            </a:r>
            <a:r>
              <a:rPr lang="en-US" b="1" dirty="0"/>
              <a:t>() – </a:t>
            </a:r>
            <a:r>
              <a:rPr lang="en-US" dirty="0"/>
              <a:t>Fund transfer between two accounts.</a:t>
            </a:r>
          </a:p>
          <a:p>
            <a:pPr lvl="1"/>
            <a:r>
              <a:rPr lang="en-US" b="1" dirty="0" err="1"/>
              <a:t>checkBalance</a:t>
            </a:r>
            <a:r>
              <a:rPr lang="en-US" b="1" dirty="0"/>
              <a:t>() – </a:t>
            </a:r>
            <a:r>
              <a:rPr lang="en-US" dirty="0"/>
              <a:t>Retrieves and displays the balance of the account number entered</a:t>
            </a:r>
          </a:p>
          <a:p>
            <a:pPr lvl="1"/>
            <a:r>
              <a:rPr lang="en-US" b="1" dirty="0" err="1"/>
              <a:t>withdrawAmount</a:t>
            </a:r>
            <a:r>
              <a:rPr lang="en-US" b="1" dirty="0"/>
              <a:t>() – </a:t>
            </a:r>
            <a:r>
              <a:rPr lang="en-US" dirty="0" err="1"/>
              <a:t>Withdrawl</a:t>
            </a:r>
            <a:r>
              <a:rPr lang="en-US" dirty="0"/>
              <a:t> of money by the user is facilitated in this option</a:t>
            </a:r>
          </a:p>
          <a:p>
            <a:pPr lvl="1"/>
            <a:r>
              <a:rPr lang="en-US" b="1" dirty="0" err="1"/>
              <a:t>grantLoan</a:t>
            </a:r>
            <a:r>
              <a:rPr lang="en-US" b="1" dirty="0"/>
              <a:t>() - </a:t>
            </a:r>
            <a:r>
              <a:rPr lang="en-US" dirty="0"/>
              <a:t>grants a loan to the user on the specified interest rate and displays the information along with updating the passbook</a:t>
            </a:r>
          </a:p>
          <a:p>
            <a:pPr lvl="1"/>
            <a:r>
              <a:rPr lang="en-US" b="1" dirty="0" err="1"/>
              <a:t>printPassbook</a:t>
            </a:r>
            <a:r>
              <a:rPr lang="en-US" b="1" dirty="0"/>
              <a:t>() – </a:t>
            </a:r>
            <a:r>
              <a:rPr lang="en-US" dirty="0"/>
              <a:t>Prints the passbook of the entered account number with the transaction details and loan details (if any).</a:t>
            </a:r>
            <a:endParaRPr lang="en-US" b="1" dirty="0"/>
          </a:p>
          <a:p>
            <a:pPr lvl="1"/>
            <a:endParaRPr lang="en-US" b="1" dirty="0"/>
          </a:p>
          <a:p>
            <a:pPr lvl="1"/>
            <a:endParaRPr lang="en-US" b="1" dirty="0"/>
          </a:p>
          <a:p>
            <a:pPr lvl="1"/>
            <a:endParaRPr lang="en-US" b="1" dirty="0"/>
          </a:p>
        </p:txBody>
      </p:sp>
    </p:spTree>
    <p:extLst>
      <p:ext uri="{BB962C8B-B14F-4D97-AF65-F5344CB8AC3E}">
        <p14:creationId xmlns:p14="http://schemas.microsoft.com/office/powerpoint/2010/main" val="234957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21DA-6501-D43A-6A74-DDD049C9294C}"/>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7587E028-7B03-5FE2-A3A3-12E465EC4CA8}"/>
              </a:ext>
            </a:extLst>
          </p:cNvPr>
          <p:cNvSpPr>
            <a:spLocks noGrp="1"/>
          </p:cNvSpPr>
          <p:nvPr>
            <p:ph idx="1"/>
          </p:nvPr>
        </p:nvSpPr>
        <p:spPr>
          <a:xfrm>
            <a:off x="646111" y="1438276"/>
            <a:ext cx="9404723" cy="4810124"/>
          </a:xfrm>
        </p:spPr>
        <p:txBody>
          <a:bodyPr>
            <a:normAutofit fontScale="92500" lnSpcReduction="10000"/>
          </a:bodyPr>
          <a:lstStyle/>
          <a:p>
            <a:r>
              <a:rPr lang="en-US" b="1" dirty="0"/>
              <a:t>Open and Close Account – </a:t>
            </a:r>
            <a:r>
              <a:rPr lang="en-US" dirty="0"/>
              <a:t>The user is given the ability to open and close account. On new signup, the user is asked to create an account with some initial balance. The accounts are stored in a vector ‘accounts’. Closing the account is another option that removes that account from the vector.</a:t>
            </a:r>
          </a:p>
          <a:p>
            <a:r>
              <a:rPr lang="en-US" b="1" dirty="0"/>
              <a:t>Transfer Amount – </a:t>
            </a:r>
            <a:r>
              <a:rPr lang="en-US" dirty="0"/>
              <a:t>The user has the facility to transfer funds from one account to another.</a:t>
            </a:r>
          </a:p>
          <a:p>
            <a:r>
              <a:rPr lang="en-US" b="1" dirty="0"/>
              <a:t>Check balance – </a:t>
            </a:r>
            <a:r>
              <a:rPr lang="en-US" dirty="0"/>
              <a:t>This feature allows user to check the balance in their accounts. </a:t>
            </a:r>
          </a:p>
          <a:p>
            <a:r>
              <a:rPr lang="en-US" b="1" dirty="0"/>
              <a:t>Withdraw amount – </a:t>
            </a:r>
            <a:r>
              <a:rPr lang="en-US" dirty="0"/>
              <a:t>The user can withdraw amount from the account.</a:t>
            </a:r>
          </a:p>
          <a:p>
            <a:r>
              <a:rPr lang="en-US" b="1" dirty="0"/>
              <a:t>Deposit amount – </a:t>
            </a:r>
            <a:r>
              <a:rPr lang="en-US" dirty="0"/>
              <a:t>The user can deposit amount to the account.</a:t>
            </a:r>
            <a:endParaRPr lang="en-US" b="1" dirty="0"/>
          </a:p>
          <a:p>
            <a:r>
              <a:rPr lang="en-US" b="1" dirty="0"/>
              <a:t>Loan – </a:t>
            </a:r>
            <a:r>
              <a:rPr lang="en-US" dirty="0"/>
              <a:t>The bank provides the facility to grant loan for a given period of time and gives a receipt to the user which shows the details. It also gets updated in the passbook.</a:t>
            </a:r>
          </a:p>
          <a:p>
            <a:r>
              <a:rPr lang="en-US" b="1" dirty="0"/>
              <a:t>Passbook – </a:t>
            </a:r>
            <a:r>
              <a:rPr lang="en-US" dirty="0"/>
              <a:t>The user has the functionality to print the passbook which shows the details in the account along with the loan details (if opted for).</a:t>
            </a:r>
            <a:endParaRPr lang="en-US" b="1" dirty="0"/>
          </a:p>
        </p:txBody>
      </p:sp>
    </p:spTree>
    <p:extLst>
      <p:ext uri="{BB962C8B-B14F-4D97-AF65-F5344CB8AC3E}">
        <p14:creationId xmlns:p14="http://schemas.microsoft.com/office/powerpoint/2010/main" val="37620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FD7B-23D9-7C8A-78A2-FCF834E5536B}"/>
              </a:ext>
            </a:extLst>
          </p:cNvPr>
          <p:cNvSpPr>
            <a:spLocks noGrp="1"/>
          </p:cNvSpPr>
          <p:nvPr>
            <p:ph type="title"/>
          </p:nvPr>
        </p:nvSpPr>
        <p:spPr>
          <a:xfrm>
            <a:off x="1393638" y="3055284"/>
            <a:ext cx="9404723" cy="747432"/>
          </a:xfrm>
        </p:spPr>
        <p:txBody>
          <a:bodyPr/>
          <a:lstStyle/>
          <a:p>
            <a:pPr algn="ctr"/>
            <a:r>
              <a:rPr lang="en-US" dirty="0"/>
              <a:t>THANK YOU.</a:t>
            </a:r>
          </a:p>
        </p:txBody>
      </p:sp>
    </p:spTree>
    <p:extLst>
      <p:ext uri="{BB962C8B-B14F-4D97-AF65-F5344CB8AC3E}">
        <p14:creationId xmlns:p14="http://schemas.microsoft.com/office/powerpoint/2010/main" val="286214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314</TotalTime>
  <Words>608</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Banking Application using C++</vt:lpstr>
      <vt:lpstr>Purpose</vt:lpstr>
      <vt:lpstr>Hardware and Software used</vt:lpstr>
      <vt:lpstr>Concepts used</vt:lpstr>
      <vt:lpstr>Classes and Methods</vt:lpstr>
      <vt:lpstr>PowerPoint Presentation</vt:lpstr>
      <vt:lpstr>Functionalities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Application using C++</dc:title>
  <dc:creator>Lagan Gupta</dc:creator>
  <cp:lastModifiedBy>Lagan Gupta</cp:lastModifiedBy>
  <cp:revision>3</cp:revision>
  <dcterms:created xsi:type="dcterms:W3CDTF">2023-07-18T08:06:46Z</dcterms:created>
  <dcterms:modified xsi:type="dcterms:W3CDTF">2023-07-19T06:45:27Z</dcterms:modified>
</cp:coreProperties>
</file>