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5" r:id="rId11"/>
    <p:sldId id="266" r:id="rId12"/>
    <p:sldId id="267" r:id="rId13"/>
    <p:sldId id="268" r:id="rId14"/>
    <p:sldId id="269" r:id="rId15"/>
    <p:sldId id="270" r:id="rId16"/>
    <p:sldId id="271" r:id="rId17"/>
    <p:sldId id="273" r:id="rId18"/>
    <p:sldId id="276" r:id="rId19"/>
  </p:sldIdLst>
  <p:sldSz cx="12192000" cy="6858000"/>
  <p:notesSz cx="6858000" cy="9144000"/>
  <p:embeddedFontLst>
    <p:embeddedFont>
      <p:font typeface="Roboto" panose="02000000000000000000"/>
      <p:regular r:id="rId23"/>
    </p:embeddedFont>
    <p:embeddedFont>
      <p:font typeface="Roboto Mono" panose="00000009000000000000"/>
      <p:italic r:id="rId24"/>
      <p:boldItalic r:id="rId25"/>
    </p:embeddedFont>
    <p:embeddedFont>
      <p:font typeface="Calibri" panose="020F0502020204030204"/>
      <p:regular r:id="rId26"/>
      <p:bold r:id="rId27"/>
      <p:italic r:id="rId28"/>
      <p:boldItalic r:id="rId29"/>
    </p:embeddedFont>
    <p:embeddedFont>
      <p:font typeface="Roboto Mono SemiBold" panose="00000009000000000000"/>
      <p:regular r:id="rId30"/>
      <p:bold r:id="rId31"/>
      <p:boldItalic r:id="rId32"/>
    </p:embeddedFont>
    <p:embeddedFont>
      <p:font typeface="Segoe UI Historic" panose="020B0502040204020203" pitchFamily="34" charset="0"/>
      <p:regular r:id="rId33"/>
    </p:embeddedFont>
    <p:embeddedFont>
      <p:font typeface="Roboto" panose="02000000000000000000" pitchFamily="2"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23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12.fntdata"/><Relationship Id="rId33" Type="http://schemas.openxmlformats.org/officeDocument/2006/relationships/font" Target="fonts/font11.fntdata"/><Relationship Id="rId32" Type="http://schemas.openxmlformats.org/officeDocument/2006/relationships/font" Target="fonts/font10.fntdata"/><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8"/>
        <p:cNvGrpSpPr/>
        <p:nvPr/>
      </p:nvGrpSpPr>
      <p:grpSpPr>
        <a:xfrm>
          <a:off x="0" y="0"/>
          <a:ext cx="0" cy="0"/>
          <a:chOff x="0" y="0"/>
          <a:chExt cx="0" cy="0"/>
        </a:xfrm>
      </p:grpSpPr>
      <p:sp>
        <p:nvSpPr>
          <p:cNvPr id="509" name="Google Shape;50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5"/>
        <p:cNvGrpSpPr/>
        <p:nvPr/>
      </p:nvGrpSpPr>
      <p:grpSpPr>
        <a:xfrm>
          <a:off x="0" y="0"/>
          <a:ext cx="0" cy="0"/>
          <a:chOff x="0" y="0"/>
          <a:chExt cx="0" cy="0"/>
        </a:xfrm>
      </p:grpSpPr>
      <p:sp>
        <p:nvSpPr>
          <p:cNvPr id="536" name="Google Shape;536;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6"/>
        <p:cNvGrpSpPr/>
        <p:nvPr/>
      </p:nvGrpSpPr>
      <p:grpSpPr>
        <a:xfrm>
          <a:off x="0" y="0"/>
          <a:ext cx="0" cy="0"/>
          <a:chOff x="0" y="0"/>
          <a:chExt cx="0" cy="0"/>
        </a:xfrm>
      </p:grpSpPr>
      <p:sp>
        <p:nvSpPr>
          <p:cNvPr id="837" name="Google Shape;837;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7"/>
        <p:cNvGrpSpPr/>
        <p:nvPr/>
      </p:nvGrpSpPr>
      <p:grpSpPr>
        <a:xfrm>
          <a:off x="0" y="0"/>
          <a:ext cx="0" cy="0"/>
          <a:chOff x="0" y="0"/>
          <a:chExt cx="0" cy="0"/>
        </a:xfrm>
      </p:grpSpPr>
      <p:sp>
        <p:nvSpPr>
          <p:cNvPr id="428" name="Google Shape;428;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0"/>
        <p:cNvGrpSpPr/>
        <p:nvPr/>
      </p:nvGrpSpPr>
      <p:grpSpPr>
        <a:xfrm>
          <a:off x="0" y="0"/>
          <a:ext cx="0" cy="0"/>
          <a:chOff x="0" y="0"/>
          <a:chExt cx="0" cy="0"/>
        </a:xfrm>
      </p:grpSpPr>
      <p:sp>
        <p:nvSpPr>
          <p:cNvPr id="461" name="Google Shape;461;ga073618e6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a073618e6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256"/>
        <p:cNvGrpSpPr/>
        <p:nvPr/>
      </p:nvGrpSpPr>
      <p:grpSpPr>
        <a:xfrm>
          <a:off x="0" y="0"/>
          <a:ext cx="0" cy="0"/>
          <a:chOff x="0" y="0"/>
          <a:chExt cx="0" cy="0"/>
        </a:xfrm>
      </p:grpSpPr>
      <p:sp>
        <p:nvSpPr>
          <p:cNvPr id="257" name="Google Shape;257;p15"/>
          <p:cNvSpPr/>
          <p:nvPr/>
        </p:nvSpPr>
        <p:spPr>
          <a:xfrm>
            <a:off x="637675" y="1652150"/>
            <a:ext cx="10994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258" name="Google Shape;258;p15"/>
          <p:cNvGrpSpPr/>
          <p:nvPr/>
        </p:nvGrpSpPr>
        <p:grpSpPr>
          <a:xfrm>
            <a:off x="790921" y="1762259"/>
            <a:ext cx="635280" cy="147600"/>
            <a:chOff x="2147366" y="4139382"/>
            <a:chExt cx="635280" cy="147600"/>
          </a:xfrm>
        </p:grpSpPr>
        <p:sp>
          <p:nvSpPr>
            <p:cNvPr id="259" name="Google Shape;259;p1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60" name="Google Shape;260;p1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61" name="Google Shape;261;p1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262" name="Google Shape;262;p15"/>
          <p:cNvSpPr txBox="1">
            <a:spLocks noGrp="1"/>
          </p:cNvSpPr>
          <p:nvPr>
            <p:ph type="subTitle" idx="1"/>
          </p:nvPr>
        </p:nvSpPr>
        <p:spPr>
          <a:xfrm>
            <a:off x="1068150" y="239220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3"/>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263" name="Google Shape;263;p15"/>
          <p:cNvSpPr txBox="1">
            <a:spLocks noGrp="1"/>
          </p:cNvSpPr>
          <p:nvPr>
            <p:ph type="subTitle" idx="2"/>
          </p:nvPr>
        </p:nvSpPr>
        <p:spPr>
          <a:xfrm>
            <a:off x="1068150" y="4248925"/>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2"/>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264" name="Google Shape;264;p15"/>
          <p:cNvSpPr txBox="1">
            <a:spLocks noGrp="1"/>
          </p:cNvSpPr>
          <p:nvPr>
            <p:ph type="subTitle" idx="3"/>
          </p:nvPr>
        </p:nvSpPr>
        <p:spPr>
          <a:xfrm>
            <a:off x="8181360" y="240158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1"/>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265" name="Google Shape;265;p15"/>
          <p:cNvSpPr txBox="1">
            <a:spLocks noGrp="1"/>
          </p:cNvSpPr>
          <p:nvPr>
            <p:ph type="subTitle" idx="4"/>
          </p:nvPr>
        </p:nvSpPr>
        <p:spPr>
          <a:xfrm>
            <a:off x="4643968" y="240955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2"/>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266" name="Google Shape;266;p15"/>
          <p:cNvSpPr txBox="1">
            <a:spLocks noGrp="1"/>
          </p:cNvSpPr>
          <p:nvPr>
            <p:ph type="subTitle" idx="5"/>
          </p:nvPr>
        </p:nvSpPr>
        <p:spPr>
          <a:xfrm>
            <a:off x="4643968" y="4248925"/>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1"/>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267" name="Google Shape;267;p15"/>
          <p:cNvSpPr txBox="1">
            <a:spLocks noGrp="1"/>
          </p:cNvSpPr>
          <p:nvPr>
            <p:ph type="subTitle" idx="6"/>
          </p:nvPr>
        </p:nvSpPr>
        <p:spPr>
          <a:xfrm>
            <a:off x="8181360" y="423038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3"/>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268" name="Google Shape;268;p15"/>
          <p:cNvSpPr txBox="1">
            <a:spLocks noGrp="1"/>
          </p:cNvSpPr>
          <p:nvPr>
            <p:ph type="title"/>
          </p:nvPr>
        </p:nvSpPr>
        <p:spPr>
          <a:xfrm>
            <a:off x="720400" y="3647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69" name="Google Shape;269;p15"/>
          <p:cNvSpPr txBox="1">
            <a:spLocks noGrp="1"/>
          </p:cNvSpPr>
          <p:nvPr>
            <p:ph type="body" idx="7"/>
          </p:nvPr>
        </p:nvSpPr>
        <p:spPr>
          <a:xfrm>
            <a:off x="4643968" y="2818400"/>
            <a:ext cx="30180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270" name="Google Shape;270;p15"/>
          <p:cNvSpPr txBox="1">
            <a:spLocks noGrp="1"/>
          </p:cNvSpPr>
          <p:nvPr>
            <p:ph type="body" idx="8"/>
          </p:nvPr>
        </p:nvSpPr>
        <p:spPr>
          <a:xfrm>
            <a:off x="8181360"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271" name="Google Shape;271;p15"/>
          <p:cNvSpPr txBox="1">
            <a:spLocks noGrp="1"/>
          </p:cNvSpPr>
          <p:nvPr>
            <p:ph type="body" idx="9"/>
          </p:nvPr>
        </p:nvSpPr>
        <p:spPr>
          <a:xfrm>
            <a:off x="4643968"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272" name="Google Shape;272;p15"/>
          <p:cNvSpPr txBox="1">
            <a:spLocks noGrp="1"/>
          </p:cNvSpPr>
          <p:nvPr>
            <p:ph type="body" idx="13"/>
          </p:nvPr>
        </p:nvSpPr>
        <p:spPr>
          <a:xfrm>
            <a:off x="1068150" y="28184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273" name="Google Shape;273;p15"/>
          <p:cNvSpPr txBox="1">
            <a:spLocks noGrp="1"/>
          </p:cNvSpPr>
          <p:nvPr>
            <p:ph type="body" idx="14"/>
          </p:nvPr>
        </p:nvSpPr>
        <p:spPr>
          <a:xfrm>
            <a:off x="8181360" y="28184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274" name="Google Shape;274;p15"/>
          <p:cNvSpPr txBox="1">
            <a:spLocks noGrp="1"/>
          </p:cNvSpPr>
          <p:nvPr>
            <p:ph type="body" idx="15"/>
          </p:nvPr>
        </p:nvSpPr>
        <p:spPr>
          <a:xfrm>
            <a:off x="1068150"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panose="00000009000000000000"/>
                <a:ea typeface="Roboto Mono" panose="00000009000000000000"/>
                <a:cs typeface="Roboto Mono" panose="00000009000000000000"/>
                <a:sym typeface="Roboto Mono" panose="00000009000000000000"/>
              </a:defRPr>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162"/>
        <p:cNvGrpSpPr/>
        <p:nvPr/>
      </p:nvGrpSpPr>
      <p:grpSpPr>
        <a:xfrm>
          <a:off x="0" y="0"/>
          <a:ext cx="0" cy="0"/>
          <a:chOff x="0" y="0"/>
          <a:chExt cx="0" cy="0"/>
        </a:xfrm>
      </p:grpSpPr>
      <p:sp>
        <p:nvSpPr>
          <p:cNvPr id="163" name="Google Shape;163;p9"/>
          <p:cNvSpPr/>
          <p:nvPr/>
        </p:nvSpPr>
        <p:spPr>
          <a:xfrm>
            <a:off x="666000" y="604225"/>
            <a:ext cx="10932600" cy="5351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164" name="Google Shape;164;p9"/>
          <p:cNvGrpSpPr/>
          <p:nvPr/>
        </p:nvGrpSpPr>
        <p:grpSpPr>
          <a:xfrm>
            <a:off x="819246" y="714334"/>
            <a:ext cx="635280" cy="147600"/>
            <a:chOff x="2147366" y="4139382"/>
            <a:chExt cx="635280" cy="147600"/>
          </a:xfrm>
        </p:grpSpPr>
        <p:sp>
          <p:nvSpPr>
            <p:cNvPr id="165" name="Google Shape;165;p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6" name="Google Shape;166;p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7" name="Google Shape;167;p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168" name="Google Shape;168;p9"/>
          <p:cNvGrpSpPr/>
          <p:nvPr/>
        </p:nvGrpSpPr>
        <p:grpSpPr>
          <a:xfrm>
            <a:off x="8189023" y="5500363"/>
            <a:ext cx="3707096" cy="1137015"/>
            <a:chOff x="2176863" y="4518413"/>
            <a:chExt cx="5362500" cy="1301975"/>
          </a:xfrm>
        </p:grpSpPr>
        <p:sp>
          <p:nvSpPr>
            <p:cNvPr id="169" name="Google Shape;169;p9"/>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0" name="Google Shape;170;p9"/>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171" name="Google Shape;171;p9"/>
          <p:cNvGrpSpPr/>
          <p:nvPr/>
        </p:nvGrpSpPr>
        <p:grpSpPr>
          <a:xfrm>
            <a:off x="8324759" y="5610447"/>
            <a:ext cx="635280" cy="147600"/>
            <a:chOff x="2147366" y="4139382"/>
            <a:chExt cx="635280" cy="147600"/>
          </a:xfrm>
        </p:grpSpPr>
        <p:sp>
          <p:nvSpPr>
            <p:cNvPr id="172" name="Google Shape;172;p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3" name="Google Shape;173;p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4" name="Google Shape;174;p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75" name="Google Shape;175;p9"/>
          <p:cNvSpPr txBox="1">
            <a:spLocks noGrp="1"/>
          </p:cNvSpPr>
          <p:nvPr>
            <p:ph type="title"/>
          </p:nvPr>
        </p:nvSpPr>
        <p:spPr>
          <a:xfrm>
            <a:off x="819250" y="1873525"/>
            <a:ext cx="106068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176" name="Google Shape;176;p9"/>
          <p:cNvSpPr txBox="1">
            <a:spLocks noGrp="1"/>
          </p:cNvSpPr>
          <p:nvPr>
            <p:ph type="subTitle" idx="1"/>
          </p:nvPr>
        </p:nvSpPr>
        <p:spPr>
          <a:xfrm>
            <a:off x="8070450" y="5758050"/>
            <a:ext cx="3754500" cy="717900"/>
          </a:xfrm>
          <a:prstGeom prst="rect">
            <a:avLst/>
          </a:prstGeom>
        </p:spPr>
        <p:txBody>
          <a:bodyPr spcFirstLastPara="1" wrap="square" lIns="121900" tIns="121900" rIns="121900" bIns="121900" anchor="ctr"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a:lvl2pPr>
            <a:lvl3pPr lvl="2" algn="r" rtl="0">
              <a:lnSpc>
                <a:spcPct val="100000"/>
              </a:lnSpc>
              <a:spcBef>
                <a:spcPts val="0"/>
              </a:spcBef>
              <a:spcAft>
                <a:spcPts val="0"/>
              </a:spcAft>
              <a:buSzPts val="1800"/>
              <a:buNone/>
              <a:defRPr/>
            </a:lvl3pPr>
            <a:lvl4pPr lvl="3" algn="r" rtl="0">
              <a:lnSpc>
                <a:spcPct val="100000"/>
              </a:lnSpc>
              <a:spcBef>
                <a:spcPts val="0"/>
              </a:spcBef>
              <a:spcAft>
                <a:spcPts val="0"/>
              </a:spcAft>
              <a:buSzPts val="1800"/>
              <a:buNone/>
              <a:defRPr/>
            </a:lvl4pPr>
            <a:lvl5pPr lvl="4" algn="r" rtl="0">
              <a:lnSpc>
                <a:spcPct val="100000"/>
              </a:lnSpc>
              <a:spcBef>
                <a:spcPts val="0"/>
              </a:spcBef>
              <a:spcAft>
                <a:spcPts val="0"/>
              </a:spcAft>
              <a:buSzPts val="1800"/>
              <a:buNone/>
              <a:defRPr/>
            </a:lvl5pPr>
            <a:lvl6pPr lvl="5" algn="r" rtl="0">
              <a:lnSpc>
                <a:spcPct val="100000"/>
              </a:lnSpc>
              <a:spcBef>
                <a:spcPts val="0"/>
              </a:spcBef>
              <a:spcAft>
                <a:spcPts val="0"/>
              </a:spcAft>
              <a:buSzPts val="1800"/>
              <a:buNone/>
              <a:defRPr/>
            </a:lvl6pPr>
            <a:lvl7pPr lvl="6" algn="r" rtl="0">
              <a:lnSpc>
                <a:spcPct val="100000"/>
              </a:lnSpc>
              <a:spcBef>
                <a:spcPts val="0"/>
              </a:spcBef>
              <a:spcAft>
                <a:spcPts val="0"/>
              </a:spcAft>
              <a:buSzPts val="1800"/>
              <a:buNone/>
              <a:defRPr/>
            </a:lvl7pPr>
            <a:lvl8pPr lvl="7" algn="r" rtl="0">
              <a:lnSpc>
                <a:spcPct val="100000"/>
              </a:lnSpc>
              <a:spcBef>
                <a:spcPts val="0"/>
              </a:spcBef>
              <a:spcAft>
                <a:spcPts val="0"/>
              </a:spcAft>
              <a:buSzPts val="1800"/>
              <a:buNone/>
              <a:defRPr/>
            </a:lvl8pPr>
            <a:lvl9pPr lvl="8" algn="r" rtl="0">
              <a:lnSpc>
                <a:spcPct val="100000"/>
              </a:lnSpc>
              <a:spcBef>
                <a:spcPts val="0"/>
              </a:spcBef>
              <a:spcAft>
                <a:spcPts val="0"/>
              </a:spcAft>
              <a:buSzPts val="1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panose="00000009000000000000"/>
                <a:ea typeface="Roboto Mono SemiBold" panose="00000009000000000000"/>
                <a:cs typeface="Roboto Mono SemiBold" panose="00000009000000000000"/>
                <a:sym typeface="Roboto Mono SemiBold" panose="00000009000000000000"/>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2pPr>
            <a:lvl3pPr lvl="2"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3pPr>
            <a:lvl4pPr lvl="3"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4pPr>
            <a:lvl5pPr lvl="4"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5pPr>
            <a:lvl6pPr lvl="5"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6pPr>
            <a:lvl7pPr lvl="6"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7pPr>
            <a:lvl8pPr lvl="7"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8pPr>
            <a:lvl9pPr lvl="8"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9pPr>
          </a:lstStyle>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panose="00000009000000000000"/>
                <a:ea typeface="Roboto Mono SemiBold" panose="00000009000000000000"/>
                <a:cs typeface="Roboto Mono SemiBold" panose="00000009000000000000"/>
                <a:sym typeface="Roboto Mono SemiBold" panose="00000009000000000000"/>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panose="00000009000000000000"/>
                <a:ea typeface="Roboto Mono SemiBold" panose="00000009000000000000"/>
                <a:cs typeface="Roboto Mono SemiBold" panose="00000009000000000000"/>
                <a:sym typeface="Roboto Mono SemiBold" panose="00000009000000000000"/>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panose="02000000000000000000"/>
              <a:buNone/>
              <a:defRPr sz="4000" b="1">
                <a:solidFill>
                  <a:schemeClr val="dk1"/>
                </a:solidFill>
                <a:latin typeface="Roboto" panose="02000000000000000000"/>
                <a:ea typeface="Roboto" panose="02000000000000000000"/>
                <a:cs typeface="Roboto" panose="02000000000000000000"/>
                <a:sym typeface="Roboto" panose="02000000000000000000"/>
              </a:defRPr>
            </a:lvl1pPr>
            <a:lvl2pPr lvl="1">
              <a:lnSpc>
                <a:spcPct val="80000"/>
              </a:lnSpc>
              <a:spcBef>
                <a:spcPts val="0"/>
              </a:spcBef>
              <a:spcAft>
                <a:spcPts val="0"/>
              </a:spcAft>
              <a:buClr>
                <a:schemeClr val="dk1"/>
              </a:buClr>
              <a:buSzPts val="4000"/>
              <a:buFont typeface="Roboto" panose="02000000000000000000"/>
              <a:buNone/>
              <a:defRPr sz="4000" b="1">
                <a:solidFill>
                  <a:schemeClr val="dk1"/>
                </a:solidFill>
                <a:latin typeface="Roboto" panose="02000000000000000000"/>
                <a:ea typeface="Roboto" panose="02000000000000000000"/>
                <a:cs typeface="Roboto" panose="02000000000000000000"/>
                <a:sym typeface="Roboto" panose="02000000000000000000"/>
              </a:defRPr>
            </a:lvl2pPr>
            <a:lvl3pPr lvl="2">
              <a:lnSpc>
                <a:spcPct val="80000"/>
              </a:lnSpc>
              <a:spcBef>
                <a:spcPts val="0"/>
              </a:spcBef>
              <a:spcAft>
                <a:spcPts val="0"/>
              </a:spcAft>
              <a:buClr>
                <a:schemeClr val="dk1"/>
              </a:buClr>
              <a:buSzPts val="4000"/>
              <a:buFont typeface="Roboto" panose="02000000000000000000"/>
              <a:buNone/>
              <a:defRPr sz="4000" b="1">
                <a:solidFill>
                  <a:schemeClr val="dk1"/>
                </a:solidFill>
                <a:latin typeface="Roboto" panose="02000000000000000000"/>
                <a:ea typeface="Roboto" panose="02000000000000000000"/>
                <a:cs typeface="Roboto" panose="02000000000000000000"/>
                <a:sym typeface="Roboto" panose="02000000000000000000"/>
              </a:defRPr>
            </a:lvl3pPr>
            <a:lvl4pPr lvl="3">
              <a:lnSpc>
                <a:spcPct val="80000"/>
              </a:lnSpc>
              <a:spcBef>
                <a:spcPts val="0"/>
              </a:spcBef>
              <a:spcAft>
                <a:spcPts val="0"/>
              </a:spcAft>
              <a:buClr>
                <a:schemeClr val="dk1"/>
              </a:buClr>
              <a:buSzPts val="4000"/>
              <a:buFont typeface="Roboto" panose="02000000000000000000"/>
              <a:buNone/>
              <a:defRPr sz="4000" b="1">
                <a:solidFill>
                  <a:schemeClr val="dk1"/>
                </a:solidFill>
                <a:latin typeface="Roboto" panose="02000000000000000000"/>
                <a:ea typeface="Roboto" panose="02000000000000000000"/>
                <a:cs typeface="Roboto" panose="02000000000000000000"/>
                <a:sym typeface="Roboto" panose="02000000000000000000"/>
              </a:defRPr>
            </a:lvl4pPr>
            <a:lvl5pPr lvl="4">
              <a:lnSpc>
                <a:spcPct val="80000"/>
              </a:lnSpc>
              <a:spcBef>
                <a:spcPts val="0"/>
              </a:spcBef>
              <a:spcAft>
                <a:spcPts val="0"/>
              </a:spcAft>
              <a:buClr>
                <a:schemeClr val="dk1"/>
              </a:buClr>
              <a:buSzPts val="4000"/>
              <a:buFont typeface="Roboto" panose="02000000000000000000"/>
              <a:buNone/>
              <a:defRPr sz="4000" b="1">
                <a:solidFill>
                  <a:schemeClr val="dk1"/>
                </a:solidFill>
                <a:latin typeface="Roboto" panose="02000000000000000000"/>
                <a:ea typeface="Roboto" panose="02000000000000000000"/>
                <a:cs typeface="Roboto" panose="02000000000000000000"/>
                <a:sym typeface="Roboto" panose="02000000000000000000"/>
              </a:defRPr>
            </a:lvl5pPr>
            <a:lvl6pPr lvl="5">
              <a:lnSpc>
                <a:spcPct val="80000"/>
              </a:lnSpc>
              <a:spcBef>
                <a:spcPts val="0"/>
              </a:spcBef>
              <a:spcAft>
                <a:spcPts val="0"/>
              </a:spcAft>
              <a:buClr>
                <a:schemeClr val="dk1"/>
              </a:buClr>
              <a:buSzPts val="4000"/>
              <a:buFont typeface="Roboto" panose="02000000000000000000"/>
              <a:buNone/>
              <a:defRPr sz="4000" b="1">
                <a:solidFill>
                  <a:schemeClr val="dk1"/>
                </a:solidFill>
                <a:latin typeface="Roboto" panose="02000000000000000000"/>
                <a:ea typeface="Roboto" panose="02000000000000000000"/>
                <a:cs typeface="Roboto" panose="02000000000000000000"/>
                <a:sym typeface="Roboto" panose="02000000000000000000"/>
              </a:defRPr>
            </a:lvl6pPr>
            <a:lvl7pPr lvl="6">
              <a:lnSpc>
                <a:spcPct val="80000"/>
              </a:lnSpc>
              <a:spcBef>
                <a:spcPts val="0"/>
              </a:spcBef>
              <a:spcAft>
                <a:spcPts val="0"/>
              </a:spcAft>
              <a:buClr>
                <a:schemeClr val="dk1"/>
              </a:buClr>
              <a:buSzPts val="4000"/>
              <a:buFont typeface="Roboto" panose="02000000000000000000"/>
              <a:buNone/>
              <a:defRPr sz="4000" b="1">
                <a:solidFill>
                  <a:schemeClr val="dk1"/>
                </a:solidFill>
                <a:latin typeface="Roboto" panose="02000000000000000000"/>
                <a:ea typeface="Roboto" panose="02000000000000000000"/>
                <a:cs typeface="Roboto" panose="02000000000000000000"/>
                <a:sym typeface="Roboto" panose="02000000000000000000"/>
              </a:defRPr>
            </a:lvl7pPr>
            <a:lvl8pPr lvl="7">
              <a:lnSpc>
                <a:spcPct val="80000"/>
              </a:lnSpc>
              <a:spcBef>
                <a:spcPts val="0"/>
              </a:spcBef>
              <a:spcAft>
                <a:spcPts val="0"/>
              </a:spcAft>
              <a:buClr>
                <a:schemeClr val="dk1"/>
              </a:buClr>
              <a:buSzPts val="4000"/>
              <a:buFont typeface="Roboto" panose="02000000000000000000"/>
              <a:buNone/>
              <a:defRPr sz="4000" b="1">
                <a:solidFill>
                  <a:schemeClr val="dk1"/>
                </a:solidFill>
                <a:latin typeface="Roboto" panose="02000000000000000000"/>
                <a:ea typeface="Roboto" panose="02000000000000000000"/>
                <a:cs typeface="Roboto" panose="02000000000000000000"/>
                <a:sym typeface="Roboto" panose="02000000000000000000"/>
              </a:defRPr>
            </a:lvl8pPr>
            <a:lvl9pPr lvl="8">
              <a:lnSpc>
                <a:spcPct val="80000"/>
              </a:lnSpc>
              <a:spcBef>
                <a:spcPts val="0"/>
              </a:spcBef>
              <a:spcAft>
                <a:spcPts val="0"/>
              </a:spcAft>
              <a:buClr>
                <a:schemeClr val="dk1"/>
              </a:buClr>
              <a:buSzPts val="4000"/>
              <a:buFont typeface="Roboto" panose="02000000000000000000"/>
              <a:buNone/>
              <a:defRPr sz="4000" b="1">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panose="00000009000000000000"/>
              <a:buChar char="●"/>
              <a:defRPr sz="1800">
                <a:solidFill>
                  <a:schemeClr val="dk2"/>
                </a:solidFill>
                <a:latin typeface="Roboto Mono" panose="00000009000000000000"/>
                <a:ea typeface="Roboto Mono" panose="00000009000000000000"/>
                <a:cs typeface="Roboto Mono" panose="00000009000000000000"/>
                <a:sym typeface="Roboto Mono" panose="00000009000000000000"/>
              </a:defRPr>
            </a:lvl1pPr>
            <a:lvl2pPr marL="914400" lvl="1" indent="-342900">
              <a:lnSpc>
                <a:spcPct val="115000"/>
              </a:lnSpc>
              <a:spcBef>
                <a:spcPts val="2100"/>
              </a:spcBef>
              <a:spcAft>
                <a:spcPts val="0"/>
              </a:spcAft>
              <a:buClr>
                <a:schemeClr val="dk2"/>
              </a:buClr>
              <a:buSzPts val="1800"/>
              <a:buFont typeface="Roboto Mono" panose="00000009000000000000"/>
              <a:buChar char="○"/>
              <a:defRPr sz="1800">
                <a:solidFill>
                  <a:schemeClr val="dk2"/>
                </a:solidFill>
                <a:latin typeface="Roboto Mono" panose="00000009000000000000"/>
                <a:ea typeface="Roboto Mono" panose="00000009000000000000"/>
                <a:cs typeface="Roboto Mono" panose="00000009000000000000"/>
                <a:sym typeface="Roboto Mono" panose="00000009000000000000"/>
              </a:defRPr>
            </a:lvl2pPr>
            <a:lvl3pPr marL="1371600" lvl="2" indent="-342900">
              <a:lnSpc>
                <a:spcPct val="115000"/>
              </a:lnSpc>
              <a:spcBef>
                <a:spcPts val="2100"/>
              </a:spcBef>
              <a:spcAft>
                <a:spcPts val="0"/>
              </a:spcAft>
              <a:buClr>
                <a:schemeClr val="dk2"/>
              </a:buClr>
              <a:buSzPts val="1800"/>
              <a:buFont typeface="Roboto Mono" panose="00000009000000000000"/>
              <a:buChar char="■"/>
              <a:defRPr sz="1800">
                <a:solidFill>
                  <a:schemeClr val="dk2"/>
                </a:solidFill>
                <a:latin typeface="Roboto Mono" panose="00000009000000000000"/>
                <a:ea typeface="Roboto Mono" panose="00000009000000000000"/>
                <a:cs typeface="Roboto Mono" panose="00000009000000000000"/>
                <a:sym typeface="Roboto Mono" panose="00000009000000000000"/>
              </a:defRPr>
            </a:lvl3pPr>
            <a:lvl4pPr marL="1828800" lvl="3" indent="-342900">
              <a:lnSpc>
                <a:spcPct val="115000"/>
              </a:lnSpc>
              <a:spcBef>
                <a:spcPts val="2100"/>
              </a:spcBef>
              <a:spcAft>
                <a:spcPts val="0"/>
              </a:spcAft>
              <a:buClr>
                <a:schemeClr val="dk2"/>
              </a:buClr>
              <a:buSzPts val="1800"/>
              <a:buFont typeface="Roboto Mono" panose="00000009000000000000"/>
              <a:buChar char="●"/>
              <a:defRPr sz="1800">
                <a:solidFill>
                  <a:schemeClr val="dk2"/>
                </a:solidFill>
                <a:latin typeface="Roboto Mono" panose="00000009000000000000"/>
                <a:ea typeface="Roboto Mono" panose="00000009000000000000"/>
                <a:cs typeface="Roboto Mono" panose="00000009000000000000"/>
                <a:sym typeface="Roboto Mono" panose="00000009000000000000"/>
              </a:defRPr>
            </a:lvl4pPr>
            <a:lvl5pPr marL="2286000" lvl="4" indent="-342900">
              <a:lnSpc>
                <a:spcPct val="115000"/>
              </a:lnSpc>
              <a:spcBef>
                <a:spcPts val="2100"/>
              </a:spcBef>
              <a:spcAft>
                <a:spcPts val="0"/>
              </a:spcAft>
              <a:buClr>
                <a:schemeClr val="dk2"/>
              </a:buClr>
              <a:buSzPts val="1800"/>
              <a:buFont typeface="Roboto Mono" panose="00000009000000000000"/>
              <a:buChar char="○"/>
              <a:defRPr sz="1800">
                <a:solidFill>
                  <a:schemeClr val="dk2"/>
                </a:solidFill>
                <a:latin typeface="Roboto Mono" panose="00000009000000000000"/>
                <a:ea typeface="Roboto Mono" panose="00000009000000000000"/>
                <a:cs typeface="Roboto Mono" panose="00000009000000000000"/>
                <a:sym typeface="Roboto Mono" panose="00000009000000000000"/>
              </a:defRPr>
            </a:lvl5pPr>
            <a:lvl6pPr marL="2743200" lvl="5" indent="-342900">
              <a:lnSpc>
                <a:spcPct val="115000"/>
              </a:lnSpc>
              <a:spcBef>
                <a:spcPts val="2100"/>
              </a:spcBef>
              <a:spcAft>
                <a:spcPts val="0"/>
              </a:spcAft>
              <a:buClr>
                <a:schemeClr val="dk2"/>
              </a:buClr>
              <a:buSzPts val="1800"/>
              <a:buFont typeface="Roboto Mono" panose="00000009000000000000"/>
              <a:buChar char="■"/>
              <a:defRPr sz="1800">
                <a:solidFill>
                  <a:schemeClr val="dk2"/>
                </a:solidFill>
                <a:latin typeface="Roboto Mono" panose="00000009000000000000"/>
                <a:ea typeface="Roboto Mono" panose="00000009000000000000"/>
                <a:cs typeface="Roboto Mono" panose="00000009000000000000"/>
                <a:sym typeface="Roboto Mono" panose="00000009000000000000"/>
              </a:defRPr>
            </a:lvl6pPr>
            <a:lvl7pPr marL="3200400" lvl="6" indent="-342900">
              <a:lnSpc>
                <a:spcPct val="115000"/>
              </a:lnSpc>
              <a:spcBef>
                <a:spcPts val="2100"/>
              </a:spcBef>
              <a:spcAft>
                <a:spcPts val="0"/>
              </a:spcAft>
              <a:buClr>
                <a:schemeClr val="dk2"/>
              </a:buClr>
              <a:buSzPts val="1800"/>
              <a:buFont typeface="Roboto Mono" panose="00000009000000000000"/>
              <a:buChar char="●"/>
              <a:defRPr sz="1800">
                <a:solidFill>
                  <a:schemeClr val="dk2"/>
                </a:solidFill>
                <a:latin typeface="Roboto Mono" panose="00000009000000000000"/>
                <a:ea typeface="Roboto Mono" panose="00000009000000000000"/>
                <a:cs typeface="Roboto Mono" panose="00000009000000000000"/>
                <a:sym typeface="Roboto Mono" panose="00000009000000000000"/>
              </a:defRPr>
            </a:lvl7pPr>
            <a:lvl8pPr marL="3657600" lvl="7" indent="-342900">
              <a:lnSpc>
                <a:spcPct val="115000"/>
              </a:lnSpc>
              <a:spcBef>
                <a:spcPts val="2100"/>
              </a:spcBef>
              <a:spcAft>
                <a:spcPts val="0"/>
              </a:spcAft>
              <a:buClr>
                <a:schemeClr val="dk2"/>
              </a:buClr>
              <a:buSzPts val="1800"/>
              <a:buFont typeface="Roboto Mono" panose="00000009000000000000"/>
              <a:buChar char="○"/>
              <a:defRPr sz="1800">
                <a:solidFill>
                  <a:schemeClr val="dk2"/>
                </a:solidFill>
                <a:latin typeface="Roboto Mono" panose="00000009000000000000"/>
                <a:ea typeface="Roboto Mono" panose="00000009000000000000"/>
                <a:cs typeface="Roboto Mono" panose="00000009000000000000"/>
                <a:sym typeface="Roboto Mono" panose="00000009000000000000"/>
              </a:defRPr>
            </a:lvl8pPr>
            <a:lvl9pPr marL="4114800" lvl="8" indent="-342900">
              <a:lnSpc>
                <a:spcPct val="115000"/>
              </a:lnSpc>
              <a:spcBef>
                <a:spcPts val="2100"/>
              </a:spcBef>
              <a:spcAft>
                <a:spcPts val="2100"/>
              </a:spcAft>
              <a:buClr>
                <a:schemeClr val="dk2"/>
              </a:buClr>
              <a:buSzPts val="1800"/>
              <a:buFont typeface="Roboto Mono" panose="00000009000000000000"/>
              <a:buChar char="■"/>
              <a:defRPr sz="1800">
                <a:solidFill>
                  <a:schemeClr val="dk2"/>
                </a:solidFill>
                <a:latin typeface="Roboto Mono" panose="00000009000000000000"/>
                <a:ea typeface="Roboto Mono" panose="00000009000000000000"/>
                <a:cs typeface="Roboto Mono" panose="00000009000000000000"/>
                <a:sym typeface="Roboto Mono" panose="00000009000000000000"/>
              </a:defRPr>
            </a:lvl9pPr>
          </a:lstStyle>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299"/>
            <a:ext cx="6796800" cy="2902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5000" dirty="0"/>
              <a:t>STUDENT RECORD </a:t>
            </a:r>
            <a:r>
              <a:rPr lang="en-US" sz="5000" dirty="0">
                <a:solidFill>
                  <a:schemeClr val="accent1"/>
                </a:solidFill>
              </a:rPr>
              <a:t>MANAGEMENT </a:t>
            </a:r>
            <a:r>
              <a:rPr lang="en-US" sz="5000" dirty="0"/>
              <a:t>SYSTEM</a:t>
            </a:r>
            <a:br>
              <a:rPr lang="en-US" sz="5000" dirty="0"/>
            </a:br>
            <a:endParaRPr sz="5000" dirty="0"/>
          </a:p>
        </p:txBody>
      </p:sp>
      <p:sp>
        <p:nvSpPr>
          <p:cNvPr id="381" name="Google Shape;381;p2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dirty="0">
                <a:solidFill>
                  <a:schemeClr val="accent1"/>
                </a:solidFill>
              </a:rPr>
              <a:t>&lt;p&gt;</a:t>
            </a:r>
            <a:r>
              <a:rPr lang="en-GB" dirty="0"/>
              <a:t> using the linked list </a:t>
            </a:r>
            <a:r>
              <a:rPr lang="en-GB" dirty="0">
                <a:solidFill>
                  <a:schemeClr val="accent1"/>
                </a:solidFill>
              </a:rPr>
              <a:t>&lt;/p&gt;</a:t>
            </a:r>
            <a:endParaRPr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1" name="Google Shape;481;p33"/>
          <p:cNvSpPr txBox="1">
            <a:spLocks noGrp="1"/>
          </p:cNvSpPr>
          <p:nvPr>
            <p:ph type="title" idx="4294967295"/>
          </p:nvPr>
        </p:nvSpPr>
        <p:spPr>
          <a:xfrm>
            <a:off x="780845" y="1686075"/>
            <a:ext cx="5989232" cy="898863"/>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US" sz="4800" dirty="0">
                <a:solidFill>
                  <a:schemeClr val="tx1"/>
                </a:solidFill>
              </a:rPr>
              <a:t>How does it form ?</a:t>
            </a:r>
            <a:endParaRPr sz="4800" dirty="0">
              <a:solidFill>
                <a:schemeClr val="tx1"/>
              </a:solidFill>
            </a:endParaRPr>
          </a:p>
        </p:txBody>
      </p:sp>
      <p:sp>
        <p:nvSpPr>
          <p:cNvPr id="482" name="Google Shape;482;p33"/>
          <p:cNvSpPr txBox="1">
            <a:spLocks noGrp="1"/>
          </p:cNvSpPr>
          <p:nvPr>
            <p:ph type="body" idx="4294967295"/>
          </p:nvPr>
        </p:nvSpPr>
        <p:spPr>
          <a:xfrm>
            <a:off x="1098486" y="2925593"/>
            <a:ext cx="5322600" cy="2256545"/>
          </a:xfrm>
          <a:prstGeom prst="rect">
            <a:avLst/>
          </a:prstGeom>
        </p:spPr>
        <p:txBody>
          <a:bodyPr spcFirstLastPara="1" wrap="square" lIns="121900" tIns="121900" rIns="121900" bIns="121900" anchor="t" anchorCtr="0">
            <a:noAutofit/>
          </a:bodyPr>
          <a:lstStyle/>
          <a:p>
            <a:pPr marL="0" lvl="0" indent="0" algn="just">
              <a:spcBef>
                <a:spcPts val="2100"/>
              </a:spcBef>
              <a:spcAft>
                <a:spcPts val="2100"/>
              </a:spcAft>
              <a:buNone/>
            </a:pPr>
            <a:r>
              <a:rPr lang="en-US" dirty="0">
                <a:solidFill>
                  <a:schemeClr val="accent2"/>
                </a:solidFill>
              </a:rPr>
              <a:t>&lt;p&gt; </a:t>
            </a:r>
            <a:r>
              <a:rPr lang="en-US" dirty="0"/>
              <a:t>With the basic knowledge of operation on linked list like insertion, deletion of elements in the linked list, the student record management system can be created. </a:t>
            </a:r>
            <a:r>
              <a:rPr lang="en-US" dirty="0">
                <a:solidFill>
                  <a:schemeClr val="accent2"/>
                </a:solidFill>
              </a:rPr>
              <a:t>&lt;/p&gt;</a:t>
            </a:r>
            <a:endParaRPr dirty="0">
              <a:solidFill>
                <a:schemeClr val="accent2"/>
              </a:solidFill>
            </a:endParaRPr>
          </a:p>
        </p:txBody>
      </p:sp>
      <p:pic>
        <p:nvPicPr>
          <p:cNvPr id="483" name="Google Shape;483;p33"/>
          <p:cNvPicPr preferRelativeResize="0"/>
          <p:nvPr/>
        </p:nvPicPr>
        <p:blipFill>
          <a:blip r:embed="rId1">
            <a:extLst>
              <a:ext uri="{28A0092B-C50C-407E-A947-70E740481C1C}">
                <a14:useLocalDpi xmlns:a14="http://schemas.microsoft.com/office/drawing/2010/main" val="0"/>
              </a:ext>
            </a:extLst>
          </a:blip>
          <a:stretch>
            <a:fillRect/>
          </a:stretch>
        </p:blipFill>
        <p:spPr>
          <a:xfrm>
            <a:off x="6870875" y="1948481"/>
            <a:ext cx="4875648" cy="344120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6986409" y="2122571"/>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 </a:t>
            </a:r>
            <a:endParaRPr sz="18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97" name="Google Shape;497;p34"/>
          <p:cNvPicPr preferRelativeResize="0"/>
          <p:nvPr/>
        </p:nvPicPr>
        <p:blipFill>
          <a:blip r:embed="rId1">
            <a:extLst>
              <a:ext uri="{28A0092B-C50C-407E-A947-70E740481C1C}">
                <a14:useLocalDpi xmlns:a14="http://schemas.microsoft.com/office/drawing/2010/main" val="0"/>
              </a:ext>
            </a:extLst>
          </a:blip>
          <a:stretch>
            <a:fillRect/>
          </a:stretch>
        </p:blipFill>
        <p:spPr>
          <a:xfrm>
            <a:off x="550224" y="1222131"/>
            <a:ext cx="5903329" cy="3042138"/>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25903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t>DID YOU </a:t>
            </a:r>
            <a:r>
              <a:rPr lang="en-US" sz="7200" dirty="0">
                <a:solidFill>
                  <a:schemeClr val="accent6">
                    <a:lumMod val="40000"/>
                    <a:lumOff val="60000"/>
                  </a:schemeClr>
                </a:solidFill>
              </a:rPr>
              <a:t>know?</a:t>
            </a:r>
            <a:endParaRPr sz="7200" dirty="0">
              <a:solidFill>
                <a:schemeClr val="accent6">
                  <a:lumMod val="40000"/>
                  <a:lumOff val="60000"/>
                </a:schemeClr>
              </a:solidFill>
            </a:endParaRPr>
          </a:p>
        </p:txBody>
      </p:sp>
      <p:sp>
        <p:nvSpPr>
          <p:cNvPr id="499" name="Google Shape;499;p34"/>
          <p:cNvSpPr txBox="1">
            <a:spLocks noGrp="1"/>
          </p:cNvSpPr>
          <p:nvPr>
            <p:ph type="body" idx="4294967295"/>
          </p:nvPr>
        </p:nvSpPr>
        <p:spPr>
          <a:xfrm>
            <a:off x="655731" y="4114801"/>
            <a:ext cx="11129100" cy="2022230"/>
          </a:xfrm>
          <a:prstGeom prst="rect">
            <a:avLst/>
          </a:prstGeom>
        </p:spPr>
        <p:txBody>
          <a:bodyPr spcFirstLastPara="1" wrap="square" lIns="121900" tIns="121900" rIns="121900" bIns="121900" anchor="t" anchorCtr="0">
            <a:noAutofit/>
          </a:bodyPr>
          <a:lstStyle/>
          <a:p>
            <a:pPr marL="0" lvl="0" indent="0">
              <a:spcBef>
                <a:spcPts val="2100"/>
              </a:spcBef>
              <a:buNone/>
            </a:pPr>
            <a:r>
              <a:rPr lang="en-US" b="1" dirty="0">
                <a:solidFill>
                  <a:schemeClr val="accent1"/>
                </a:solidFill>
              </a:rPr>
              <a:t>&lt;p&gt; </a:t>
            </a:r>
            <a:r>
              <a:rPr lang="en-US" b="1" dirty="0"/>
              <a:t>Data structures allow us to organize and store data, while algorithms allow us to process that data in a meaningful way</a:t>
            </a:r>
            <a:r>
              <a:rPr lang="en-US" dirty="0"/>
              <a:t>. Learning data structure and algorithms will help you become a better programmer. You will be able to write code that is more efficient and more reliable. </a:t>
            </a:r>
            <a:r>
              <a:rPr lang="en-US" dirty="0">
                <a:solidFill>
                  <a:schemeClr val="accent1"/>
                </a:solidFill>
              </a:rPr>
              <a:t>&lt;/p&gt;</a:t>
            </a:r>
            <a:endParaRPr dirty="0">
              <a:solidFill>
                <a:schemeClr val="accent1"/>
              </a:solidFill>
            </a:endParaRPr>
          </a:p>
          <a:p>
            <a:pPr marL="0" lvl="0" indent="0" algn="l" rtl="0">
              <a:spcBef>
                <a:spcPts val="2100"/>
              </a:spcBef>
              <a:spcAft>
                <a:spcPts val="2100"/>
              </a:spcAft>
              <a:buNone/>
            </a:pPr>
            <a:endParaRPr dirty="0"/>
          </a:p>
        </p:txBody>
      </p:sp>
      <p:grpSp>
        <p:nvGrpSpPr>
          <p:cNvPr id="500" name="Google Shape;500;p34"/>
          <p:cNvGrpSpPr/>
          <p:nvPr/>
        </p:nvGrpSpPr>
        <p:grpSpPr>
          <a:xfrm>
            <a:off x="534606" y="418907"/>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504" name="Google Shape;504;p34"/>
          <p:cNvGrpSpPr/>
          <p:nvPr/>
        </p:nvGrpSpPr>
        <p:grpSpPr>
          <a:xfrm>
            <a:off x="8191367" y="6056442"/>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4" name="Google Shape;432;p28"/>
          <p:cNvSpPr txBox="1">
            <a:spLocks noGrp="1"/>
          </p:cNvSpPr>
          <p:nvPr>
            <p:ph type="subTitle" idx="1"/>
          </p:nvPr>
        </p:nvSpPr>
        <p:spPr>
          <a:xfrm>
            <a:off x="8061658" y="6040057"/>
            <a:ext cx="3754500" cy="717900"/>
          </a:xfrm>
          <a:prstGeom prst="rect">
            <a:avLst/>
          </a:prstGeom>
        </p:spPr>
        <p:txBody>
          <a:bodyPr spcFirstLastPara="1" wrap="square" lIns="121900" tIns="121900" rIns="121900" bIns="121900" anchor="ctr" anchorCtr="0">
            <a:noAutofit/>
          </a:bodyPr>
          <a:lstStyle/>
          <a:p>
            <a:pPr marL="457200" lvl="0" indent="0" algn="r" rtl="0">
              <a:spcBef>
                <a:spcPts val="0"/>
              </a:spcBef>
              <a:spcAft>
                <a:spcPts val="0"/>
              </a:spcAft>
              <a:buNone/>
            </a:pPr>
            <a:r>
              <a:rPr lang="en-GB" dirty="0"/>
              <a:t>― Christian U. Eugenio </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p:nvPr/>
        </p:nvSpPr>
        <p:spPr>
          <a:xfrm>
            <a:off x="1264636" y="2398427"/>
            <a:ext cx="9242631" cy="3852471"/>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rgbClr val="E4E6EB"/>
                </a:solidFill>
                <a:latin typeface="Segoe UI Historic" panose="020B0502040204020203" pitchFamily="34" charset="0"/>
              </a:rPr>
              <a:t>T</a:t>
            </a:r>
            <a:r>
              <a:rPr lang="en-US" sz="2400" b="0" i="0" dirty="0">
                <a:solidFill>
                  <a:srgbClr val="E4E6EB"/>
                </a:solidFill>
                <a:effectLst/>
                <a:latin typeface="Segoe UI Historic" panose="020B0502040204020203" pitchFamily="34" charset="0"/>
              </a:rPr>
              <a:t>he current manual system's problems include data redundancy, difficulty updating and maintaining, inconsistent data, insecurity, difficulty imposing restrictions on different data files, and difficulty backing up. Student record management  is a solution to this issue stated , Information overload, data accuracy and integrity, maintaining compliance with rules, managing records across </a:t>
            </a:r>
            <a:r>
              <a:rPr lang="en-US" sz="2400" b="0" i="0" dirty="0">
                <a:solidFill>
                  <a:srgbClr val="E4E6EB"/>
                </a:solidFill>
                <a:effectLst/>
                <a:latin typeface="Roboto" panose="02000000000000000000" pitchFamily="2" charset="0"/>
                <a:ea typeface="Roboto" panose="02000000000000000000" pitchFamily="2" charset="0"/>
              </a:rPr>
              <a:t>different</a:t>
            </a:r>
            <a:r>
              <a:rPr lang="en-US" sz="2400" b="0" i="0" dirty="0">
                <a:solidFill>
                  <a:srgbClr val="E4E6EB"/>
                </a:solidFill>
                <a:effectLst/>
                <a:latin typeface="Segoe UI Historic" panose="020B0502040204020203" pitchFamily="34" charset="0"/>
              </a:rPr>
              <a:t> sites, poor records retrieval, and missing retention schedule are some of the significant issues in records management. Where in in this system can provide accurate record of the students.</a:t>
            </a:r>
            <a:endParaRPr sz="18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13" name="Google Shape;513;p35"/>
          <p:cNvSpPr txBox="1">
            <a:spLocks noGrp="1"/>
          </p:cNvSpPr>
          <p:nvPr>
            <p:ph type="title"/>
          </p:nvPr>
        </p:nvSpPr>
        <p:spPr>
          <a:xfrm flipH="1">
            <a:off x="3267854" y="532152"/>
            <a:ext cx="6415791" cy="2001186"/>
          </a:xfrm>
          <a:prstGeom prst="rect">
            <a:avLst/>
          </a:prstGeom>
          <a:noFill/>
          <a:ln>
            <a:noFill/>
          </a:ln>
        </p:spPr>
        <p:txBody>
          <a:bodyPr spcFirstLastPara="1" wrap="square" lIns="121900" tIns="121900" rIns="121900" bIns="121900" anchor="t" anchorCtr="0">
            <a:noAutofit/>
          </a:bodyPr>
          <a:lstStyle/>
          <a:p>
            <a:pPr>
              <a:buSzPts val="7000"/>
            </a:pPr>
            <a:r>
              <a:rPr lang="en-GB" sz="8800" dirty="0">
                <a:solidFill>
                  <a:schemeClr val="accent2"/>
                </a:solidFill>
              </a:rPr>
              <a:t>03</a:t>
            </a:r>
            <a:br>
              <a:rPr lang="en-GB" sz="2400" dirty="0">
                <a:solidFill>
                  <a:schemeClr val="accent2"/>
                </a:solidFill>
              </a:rPr>
            </a:br>
            <a:r>
              <a:rPr lang="en-PH" sz="2400" b="0" i="0" dirty="0">
                <a:solidFill>
                  <a:srgbClr val="E4E6EB"/>
                </a:solidFill>
                <a:effectLst/>
                <a:highlight>
                  <a:srgbClr val="800080"/>
                </a:highlight>
                <a:latin typeface="Segoe UI Historic" panose="020B0502040204020203" pitchFamily="34" charset="0"/>
              </a:rPr>
              <a:t>Statement of the Problem </a:t>
            </a:r>
            <a:br>
              <a:rPr lang="en-PH" sz="2400" b="0" i="0" dirty="0">
                <a:solidFill>
                  <a:srgbClr val="E4E6EB"/>
                </a:solidFill>
                <a:effectLst/>
                <a:highlight>
                  <a:srgbClr val="800080"/>
                </a:highlight>
                <a:latin typeface="Segoe UI Historic" panose="020B0502040204020203" pitchFamily="34" charset="0"/>
              </a:rPr>
            </a:br>
            <a:endParaRPr sz="5000" dirty="0">
              <a:highlight>
                <a:srgbClr val="800080"/>
              </a:highlight>
            </a:endParaRPr>
          </a:p>
        </p:txBody>
      </p:sp>
      <p:sp>
        <p:nvSpPr>
          <p:cNvPr id="514" name="Google Shape;514;p35"/>
          <p:cNvSpPr txBox="1">
            <a:spLocks noGrp="1"/>
          </p:cNvSpPr>
          <p:nvPr>
            <p:ph type="body" idx="4294967295"/>
          </p:nvPr>
        </p:nvSpPr>
        <p:spPr>
          <a:xfrm flipH="1">
            <a:off x="644578" y="3154288"/>
            <a:ext cx="280922" cy="2032309"/>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grpSp>
        <p:nvGrpSpPr>
          <p:cNvPr id="516" name="Google Shape;516;p35"/>
          <p:cNvGrpSpPr/>
          <p:nvPr/>
        </p:nvGrpSpPr>
        <p:grpSpPr>
          <a:xfrm>
            <a:off x="6650271" y="352209"/>
            <a:ext cx="635280" cy="147600"/>
            <a:chOff x="2147366" y="4139382"/>
            <a:chExt cx="635280" cy="147600"/>
          </a:xfrm>
        </p:grpSpPr>
        <p:sp>
          <p:nvSpPr>
            <p:cNvPr id="517" name="Google Shape;517;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18" name="Google Shape;518;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19" name="Google Shape;519;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520" name="Google Shape;520;p35"/>
          <p:cNvGrpSpPr/>
          <p:nvPr/>
        </p:nvGrpSpPr>
        <p:grpSpPr>
          <a:xfrm>
            <a:off x="780846" y="826284"/>
            <a:ext cx="635280" cy="147600"/>
            <a:chOff x="2147366" y="4139382"/>
            <a:chExt cx="635280" cy="147600"/>
          </a:xfrm>
        </p:grpSpPr>
        <p:sp>
          <p:nvSpPr>
            <p:cNvPr id="521" name="Google Shape;521;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22" name="Google Shape;522;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23" name="Google Shape;523;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38600" y="349785"/>
            <a:ext cx="10714800" cy="1188600"/>
          </a:xfrm>
          <a:prstGeom prst="rect">
            <a:avLst/>
          </a:prstGeom>
        </p:spPr>
        <p:txBody>
          <a:bodyPr spcFirstLastPara="1" wrap="square" lIns="121900" tIns="121900" rIns="121900" bIns="121900" anchor="t" anchorCtr="0">
            <a:noAutofit/>
          </a:bodyPr>
          <a:lstStyle/>
          <a:p>
            <a:r>
              <a:rPr lang="en-GB" sz="4400" dirty="0">
                <a:solidFill>
                  <a:schemeClr val="accent1"/>
                </a:solidFill>
              </a:rPr>
              <a:t>04 </a:t>
            </a:r>
            <a:r>
              <a:rPr lang="en-PH" sz="2000" b="0" i="0" dirty="0">
                <a:solidFill>
                  <a:schemeClr val="accent1"/>
                </a:solidFill>
                <a:effectLst/>
                <a:latin typeface="Segoe UI Historic" panose="020B0502040204020203" pitchFamily="34" charset="0"/>
              </a:rPr>
              <a:t>Objective of the Program</a:t>
            </a:r>
            <a:br>
              <a:rPr lang="en-GB" sz="4400" dirty="0">
                <a:solidFill>
                  <a:srgbClr val="7030A0"/>
                </a:solidFill>
              </a:rPr>
            </a:br>
            <a:endParaRPr sz="6000" dirty="0">
              <a:solidFill>
                <a:srgbClr val="7030A0"/>
              </a:solidFill>
            </a:endParaRPr>
          </a:p>
        </p:txBody>
      </p:sp>
      <p:sp>
        <p:nvSpPr>
          <p:cNvPr id="529" name="Google Shape;529;p36"/>
          <p:cNvSpPr txBox="1">
            <a:spLocks noGrp="1"/>
          </p:cNvSpPr>
          <p:nvPr>
            <p:ph type="body" idx="5"/>
          </p:nvPr>
        </p:nvSpPr>
        <p:spPr>
          <a:xfrm>
            <a:off x="4287187" y="1903751"/>
            <a:ext cx="3582649" cy="3492708"/>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2000" b="0" i="0" dirty="0">
                <a:solidFill>
                  <a:srgbClr val="BDC1C6"/>
                </a:solidFill>
                <a:effectLst/>
                <a:latin typeface="Arial" panose="020B0604020202020204" pitchFamily="34" charset="0"/>
              </a:rPr>
              <a:t>The objective of a Student record management system is </a:t>
            </a:r>
            <a:r>
              <a:rPr lang="en-US" sz="2000" i="0" dirty="0">
                <a:solidFill>
                  <a:srgbClr val="BDC1C6"/>
                </a:solidFill>
                <a:effectLst/>
                <a:latin typeface="Arial" panose="020B0604020202020204" pitchFamily="34" charset="0"/>
              </a:rPr>
              <a:t>to improve information system of the students help faculty members to communicate with one another </a:t>
            </a:r>
            <a:r>
              <a:rPr lang="en-US" sz="2000" i="0" dirty="0">
                <a:solidFill>
                  <a:srgbClr val="BDC1C6"/>
                </a:solidFill>
                <a:effectLst/>
                <a:latin typeface="Roboto" panose="02000000000000000000" pitchFamily="2" charset="0"/>
                <a:ea typeface="Roboto" panose="02000000000000000000" pitchFamily="2" charset="0"/>
              </a:rPr>
              <a:t>about</a:t>
            </a:r>
            <a:r>
              <a:rPr lang="en-US" sz="2000" i="0" dirty="0">
                <a:solidFill>
                  <a:srgbClr val="BDC1C6"/>
                </a:solidFill>
                <a:effectLst/>
                <a:latin typeface="Arial" panose="020B0604020202020204" pitchFamily="34" charset="0"/>
              </a:rPr>
              <a:t> students' </a:t>
            </a:r>
            <a:r>
              <a:rPr lang="en-US" sz="2000" i="0" dirty="0">
                <a:solidFill>
                  <a:srgbClr val="BDC1C6"/>
                </a:solidFill>
                <a:effectLst/>
                <a:latin typeface="Roboto" panose="02000000000000000000" pitchFamily="2" charset="0"/>
                <a:ea typeface="Roboto" panose="02000000000000000000" pitchFamily="2" charset="0"/>
              </a:rPr>
              <a:t>information</a:t>
            </a:r>
            <a:r>
              <a:rPr lang="en-US" sz="2000" i="0" dirty="0">
                <a:solidFill>
                  <a:srgbClr val="BDC1C6"/>
                </a:solidFill>
                <a:effectLst/>
                <a:latin typeface="Arial" panose="020B0604020202020204" pitchFamily="34" charset="0"/>
              </a:rPr>
              <a:t> between faculty and parents, </a:t>
            </a:r>
            <a:r>
              <a:rPr lang="en-US" sz="2000" b="0" i="0" dirty="0">
                <a:solidFill>
                  <a:srgbClr val="BDC1C6"/>
                </a:solidFill>
                <a:effectLst/>
                <a:latin typeface="Arial" panose="020B0604020202020204" pitchFamily="34" charset="0"/>
              </a:rPr>
              <a:t>Teachers, parents, and students use of SMRS system</a:t>
            </a:r>
            <a:r>
              <a:rPr lang="en-US" b="0" i="0" dirty="0">
                <a:solidFill>
                  <a:srgbClr val="BDC1C6"/>
                </a:solidFill>
                <a:effectLst/>
                <a:latin typeface="Arial" panose="020B0604020202020204" pitchFamily="34" charset="0"/>
              </a:rPr>
              <a:t>.</a:t>
            </a:r>
            <a:endParaRPr dirty="0">
              <a:solidFill>
                <a:schemeClr val="accent2"/>
              </a:solidFill>
            </a:endParaRPr>
          </a:p>
        </p:txBody>
      </p:sp>
      <p:sp>
        <p:nvSpPr>
          <p:cNvPr id="3" name="Title 2"/>
          <p:cNvSpPr>
            <a:spLocks noGrp="1"/>
          </p:cNvSpPr>
          <p:nvPr>
            <p:ph type="title"/>
          </p:nvPr>
        </p:nvSpPr>
        <p:spPr>
          <a:xfrm>
            <a:off x="715025" y="3222885"/>
            <a:ext cx="2948371" cy="1648917"/>
          </a:xfrm>
        </p:spPr>
        <p:txBody>
          <a:bodyPr/>
          <a:lstStyle/>
          <a:p>
            <a:r>
              <a:rPr lang="en-US" sz="2000" dirty="0"/>
              <a:t>The main goal is to create an accurate and useful student record management system.</a:t>
            </a:r>
            <a:endParaRPr lang="en-PH" sz="2000" dirty="0"/>
          </a:p>
        </p:txBody>
      </p:sp>
      <p:sp>
        <p:nvSpPr>
          <p:cNvPr id="7" name="Title 6"/>
          <p:cNvSpPr>
            <a:spLocks noGrp="1"/>
          </p:cNvSpPr>
          <p:nvPr>
            <p:ph type="title" idx="4"/>
          </p:nvPr>
        </p:nvSpPr>
        <p:spPr>
          <a:xfrm>
            <a:off x="8481454" y="2922349"/>
            <a:ext cx="2948400" cy="2698961"/>
          </a:xfrm>
        </p:spPr>
        <p:txBody>
          <a:bodyPr/>
          <a:lstStyle/>
          <a:p>
            <a:r>
              <a:rPr lang="en-US" sz="2800" dirty="0"/>
              <a:t>The school can use this system to organize a student's information already</a:t>
            </a:r>
            <a:r>
              <a:rPr lang="en-US" sz="1600" dirty="0"/>
              <a:t>.</a:t>
            </a:r>
            <a:endParaRPr lang="en-PH"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7"/>
          <p:cNvSpPr txBox="1">
            <a:spLocks noGrp="1"/>
          </p:cNvSpPr>
          <p:nvPr>
            <p:ph type="title"/>
          </p:nvPr>
        </p:nvSpPr>
        <p:spPr>
          <a:xfrm>
            <a:off x="720399" y="149903"/>
            <a:ext cx="10911967" cy="959370"/>
          </a:xfrm>
          <a:prstGeom prst="rect">
            <a:avLst/>
          </a:prstGeom>
        </p:spPr>
        <p:txBody>
          <a:bodyPr spcFirstLastPara="1" wrap="square" lIns="121900" tIns="121900" rIns="121900" bIns="121900" anchor="t" anchorCtr="0">
            <a:noAutofit/>
          </a:bodyPr>
          <a:lstStyle/>
          <a:p>
            <a:r>
              <a:rPr lang="en-GB" sz="6600" dirty="0"/>
              <a:t>05</a:t>
            </a:r>
            <a:r>
              <a:rPr lang="en-GB" sz="4400" dirty="0"/>
              <a:t> </a:t>
            </a:r>
            <a:r>
              <a:rPr lang="en-PH" sz="3200" b="0" i="0" dirty="0">
                <a:solidFill>
                  <a:schemeClr val="bg1">
                    <a:lumMod val="25000"/>
                    <a:lumOff val="75000"/>
                  </a:schemeClr>
                </a:solidFill>
                <a:effectLst/>
                <a:latin typeface="Segoe UI Historic" panose="020B0502040204020203" pitchFamily="34" charset="0"/>
              </a:rPr>
              <a:t>Significance of the Program</a:t>
            </a:r>
            <a:br>
              <a:rPr lang="en-GB" sz="4400" dirty="0"/>
            </a:br>
            <a:r>
              <a:rPr lang="en-GB" sz="6000" dirty="0">
                <a:solidFill>
                  <a:schemeClr val="accent3"/>
                </a:solidFill>
              </a:rPr>
              <a:t>.</a:t>
            </a:r>
            <a:endParaRPr sz="6000" dirty="0">
              <a:solidFill>
                <a:schemeClr val="accent3"/>
              </a:solidFill>
            </a:endParaRPr>
          </a:p>
        </p:txBody>
      </p:sp>
      <p:sp>
        <p:nvSpPr>
          <p:cNvPr id="13" name="Subtitle 12"/>
          <p:cNvSpPr>
            <a:spLocks noGrp="1"/>
          </p:cNvSpPr>
          <p:nvPr>
            <p:ph type="subTitle" idx="2"/>
          </p:nvPr>
        </p:nvSpPr>
        <p:spPr>
          <a:xfrm>
            <a:off x="1068149" y="1738859"/>
            <a:ext cx="10324375" cy="4482060"/>
          </a:xfrm>
        </p:spPr>
        <p:txBody>
          <a:bodyPr/>
          <a:lstStyle/>
          <a:p>
            <a:pPr algn="just"/>
            <a:r>
              <a:rPr lang="en-US" dirty="0"/>
              <a:t>The significance of the problem, has the  purpose  to hold in its desire to find useful. This program's main goal is to create a student record management system that will make it simple to retrieve student records. The register will be able to log in and change and update student records using this student database system. Additionally, it improves student information management, processing, and printing of transcripts and result slips. </a:t>
            </a:r>
            <a:endParaRPr lang="en-US" dirty="0"/>
          </a:p>
          <a:p>
            <a:pPr algn="just"/>
            <a:r>
              <a:rPr lang="en-US" dirty="0"/>
              <a:t>  The purpose of the record management system is to provide efficient and accurate record keeping, to retain and safeguard student records, to make it simple to retrieve student data, and to reduce staff workload.</a:t>
            </a:r>
            <a:endParaRPr lang="en-PH"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sz="5400" dirty="0">
                <a:solidFill>
                  <a:schemeClr val="accent2"/>
                </a:solidFill>
              </a:rPr>
              <a:t>06</a:t>
            </a:r>
            <a:r>
              <a:rPr lang="en-PH" b="0" i="0" dirty="0">
                <a:solidFill>
                  <a:srgbClr val="0070C0"/>
                </a:solidFill>
                <a:effectLst/>
                <a:latin typeface="Segoe UI Historic" panose="020B0502040204020203" pitchFamily="34" charset="0"/>
              </a:rPr>
              <a:t>Scope and Limitation</a:t>
            </a:r>
            <a:endParaRPr sz="7200" dirty="0">
              <a:solidFill>
                <a:srgbClr val="0070C0"/>
              </a:solidFill>
            </a:endParaRPr>
          </a:p>
        </p:txBody>
      </p:sp>
      <p:pic>
        <p:nvPicPr>
          <p:cNvPr id="13" name="Picture 12"/>
          <p:cNvPicPr>
            <a:picLocks noChangeAspect="1"/>
          </p:cNvPicPr>
          <p:nvPr/>
        </p:nvPicPr>
        <p:blipFill>
          <a:blip r:embed="rId1"/>
          <a:stretch>
            <a:fillRect/>
          </a:stretch>
        </p:blipFill>
        <p:spPr>
          <a:xfrm>
            <a:off x="757627" y="2374849"/>
            <a:ext cx="6767436" cy="2646857"/>
          </a:xfrm>
          <a:prstGeom prst="rect">
            <a:avLst/>
          </a:prstGeom>
        </p:spPr>
      </p:pic>
      <p:sp>
        <p:nvSpPr>
          <p:cNvPr id="15" name="TextBox 14"/>
          <p:cNvSpPr txBox="1"/>
          <p:nvPr/>
        </p:nvSpPr>
        <p:spPr>
          <a:xfrm>
            <a:off x="8439462" y="2158584"/>
            <a:ext cx="3252866" cy="4278094"/>
          </a:xfrm>
          <a:prstGeom prst="rect">
            <a:avLst/>
          </a:prstGeom>
          <a:noFill/>
        </p:spPr>
        <p:txBody>
          <a:bodyPr wrap="square" rtlCol="0">
            <a:spAutoFit/>
          </a:bodyPr>
          <a:lstStyle/>
          <a:p>
            <a:r>
              <a:rPr lang="en-US" sz="1600" b="0" i="0" dirty="0">
                <a:solidFill>
                  <a:srgbClr val="E4E6EB"/>
                </a:solidFill>
                <a:effectLst/>
                <a:latin typeface="Segoe UI Historic" panose="020B0502040204020203" pitchFamily="34" charset="0"/>
              </a:rPr>
              <a:t>In essence, this initiative is aimed toward students. This system offers a wide range of services to its students, including the ability to enroll new students and </a:t>
            </a:r>
            <a:r>
              <a:rPr lang="en-US" sz="1600" b="0" i="0" dirty="0">
                <a:solidFill>
                  <a:srgbClr val="E4E6EB"/>
                </a:solidFill>
                <a:effectLst/>
                <a:latin typeface="Roboto" panose="02000000000000000000" pitchFamily="2" charset="0"/>
                <a:ea typeface="Roboto" panose="02000000000000000000" pitchFamily="2" charset="0"/>
              </a:rPr>
              <a:t>maintain</a:t>
            </a:r>
            <a:r>
              <a:rPr lang="en-US" sz="1600" b="0" i="0" dirty="0">
                <a:solidFill>
                  <a:srgbClr val="E4E6EB"/>
                </a:solidFill>
                <a:effectLst/>
                <a:latin typeface="Segoe UI Historic" panose="020B0502040204020203" pitchFamily="34" charset="0"/>
              </a:rPr>
              <a:t> student records for each department. Data can be collected, verified, sorted, classified, calculated, summarized, and stored by the system. The administration of student records stores information about each semester, each course, and every aspect of the students, such as their background, educational background, and personal information.</a:t>
            </a:r>
            <a:endParaRPr lang="en-PH"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7" name="Google Shape;847;p42"/>
          <p:cNvSpPr txBox="1">
            <a:spLocks noGrp="1"/>
          </p:cNvSpPr>
          <p:nvPr>
            <p:ph type="title"/>
          </p:nvPr>
        </p:nvSpPr>
        <p:spPr>
          <a:xfrm>
            <a:off x="5299999" y="1512399"/>
            <a:ext cx="5193115" cy="2924689"/>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11500" dirty="0">
                <a:solidFill>
                  <a:schemeClr val="accent2"/>
                </a:solidFill>
              </a:rPr>
              <a:t>THANK YOU </a:t>
            </a:r>
            <a:r>
              <a:rPr lang="en-US" sz="11500" dirty="0">
                <a:solidFill>
                  <a:schemeClr val="accent2"/>
                </a:solidFill>
                <a:sym typeface="Wingdings" panose="05000000000000000000" pitchFamily="2" charset="2"/>
              </a:rPr>
              <a:t></a:t>
            </a:r>
            <a:endParaRPr sz="11500" dirty="0">
              <a:solidFill>
                <a:schemeClr val="accent2"/>
              </a:solidFill>
            </a:endParaRPr>
          </a:p>
        </p:txBody>
      </p:sp>
      <p:pic>
        <p:nvPicPr>
          <p:cNvPr id="3" name="Picture 2"/>
          <p:cNvPicPr>
            <a:picLocks noChangeAspect="1"/>
          </p:cNvPicPr>
          <p:nvPr/>
        </p:nvPicPr>
        <p:blipFill>
          <a:blip r:embed="rId1"/>
          <a:stretch>
            <a:fillRect/>
          </a:stretch>
        </p:blipFill>
        <p:spPr>
          <a:xfrm>
            <a:off x="659567" y="959370"/>
            <a:ext cx="3767372" cy="46169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a:solidFill>
                  <a:schemeClr val="accent3"/>
                </a:solidFill>
              </a:rPr>
              <a:t>HELLO!</a:t>
            </a:r>
            <a:r>
              <a:rPr lang="en-GB" dirty="0"/>
              <a:t> </a:t>
            </a:r>
            <a:endParaRPr sz="3600" dirty="0"/>
          </a:p>
        </p:txBody>
      </p:sp>
      <p:sp>
        <p:nvSpPr>
          <p:cNvPr id="387" name="Google Shape;387;p23"/>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2100" dirty="0">
                <a:solidFill>
                  <a:schemeClr val="accent3"/>
                </a:solidFill>
              </a:rPr>
              <a:t>&lt;p&gt;welcome we are..&lt;/p&gt;</a:t>
            </a:r>
            <a:endParaRPr dirty="0"/>
          </a:p>
          <a:p>
            <a:pPr marL="0" lvl="0" indent="0" algn="l" rtl="0">
              <a:spcBef>
                <a:spcPts val="2100"/>
              </a:spcBef>
              <a:spcAft>
                <a:spcPts val="2100"/>
              </a:spcAft>
              <a:buNone/>
            </a:pPr>
            <a:r>
              <a:rPr lang="en-US" dirty="0"/>
              <a:t>K</a:t>
            </a:r>
            <a:r>
              <a:rPr lang="en-GB" dirty="0"/>
              <a:t>arl Solis                          Christian U. Eugenio                  Mary Grace Lagarteja                             Lady Jestin Mari Agustin</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GB" dirty="0">
                <a:solidFill>
                  <a:schemeClr val="accent2"/>
                </a:solidFill>
              </a:rPr>
              <a:t>06</a:t>
            </a:r>
            <a:endParaRPr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a:t>TABLE OF </a:t>
            </a:r>
            <a:r>
              <a:rPr lang="en-GB" sz="6000" dirty="0">
                <a:solidFill>
                  <a:schemeClr val="accent2"/>
                </a:solidFill>
              </a:rPr>
              <a:t>CONTENTS.</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GB" dirty="0">
                <a:solidFill>
                  <a:schemeClr val="accent1"/>
                </a:solidFill>
              </a:rPr>
              <a:t>Description of the program</a:t>
            </a:r>
            <a:endParaRPr dirty="0">
              <a:solidFill>
                <a:schemeClr val="accent1"/>
              </a:solidFill>
            </a:endParaRPr>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PH" altLang="en-GB" dirty="0">
                <a:solidFill>
                  <a:schemeClr val="accent3"/>
                </a:solidFill>
              </a:rPr>
              <a:t>D</a:t>
            </a:r>
            <a:r>
              <a:rPr lang="en-GB" dirty="0">
                <a:solidFill>
                  <a:schemeClr val="accent3"/>
                </a:solidFill>
              </a:rPr>
              <a:t>ata </a:t>
            </a:r>
            <a:r>
              <a:rPr lang="en-PH" altLang="en-GB" dirty="0">
                <a:solidFill>
                  <a:schemeClr val="accent3"/>
                </a:solidFill>
              </a:rPr>
              <a:t>S</a:t>
            </a:r>
            <a:r>
              <a:rPr lang="en-GB" dirty="0">
                <a:solidFill>
                  <a:schemeClr val="accent3"/>
                </a:solidFill>
              </a:rPr>
              <a:t>tructure and </a:t>
            </a:r>
            <a:r>
              <a:rPr lang="en-PH" altLang="en-GB" dirty="0">
                <a:solidFill>
                  <a:schemeClr val="accent3"/>
                </a:solidFill>
              </a:rPr>
              <a:t>A</a:t>
            </a:r>
            <a:r>
              <a:rPr lang="en-GB" dirty="0">
                <a:solidFill>
                  <a:schemeClr val="accent3"/>
                </a:solidFill>
              </a:rPr>
              <a:t>lgorithm that we used</a:t>
            </a:r>
            <a:endParaRPr dirty="0">
              <a:solidFill>
                <a:schemeClr val="accent3"/>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GB" dirty="0">
                <a:solidFill>
                  <a:schemeClr val="accent1"/>
                </a:solidFill>
              </a:rPr>
              <a:t>Objectives of the Program</a:t>
            </a:r>
            <a:endParaRPr dirty="0">
              <a:solidFill>
                <a:schemeClr val="accent1"/>
              </a:solidFill>
            </a:endParaRPr>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GB" dirty="0">
                <a:solidFill>
                  <a:schemeClr val="accent3"/>
                </a:solidFill>
              </a:rPr>
              <a:t>Significance of the Program</a:t>
            </a:r>
            <a:endParaRPr dirty="0">
              <a:solidFill>
                <a:schemeClr val="accent3"/>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GB">
                <a:solidFill>
                  <a:schemeClr val="accent1"/>
                </a:solidFill>
              </a:rPr>
              <a:t>01</a:t>
            </a:r>
            <a:endParaRPr>
              <a:solidFill>
                <a:schemeClr val="accent1"/>
              </a:solidFill>
            </a:endParaRPr>
          </a:p>
        </p:txBody>
      </p:sp>
      <p:sp>
        <p:nvSpPr>
          <p:cNvPr id="400" name="Google Shape;400;p24"/>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GB" dirty="0">
                <a:solidFill>
                  <a:schemeClr val="accent1"/>
                </a:solidFill>
              </a:rPr>
              <a:t>State of the Problem</a:t>
            </a:r>
            <a:endParaRPr dirty="0">
              <a:solidFill>
                <a:schemeClr val="accent1"/>
              </a:solidFill>
            </a:endParaRPr>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GB" dirty="0">
                <a:solidFill>
                  <a:schemeClr val="accent1"/>
                </a:solidFill>
              </a:rPr>
              <a:t>Scope and Limitation</a:t>
            </a:r>
            <a:endParaRPr dirty="0">
              <a:solidFill>
                <a:schemeClr val="accent1"/>
              </a:solidFill>
            </a:endParaRPr>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GB"/>
              <a:t>02</a:t>
            </a:r>
            <a:endParaRPr lang="en-GB"/>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GB" dirty="0">
                <a:solidFill>
                  <a:schemeClr val="accent2"/>
                </a:solidFill>
              </a:rPr>
              <a:t>03</a:t>
            </a:r>
            <a:endParaRPr dirty="0">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GB" dirty="0">
                <a:solidFill>
                  <a:schemeClr val="accent1"/>
                </a:solidFill>
              </a:rPr>
              <a:t>04</a:t>
            </a:r>
            <a:endParaRPr dirty="0">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GB" dirty="0"/>
              <a:t>05</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49"/>
            <a:ext cx="8894400" cy="1292873"/>
          </a:xfrm>
          <a:prstGeom prst="rect">
            <a:avLst/>
          </a:prstGeom>
        </p:spPr>
        <p:txBody>
          <a:bodyPr spcFirstLastPara="1" wrap="square" lIns="121900" tIns="121900" rIns="121900" bIns="121900" anchor="t" anchorCtr="0">
            <a:noAutofit/>
          </a:bodyPr>
          <a:lstStyle/>
          <a:p>
            <a:pPr marL="0" lvl="0" indent="0" algn="just">
              <a:spcAft>
                <a:spcPts val="2100"/>
              </a:spcAft>
              <a:buNone/>
            </a:pPr>
            <a:r>
              <a:rPr lang="en-GB" sz="2100" dirty="0">
                <a:solidFill>
                  <a:schemeClr val="accent1"/>
                </a:solidFill>
              </a:rPr>
              <a:t>&lt;p&gt;</a:t>
            </a:r>
            <a:r>
              <a:rPr lang="en-GB" sz="2100" dirty="0">
                <a:solidFill>
                  <a:schemeClr val="accent3"/>
                </a:solidFill>
              </a:rPr>
              <a:t> </a:t>
            </a:r>
            <a:r>
              <a:rPr lang="en-US" sz="2000" dirty="0"/>
              <a:t>The term "student management system" can refer to numerous things. However, the context makes it clear that this system is for student management. </a:t>
            </a:r>
            <a:r>
              <a:rPr lang="en-GB" sz="2100" dirty="0">
                <a:solidFill>
                  <a:schemeClr val="accent1"/>
                </a:solidFill>
              </a:rPr>
              <a:t>&lt;/p&gt;</a:t>
            </a:r>
            <a:endParaRPr dirty="0">
              <a:solidFill>
                <a:schemeClr val="accent1"/>
              </a:solidFill>
            </a:endParaRPr>
          </a:p>
        </p:txBody>
      </p:sp>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lvl="0">
              <a:spcAft>
                <a:spcPts val="2100"/>
              </a:spcAft>
            </a:pPr>
            <a:r>
              <a:rPr lang="en-US" sz="5400" dirty="0">
                <a:solidFill>
                  <a:schemeClr val="tx1"/>
                </a:solidFill>
              </a:rPr>
              <a:t>DESCRIPTION OF THE PROGRAM</a:t>
            </a:r>
            <a:endParaRPr lang="en-US" sz="5400" dirty="0">
              <a:solidFill>
                <a:schemeClr val="tx1"/>
              </a:solidFill>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a:ln>
                  <a:noFill/>
                </a:ln>
                <a:solidFill>
                  <a:schemeClr val="accent1"/>
                </a:solidFill>
                <a:latin typeface="Roboto Mono" panose="00000009000000000000"/>
              </a:rPr>
              <a:t>01</a:t>
            </a:r>
            <a:endParaRPr b="1" i="0">
              <a:ln>
                <a:noFill/>
              </a:ln>
              <a:solidFill>
                <a:schemeClr val="accent1"/>
              </a:solidFill>
              <a:latin typeface="Roboto Mono" panose="00000009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70490"/>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a:t>DID YOU </a:t>
            </a:r>
            <a:r>
              <a:rPr lang="en-GB" sz="6000" dirty="0">
                <a:solidFill>
                  <a:schemeClr val="accent3"/>
                </a:solidFill>
              </a:rPr>
              <a:t>KNOW?</a:t>
            </a:r>
            <a:endParaRPr sz="6000" dirty="0">
              <a:solidFill>
                <a:schemeClr val="accent3"/>
              </a:solidFill>
            </a:endParaRPr>
          </a:p>
        </p:txBody>
      </p:sp>
      <p:sp>
        <p:nvSpPr>
          <p:cNvPr id="419" name="Google Shape;419;p26"/>
          <p:cNvSpPr txBox="1">
            <a:spLocks noGrp="1"/>
          </p:cNvSpPr>
          <p:nvPr>
            <p:ph type="body" idx="2"/>
          </p:nvPr>
        </p:nvSpPr>
        <p:spPr>
          <a:xfrm>
            <a:off x="1201000" y="2532185"/>
            <a:ext cx="8865600" cy="2127738"/>
          </a:xfrm>
          <a:prstGeom prst="rect">
            <a:avLst/>
          </a:prstGeom>
        </p:spPr>
        <p:txBody>
          <a:bodyPr spcFirstLastPara="1" wrap="square" lIns="121900" tIns="121900" rIns="121900" bIns="121900" anchor="t" anchorCtr="0">
            <a:noAutofit/>
          </a:bodyPr>
          <a:lstStyle/>
          <a:p>
            <a:pPr marL="0" lvl="0" indent="0" algn="just">
              <a:buNone/>
            </a:pPr>
            <a:r>
              <a:rPr lang="en-US" sz="2400" dirty="0">
                <a:solidFill>
                  <a:schemeClr val="accent1"/>
                </a:solidFill>
              </a:rPr>
              <a:t>&lt;p&gt; </a:t>
            </a:r>
            <a:r>
              <a:rPr lang="en-US" sz="2400" dirty="0"/>
              <a:t>Managing students might entail many different things. A Student record management System is a programs that can help faculty members to communicate with one another about students' information.</a:t>
            </a:r>
            <a:r>
              <a:rPr lang="en-US" sz="2400" dirty="0">
                <a:solidFill>
                  <a:schemeClr val="accent1"/>
                </a:solidFill>
              </a:rPr>
              <a:t>&lt;/p&gt;</a:t>
            </a:r>
            <a:endParaRPr sz="2400" dirty="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5" name="Google Shape;425;p27"/>
          <p:cNvSpPr txBox="1">
            <a:spLocks noGrp="1"/>
          </p:cNvSpPr>
          <p:nvPr>
            <p:ph type="body" idx="2"/>
          </p:nvPr>
        </p:nvSpPr>
        <p:spPr>
          <a:xfrm>
            <a:off x="6661691" y="2074985"/>
            <a:ext cx="4154400" cy="3314700"/>
          </a:xfrm>
          <a:prstGeom prst="rect">
            <a:avLst/>
          </a:prstGeom>
        </p:spPr>
        <p:txBody>
          <a:bodyPr spcFirstLastPara="1" wrap="square" lIns="121900" tIns="121900" rIns="121900" bIns="121900" anchor="t" anchorCtr="0">
            <a:noAutofit/>
          </a:bodyPr>
          <a:lstStyle/>
          <a:p>
            <a:pPr marL="0" lvl="0" indent="0" algn="just">
              <a:buNone/>
            </a:pPr>
            <a:r>
              <a:rPr lang="en-US" dirty="0"/>
              <a:t>The goal of student record system that we propose is to separate student records are connected or made accessible to carry out one or more essential tasks. These tasks could involve , inserting/adding/deleting records, show and search the record . </a:t>
            </a:r>
            <a:endParaRPr dirty="0"/>
          </a:p>
        </p:txBody>
      </p:sp>
      <p:sp>
        <p:nvSpPr>
          <p:cNvPr id="426" name="Google Shape;426;p27"/>
          <p:cNvSpPr txBox="1">
            <a:spLocks noGrp="1"/>
          </p:cNvSpPr>
          <p:nvPr>
            <p:ph type="body" idx="1"/>
          </p:nvPr>
        </p:nvSpPr>
        <p:spPr>
          <a:xfrm>
            <a:off x="1297490" y="1872871"/>
            <a:ext cx="4154400" cy="3590100"/>
          </a:xfrm>
          <a:prstGeom prst="rect">
            <a:avLst/>
          </a:prstGeom>
        </p:spPr>
        <p:txBody>
          <a:bodyPr spcFirstLastPara="1" wrap="square" lIns="121900" tIns="121900" rIns="121900" bIns="121900" anchor="t" anchorCtr="0">
            <a:noAutofit/>
          </a:bodyPr>
          <a:lstStyle/>
          <a:p>
            <a:pPr marL="0" lvl="0" indent="0" algn="just">
              <a:spcBef>
                <a:spcPts val="2100"/>
              </a:spcBef>
              <a:spcAft>
                <a:spcPts val="2100"/>
              </a:spcAft>
              <a:buNone/>
            </a:pPr>
            <a:r>
              <a:rPr lang="en-US" dirty="0"/>
              <a:t>This system help to make it easier for the teacher and parents to track and know the information of the students, who enrolled in the school and make them to easier to insert, search, show, and delete in the students record.</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8"/>
          <p:cNvSpPr txBox="1">
            <a:spLocks noGrp="1"/>
          </p:cNvSpPr>
          <p:nvPr>
            <p:ph type="title"/>
          </p:nvPr>
        </p:nvSpPr>
        <p:spPr>
          <a:xfrm>
            <a:off x="819250" y="2102125"/>
            <a:ext cx="10606800" cy="3160800"/>
          </a:xfrm>
          <a:prstGeom prst="rect">
            <a:avLst/>
          </a:prstGeom>
        </p:spPr>
        <p:txBody>
          <a:bodyPr spcFirstLastPara="1" wrap="square" lIns="121900" tIns="121900" rIns="121900" bIns="121900" anchor="ctr" anchorCtr="0">
            <a:noAutofit/>
          </a:bodyPr>
          <a:lstStyle/>
          <a:p>
            <a:pPr lvl="0" algn="just"/>
            <a:r>
              <a:rPr lang="en-US" sz="2800" b="0" dirty="0">
                <a:solidFill>
                  <a:schemeClr val="tx1"/>
                </a:solidFill>
              </a:rPr>
              <a:t>Student record systems can be stored in several ways, just like individual student records: as paper files in filing cabinets, on microfilm, in computer files, or using a combination of modalities. Separate student records become a student record system when they are linked together or made available to perform of one or more that can access not only by the teachers, but can students can view but they are not authorized to delete what in the system, but they can check it whether if their information correctly entered in the record</a:t>
            </a:r>
            <a:endParaRPr sz="2800" dirty="0">
              <a:solidFill>
                <a:schemeClr val="tx1"/>
              </a:solidFill>
            </a:endParaRPr>
          </a:p>
        </p:txBody>
      </p:sp>
      <p:sp>
        <p:nvSpPr>
          <p:cNvPr id="432" name="Google Shape;432;p28"/>
          <p:cNvSpPr txBox="1">
            <a:spLocks noGrp="1"/>
          </p:cNvSpPr>
          <p:nvPr>
            <p:ph type="subTitle" idx="1"/>
          </p:nvPr>
        </p:nvSpPr>
        <p:spPr>
          <a:xfrm>
            <a:off x="8070450" y="5758050"/>
            <a:ext cx="3754500" cy="717900"/>
          </a:xfrm>
          <a:prstGeom prst="rect">
            <a:avLst/>
          </a:prstGeom>
        </p:spPr>
        <p:txBody>
          <a:bodyPr spcFirstLastPara="1" wrap="square" lIns="121900" tIns="121900" rIns="121900" bIns="121900" anchor="ctr" anchorCtr="0">
            <a:noAutofit/>
          </a:bodyPr>
          <a:lstStyle/>
          <a:p>
            <a:pPr marL="457200" lvl="0" indent="0" algn="r" rtl="0">
              <a:spcBef>
                <a:spcPts val="0"/>
              </a:spcBef>
              <a:spcAft>
                <a:spcPts val="0"/>
              </a:spcAft>
              <a:buNone/>
            </a:pPr>
            <a:r>
              <a:rPr lang="en-GB" dirty="0"/>
              <a:t>― Mary Grace Lagarteja </a:t>
            </a:r>
            <a:endParaRPr lang="en-GB" dirty="0"/>
          </a:p>
        </p:txBody>
      </p:sp>
      <p:grpSp>
        <p:nvGrpSpPr>
          <p:cNvPr id="433" name="Google Shape;433;p28"/>
          <p:cNvGrpSpPr/>
          <p:nvPr/>
        </p:nvGrpSpPr>
        <p:grpSpPr>
          <a:xfrm rot="10800000">
            <a:off x="5477077" y="954626"/>
            <a:ext cx="1237846" cy="872004"/>
            <a:chOff x="621403" y="597265"/>
            <a:chExt cx="1588204" cy="1118814"/>
          </a:xfrm>
        </p:grpSpPr>
        <p:sp>
          <p:nvSpPr>
            <p:cNvPr id="434" name="Google Shape;434;p28"/>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accent3"/>
                </a:solidFill>
                <a:latin typeface="Arial" panose="020B0604020202020204"/>
                <a:ea typeface="Arial" panose="020B0604020202020204"/>
                <a:cs typeface="Arial" panose="020B0604020202020204"/>
                <a:sym typeface="Arial" panose="020B0604020202020204"/>
              </a:endParaRPr>
            </a:p>
          </p:txBody>
        </p:sp>
        <p:sp>
          <p:nvSpPr>
            <p:cNvPr id="435" name="Google Shape;435;p28"/>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accent3"/>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sz="2100" dirty="0">
                <a:solidFill>
                  <a:schemeClr val="accent3"/>
                </a:solidFill>
              </a:rPr>
              <a:t>&lt;p&gt;  </a:t>
            </a:r>
            <a:r>
              <a:rPr lang="en-GB" sz="2100" dirty="0">
                <a:solidFill>
                  <a:schemeClr val="bg2"/>
                </a:solidFill>
              </a:rPr>
              <a:t>Data structure and algorithm that we used is called a linked list  </a:t>
            </a:r>
            <a:r>
              <a:rPr lang="en-GB"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lvl="0">
              <a:spcAft>
                <a:spcPts val="2100"/>
              </a:spcAft>
            </a:pPr>
            <a:r>
              <a:rPr lang="en-US" sz="5400" dirty="0">
                <a:solidFill>
                  <a:schemeClr val="tx1"/>
                </a:solidFill>
              </a:rPr>
              <a:t>data structure and algorithm </a:t>
            </a:r>
            <a:endParaRPr lang="en-US" sz="5400" dirty="0">
              <a:solidFill>
                <a:schemeClr val="tx1"/>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panose="00000009000000000000"/>
              </a:rPr>
              <a:t>02</a:t>
            </a:r>
            <a:endParaRPr b="1" i="0" dirty="0">
              <a:ln>
                <a:noFill/>
              </a:ln>
              <a:solidFill>
                <a:schemeClr val="accent3"/>
              </a:solidFill>
              <a:latin typeface="Roboto Mono" panose="00000009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pic>
        <p:nvPicPr>
          <p:cNvPr id="464" name="Google Shape;464;p32"/>
          <p:cNvPicPr preferRelativeResize="0"/>
          <p:nvPr/>
        </p:nvPicPr>
        <p:blipFill>
          <a:blip r:embed="rId1">
            <a:extLst>
              <a:ext uri="{28A0092B-C50C-407E-A947-70E740481C1C}">
                <a14:useLocalDpi xmlns:a14="http://schemas.microsoft.com/office/drawing/2010/main" val="0"/>
              </a:ext>
            </a:extLst>
          </a:blip>
          <a:stretch>
            <a:fillRect/>
          </a:stretch>
        </p:blipFill>
        <p:spPr>
          <a:xfrm>
            <a:off x="421500" y="870318"/>
            <a:ext cx="11349000" cy="3454487"/>
          </a:xfrm>
          <a:prstGeom prst="roundRect">
            <a:avLst>
              <a:gd name="adj" fmla="val 3553"/>
            </a:avLst>
          </a:prstGeom>
          <a:noFill/>
          <a:ln>
            <a:noFill/>
          </a:ln>
          <a:effectLst>
            <a:outerShdw blurRad="63500" sx="102000" sy="102000" algn="ctr" rotWithShape="0">
              <a:srgbClr val="000000">
                <a:alpha val="9800"/>
              </a:srgbClr>
            </a:outerShdw>
          </a:effectLst>
        </p:spPr>
      </p:pic>
      <p:grpSp>
        <p:nvGrpSpPr>
          <p:cNvPr id="466" name="Google Shape;466;p32"/>
          <p:cNvGrpSpPr/>
          <p:nvPr/>
        </p:nvGrpSpPr>
        <p:grpSpPr>
          <a:xfrm>
            <a:off x="583596" y="1014469"/>
            <a:ext cx="635280" cy="147600"/>
            <a:chOff x="2147366" y="4139382"/>
            <a:chExt cx="635280" cy="147600"/>
          </a:xfrm>
        </p:grpSpPr>
        <p:sp>
          <p:nvSpPr>
            <p:cNvPr id="467" name="Google Shape;467;p3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68" name="Google Shape;468;p3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69" name="Google Shape;469;p3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470" name="Google Shape;470;p32"/>
          <p:cNvSpPr/>
          <p:nvPr/>
        </p:nvSpPr>
        <p:spPr>
          <a:xfrm>
            <a:off x="901236" y="4620790"/>
            <a:ext cx="10431573" cy="2018077"/>
          </a:xfrm>
          <a:prstGeom prst="roundRect">
            <a:avLst>
              <a:gd name="adj" fmla="val 863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71" name="Google Shape;471;p32"/>
          <p:cNvSpPr txBox="1">
            <a:spLocks noGrp="1"/>
          </p:cNvSpPr>
          <p:nvPr>
            <p:ph type="body" idx="4294967295"/>
          </p:nvPr>
        </p:nvSpPr>
        <p:spPr>
          <a:xfrm>
            <a:off x="975036" y="4824660"/>
            <a:ext cx="10236273" cy="1864469"/>
          </a:xfrm>
          <a:prstGeom prst="rect">
            <a:avLst/>
          </a:prstGeom>
        </p:spPr>
        <p:txBody>
          <a:bodyPr spcFirstLastPara="1" wrap="square" lIns="121900" tIns="121900" rIns="121900" bIns="121900" anchor="t" anchorCtr="0">
            <a:noAutofit/>
          </a:bodyPr>
          <a:lstStyle/>
          <a:p>
            <a:pPr marL="0" lvl="0" indent="0" algn="just">
              <a:spcBef>
                <a:spcPts val="2100"/>
              </a:spcBef>
              <a:buNone/>
            </a:pPr>
            <a:r>
              <a:rPr lang="en-US" dirty="0"/>
              <a:t>Algorithm and Data structure that we use is Stack push to insert the student record Stack pop to delete student record Stack empty to check whether a student record is empty or not. Stack search to search a student record</a:t>
            </a:r>
            <a:endParaRPr dirty="0"/>
          </a:p>
          <a:p>
            <a:pPr marL="0" lvl="0" indent="0" algn="l" rtl="0">
              <a:spcBef>
                <a:spcPts val="2100"/>
              </a:spcBef>
              <a:spcAft>
                <a:spcPts val="2100"/>
              </a:spcAft>
              <a:buNone/>
            </a:pPr>
            <a:endParaRPr dirty="0"/>
          </a:p>
        </p:txBody>
      </p:sp>
      <p:grpSp>
        <p:nvGrpSpPr>
          <p:cNvPr id="472" name="Google Shape;472;p32"/>
          <p:cNvGrpSpPr/>
          <p:nvPr/>
        </p:nvGrpSpPr>
        <p:grpSpPr>
          <a:xfrm>
            <a:off x="1086081" y="4824660"/>
            <a:ext cx="635280" cy="147600"/>
            <a:chOff x="2147366" y="4139382"/>
            <a:chExt cx="635280" cy="147600"/>
          </a:xfrm>
        </p:grpSpPr>
        <p:sp>
          <p:nvSpPr>
            <p:cNvPr id="473" name="Google Shape;473;p3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74" name="Google Shape;474;p3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75" name="Google Shape;475;p3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4992</Words>
  <Application>WPS Presentation</Application>
  <PresentationFormat>Widescreen</PresentationFormat>
  <Paragraphs>101</Paragraphs>
  <Slides>16</Slides>
  <Notes>16</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16</vt:i4>
      </vt:variant>
    </vt:vector>
  </HeadingPairs>
  <TitlesOfParts>
    <vt:vector size="35" baseType="lpstr">
      <vt:lpstr>Arial</vt:lpstr>
      <vt:lpstr>SimSun</vt:lpstr>
      <vt:lpstr>Wingdings</vt:lpstr>
      <vt:lpstr>Arial</vt:lpstr>
      <vt:lpstr>Roboto</vt:lpstr>
      <vt:lpstr>Roboto Mono</vt:lpstr>
      <vt:lpstr>Calibri</vt:lpstr>
      <vt:lpstr>Aldrich</vt:lpstr>
      <vt:lpstr>Segoe Print</vt:lpstr>
      <vt:lpstr>Abril Fatface</vt:lpstr>
      <vt:lpstr>Minion Pro Med</vt:lpstr>
      <vt:lpstr>Roboto Mono SemiBold</vt:lpstr>
      <vt:lpstr>Griffy</vt:lpstr>
      <vt:lpstr>Wide Latin</vt:lpstr>
      <vt:lpstr>Segoe UI Historic</vt:lpstr>
      <vt:lpstr>Roboto</vt:lpstr>
      <vt:lpstr>Microsoft YaHei</vt:lpstr>
      <vt:lpstr>Arial Unicode MS</vt:lpstr>
      <vt:lpstr>SlidesMania</vt:lpstr>
      <vt:lpstr>STUDENT RECORD MANAGEMENT SYSTEM </vt:lpstr>
      <vt:lpstr>HELLO! </vt:lpstr>
      <vt:lpstr>05</vt:lpstr>
      <vt:lpstr>DESCRIPTION OF THE PROGRAM</vt:lpstr>
      <vt:lpstr>DID YOU KNOW?</vt:lpstr>
      <vt:lpstr>PowerPoint 演示文稿</vt:lpstr>
      <vt:lpstr>Student record systems can be stored in several ways, just like individual student records: as paper files in filing cabinets, on microfilm, in computer files, or using a combination of modalities. Separate student records become a student record system when they are linked together or made available to perform of one or more that can access not only by the teachers, but can students can view but they are not authorized to delete what in the system, but they can check it whether if their information correctly entered in the record</vt:lpstr>
      <vt:lpstr>data structure and algorithm </vt:lpstr>
      <vt:lpstr>PowerPoint 演示文稿</vt:lpstr>
      <vt:lpstr>How does it form ?</vt:lpstr>
      <vt:lpstr>DID YOU know?</vt:lpstr>
      <vt:lpstr>03 Statement of the Problem  </vt:lpstr>
      <vt:lpstr>The school can use this system to organize a student's information already.</vt:lpstr>
      <vt:lpstr>05 Significance of the Program .</vt:lpstr>
      <vt:lpstr>06Scope and Limitation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WHERE YOU ADD YOUR PRESENTATION TITLE.</dc:title>
  <dc:creator>christian eugenio</dc:creator>
  <cp:lastModifiedBy>Mary</cp:lastModifiedBy>
  <cp:revision>19</cp:revision>
  <dcterms:created xsi:type="dcterms:W3CDTF">2022-10-21T00:53:00Z</dcterms:created>
  <dcterms:modified xsi:type="dcterms:W3CDTF">2022-10-29T05:49:58Z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5086111CAAF9443698BD1F9936ECB215</vt:lpwstr>
  </property>
  <property fmtid="{D5CDD505-2E9C-101B-9397-08002B2CF9AE}" pid="3" name="KSOProductBuildVer">
    <vt:lpwstr>1033-11.2.0.11380</vt:lpwstr>
  </property>
</Properties>
</file>