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7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3" r:id="rId4"/>
    <p:sldId id="295" r:id="rId5"/>
    <p:sldId id="296" r:id="rId6"/>
    <p:sldId id="297" r:id="rId7"/>
    <p:sldId id="300" r:id="rId8"/>
    <p:sldId id="302" r:id="rId9"/>
    <p:sldId id="298" r:id="rId10"/>
    <p:sldId id="299" r:id="rId11"/>
    <p:sldId id="294" r:id="rId12"/>
  </p:sldIdLst>
  <p:sldSz cx="9144000" cy="6858000" type="screen4x3"/>
  <p:notesSz cx="6858000" cy="9144000"/>
  <p:defaultTextStyle>
    <a:defPPr>
      <a:defRPr lang="x-non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66"/>
    <a:srgbClr val="FF0000"/>
    <a:srgbClr val="000099"/>
    <a:srgbClr val="990000"/>
    <a:srgbClr val="C0C0C0"/>
    <a:srgbClr val="99C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90141" autoAdjust="0"/>
  </p:normalViewPr>
  <p:slideViewPr>
    <p:cSldViewPr>
      <p:cViewPr varScale="1">
        <p:scale>
          <a:sx n="105" d="100"/>
          <a:sy n="105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DA9AC-4F05-46D5-82E1-9BFD0009B0E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0B389CC-3DC9-4482-8CB7-AA6B286BB80A}">
      <dgm:prSet phldrT="[Text]"/>
      <dgm:spPr/>
      <dgm:t>
        <a:bodyPr/>
        <a:lstStyle/>
        <a:p>
          <a:r>
            <a:rPr lang="en-US" dirty="0" smtClean="0"/>
            <a:t>Document Construction </a:t>
          </a:r>
          <a:endParaRPr lang="en-US" dirty="0"/>
        </a:p>
      </dgm:t>
    </dgm:pt>
    <dgm:pt modelId="{240AE804-A327-49FD-A5B2-8813106F647C}" type="parTrans" cxnId="{DBAC8FE2-A74D-4971-874D-E43B76FB9207}">
      <dgm:prSet/>
      <dgm:spPr/>
      <dgm:t>
        <a:bodyPr/>
        <a:lstStyle/>
        <a:p>
          <a:endParaRPr lang="en-US"/>
        </a:p>
      </dgm:t>
    </dgm:pt>
    <dgm:pt modelId="{C35DE274-904F-4318-ABC0-8F51E5168255}" type="sibTrans" cxnId="{DBAC8FE2-A74D-4971-874D-E43B76FB9207}">
      <dgm:prSet/>
      <dgm:spPr/>
      <dgm:t>
        <a:bodyPr/>
        <a:lstStyle/>
        <a:p>
          <a:endParaRPr lang="en-US"/>
        </a:p>
      </dgm:t>
    </dgm:pt>
    <dgm:pt modelId="{E3C49E51-230E-4EC7-B1B2-410DB92D3B17}">
      <dgm:prSet phldrT="[Text]"/>
      <dgm:spPr/>
      <dgm:t>
        <a:bodyPr/>
        <a:lstStyle/>
        <a:p>
          <a:r>
            <a:rPr lang="en-US" dirty="0" smtClean="0"/>
            <a:t>Word Construction </a:t>
          </a:r>
          <a:endParaRPr lang="en-US" dirty="0"/>
        </a:p>
      </dgm:t>
    </dgm:pt>
    <dgm:pt modelId="{DAC8CC85-CC93-4E2F-985E-E7F57E4EDBD0}" type="parTrans" cxnId="{0911FE1A-31A6-46F8-9159-86FF77A4BA98}">
      <dgm:prSet/>
      <dgm:spPr/>
      <dgm:t>
        <a:bodyPr/>
        <a:lstStyle/>
        <a:p>
          <a:endParaRPr lang="en-US"/>
        </a:p>
      </dgm:t>
    </dgm:pt>
    <dgm:pt modelId="{4CD1BDCD-A8B3-4BB6-8AD5-C8B2540E9A5D}" type="sibTrans" cxnId="{0911FE1A-31A6-46F8-9159-86FF77A4BA98}">
      <dgm:prSet/>
      <dgm:spPr/>
      <dgm:t>
        <a:bodyPr/>
        <a:lstStyle/>
        <a:p>
          <a:endParaRPr lang="en-US"/>
        </a:p>
      </dgm:t>
    </dgm:pt>
    <dgm:pt modelId="{9FE4B020-F74A-4F19-860E-D57A800EDFBB}">
      <dgm:prSet phldrT="[Text]"/>
      <dgm:spPr/>
      <dgm:t>
        <a:bodyPr/>
        <a:lstStyle/>
        <a:p>
          <a:r>
            <a:rPr lang="en-US" dirty="0" smtClean="0"/>
            <a:t>Word distribution across documents construction </a:t>
          </a:r>
          <a:endParaRPr lang="en-US" dirty="0"/>
        </a:p>
      </dgm:t>
    </dgm:pt>
    <dgm:pt modelId="{878B9124-D754-481C-A4D0-E5C26B396613}" type="parTrans" cxnId="{B4D2B4DF-087B-4453-9CED-2C82B6351617}">
      <dgm:prSet/>
      <dgm:spPr/>
      <dgm:t>
        <a:bodyPr/>
        <a:lstStyle/>
        <a:p>
          <a:endParaRPr lang="en-US"/>
        </a:p>
      </dgm:t>
    </dgm:pt>
    <dgm:pt modelId="{F2F3B5CB-DAE3-4B0B-9690-644C291709CA}" type="sibTrans" cxnId="{B4D2B4DF-087B-4453-9CED-2C82B6351617}">
      <dgm:prSet/>
      <dgm:spPr/>
      <dgm:t>
        <a:bodyPr/>
        <a:lstStyle/>
        <a:p>
          <a:endParaRPr lang="en-US"/>
        </a:p>
      </dgm:t>
    </dgm:pt>
    <dgm:pt modelId="{3D09654E-755C-4514-82D9-AC5FB5F26A9C}">
      <dgm:prSet phldrT="[Text]"/>
      <dgm:spPr/>
      <dgm:t>
        <a:bodyPr/>
        <a:lstStyle/>
        <a:p>
          <a:r>
            <a:rPr lang="en-US" dirty="0" smtClean="0"/>
            <a:t>LDA </a:t>
          </a:r>
          <a:r>
            <a:rPr lang="en-US" dirty="0" smtClean="0"/>
            <a:t>(Topic mixture and topic per word is generated)</a:t>
          </a:r>
          <a:endParaRPr lang="en-US" dirty="0"/>
        </a:p>
      </dgm:t>
    </dgm:pt>
    <dgm:pt modelId="{F9D2ACE0-E447-4A36-BCE0-6C8B432ADA32}" type="parTrans" cxnId="{99EC6B6A-480D-4EA7-85E6-7DB3193CD29A}">
      <dgm:prSet/>
      <dgm:spPr/>
      <dgm:t>
        <a:bodyPr/>
        <a:lstStyle/>
        <a:p>
          <a:endParaRPr lang="en-US"/>
        </a:p>
      </dgm:t>
    </dgm:pt>
    <dgm:pt modelId="{32F1A568-870E-40AF-9DBC-C54E3C57782A}" type="sibTrans" cxnId="{99EC6B6A-480D-4EA7-85E6-7DB3193CD29A}">
      <dgm:prSet/>
      <dgm:spPr/>
      <dgm:t>
        <a:bodyPr/>
        <a:lstStyle/>
        <a:p>
          <a:endParaRPr lang="en-US"/>
        </a:p>
      </dgm:t>
    </dgm:pt>
    <dgm:pt modelId="{8E3DC356-1FE0-4002-AE43-B9EDF66E3921}">
      <dgm:prSet phldrT="[Text]"/>
      <dgm:spPr/>
      <dgm:t>
        <a:bodyPr/>
        <a:lstStyle/>
        <a:p>
          <a:r>
            <a:rPr lang="en-US" dirty="0" smtClean="0"/>
            <a:t>Image reconstruction</a:t>
          </a:r>
          <a:endParaRPr lang="en-US" dirty="0"/>
        </a:p>
      </dgm:t>
    </dgm:pt>
    <dgm:pt modelId="{55F3F5FB-70F1-47FF-9832-ECEF678F8583}" type="parTrans" cxnId="{665C3C55-38AD-4862-B408-96934B34B5F1}">
      <dgm:prSet/>
      <dgm:spPr/>
      <dgm:t>
        <a:bodyPr/>
        <a:lstStyle/>
        <a:p>
          <a:endParaRPr lang="en-US"/>
        </a:p>
      </dgm:t>
    </dgm:pt>
    <dgm:pt modelId="{482667E6-9272-421D-9E7F-D9DEF14D9912}" type="sibTrans" cxnId="{665C3C55-38AD-4862-B408-96934B34B5F1}">
      <dgm:prSet/>
      <dgm:spPr/>
      <dgm:t>
        <a:bodyPr/>
        <a:lstStyle/>
        <a:p>
          <a:endParaRPr lang="en-US"/>
        </a:p>
      </dgm:t>
    </dgm:pt>
    <dgm:pt modelId="{3608B344-8D4C-4419-8512-E1E9290767D4}" type="pres">
      <dgm:prSet presAssocID="{632DA9AC-4F05-46D5-82E1-9BFD0009B0ED}" presName="CompostProcess" presStyleCnt="0">
        <dgm:presLayoutVars>
          <dgm:dir/>
          <dgm:resizeHandles val="exact"/>
        </dgm:presLayoutVars>
      </dgm:prSet>
      <dgm:spPr/>
    </dgm:pt>
    <dgm:pt modelId="{28166DD4-A1C9-4E29-A7F9-266A9E977A3A}" type="pres">
      <dgm:prSet presAssocID="{632DA9AC-4F05-46D5-82E1-9BFD0009B0ED}" presName="arrow" presStyleLbl="bgShp" presStyleIdx="0" presStyleCnt="1"/>
      <dgm:spPr/>
    </dgm:pt>
    <dgm:pt modelId="{69BEE2D8-A7CB-4D26-AA59-3FFD831F68B0}" type="pres">
      <dgm:prSet presAssocID="{632DA9AC-4F05-46D5-82E1-9BFD0009B0ED}" presName="linearProcess" presStyleCnt="0"/>
      <dgm:spPr/>
    </dgm:pt>
    <dgm:pt modelId="{240263AF-6514-4D69-9BCC-ACEF15C18A41}" type="pres">
      <dgm:prSet presAssocID="{90B389CC-3DC9-4482-8CB7-AA6B286BB80A}" presName="textNode" presStyleLbl="node1" presStyleIdx="0" presStyleCnt="5">
        <dgm:presLayoutVars>
          <dgm:bulletEnabled val="1"/>
        </dgm:presLayoutVars>
      </dgm:prSet>
      <dgm:spPr/>
    </dgm:pt>
    <dgm:pt modelId="{E0486C6F-39DF-4F4D-B4A4-0D090357C04C}" type="pres">
      <dgm:prSet presAssocID="{C35DE274-904F-4318-ABC0-8F51E5168255}" presName="sibTrans" presStyleCnt="0"/>
      <dgm:spPr/>
    </dgm:pt>
    <dgm:pt modelId="{830473CB-AFEE-4658-A295-F48DA1C6FA63}" type="pres">
      <dgm:prSet presAssocID="{E3C49E51-230E-4EC7-B1B2-410DB92D3B17}" presName="textNode" presStyleLbl="node1" presStyleIdx="1" presStyleCnt="5">
        <dgm:presLayoutVars>
          <dgm:bulletEnabled val="1"/>
        </dgm:presLayoutVars>
      </dgm:prSet>
      <dgm:spPr/>
    </dgm:pt>
    <dgm:pt modelId="{C503FDDB-CC4B-4D12-A737-B6C0CFA4C09B}" type="pres">
      <dgm:prSet presAssocID="{4CD1BDCD-A8B3-4BB6-8AD5-C8B2540E9A5D}" presName="sibTrans" presStyleCnt="0"/>
      <dgm:spPr/>
    </dgm:pt>
    <dgm:pt modelId="{5FB082D7-96AA-4BCB-9BE1-4A453347D67B}" type="pres">
      <dgm:prSet presAssocID="{9FE4B020-F74A-4F19-860E-D57A800EDFB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B1E2F-9528-43B8-BE7C-073430A19AF6}" type="pres">
      <dgm:prSet presAssocID="{F2F3B5CB-DAE3-4B0B-9690-644C291709CA}" presName="sibTrans" presStyleCnt="0"/>
      <dgm:spPr/>
    </dgm:pt>
    <dgm:pt modelId="{F85627DA-FC8B-4365-B800-8802E914760E}" type="pres">
      <dgm:prSet presAssocID="{3D09654E-755C-4514-82D9-AC5FB5F26A9C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DDA56-C9B7-443A-AE7E-DB6DC4596215}" type="pres">
      <dgm:prSet presAssocID="{32F1A568-870E-40AF-9DBC-C54E3C57782A}" presName="sibTrans" presStyleCnt="0"/>
      <dgm:spPr/>
    </dgm:pt>
    <dgm:pt modelId="{4737603C-7F16-4CE3-8642-644E9D11535E}" type="pres">
      <dgm:prSet presAssocID="{8E3DC356-1FE0-4002-AE43-B9EDF66E3921}" presName="textNode" presStyleLbl="node1" presStyleIdx="4" presStyleCnt="5" custLinFactX="1077" custLinFactNeighborX="100000" custLinFactNeighborY="-63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84A1F5-47C5-428F-AB91-0C5E71A7D2BC}" type="presOf" srcId="{90B389CC-3DC9-4482-8CB7-AA6B286BB80A}" destId="{240263AF-6514-4D69-9BCC-ACEF15C18A41}" srcOrd="0" destOrd="0" presId="urn:microsoft.com/office/officeart/2005/8/layout/hProcess9"/>
    <dgm:cxn modelId="{6BE81E01-4B24-4E38-A25F-091E98A38374}" type="presOf" srcId="{E3C49E51-230E-4EC7-B1B2-410DB92D3B17}" destId="{830473CB-AFEE-4658-A295-F48DA1C6FA63}" srcOrd="0" destOrd="0" presId="urn:microsoft.com/office/officeart/2005/8/layout/hProcess9"/>
    <dgm:cxn modelId="{CCDD78BC-EB69-48D3-AA7F-85E07CA76CE3}" type="presOf" srcId="{632DA9AC-4F05-46D5-82E1-9BFD0009B0ED}" destId="{3608B344-8D4C-4419-8512-E1E9290767D4}" srcOrd="0" destOrd="0" presId="urn:microsoft.com/office/officeart/2005/8/layout/hProcess9"/>
    <dgm:cxn modelId="{0911FE1A-31A6-46F8-9159-86FF77A4BA98}" srcId="{632DA9AC-4F05-46D5-82E1-9BFD0009B0ED}" destId="{E3C49E51-230E-4EC7-B1B2-410DB92D3B17}" srcOrd="1" destOrd="0" parTransId="{DAC8CC85-CC93-4E2F-985E-E7F57E4EDBD0}" sibTransId="{4CD1BDCD-A8B3-4BB6-8AD5-C8B2540E9A5D}"/>
    <dgm:cxn modelId="{7ED8B799-5F5C-48B3-A786-D249496350AF}" type="presOf" srcId="{8E3DC356-1FE0-4002-AE43-B9EDF66E3921}" destId="{4737603C-7F16-4CE3-8642-644E9D11535E}" srcOrd="0" destOrd="0" presId="urn:microsoft.com/office/officeart/2005/8/layout/hProcess9"/>
    <dgm:cxn modelId="{665C3C55-38AD-4862-B408-96934B34B5F1}" srcId="{632DA9AC-4F05-46D5-82E1-9BFD0009B0ED}" destId="{8E3DC356-1FE0-4002-AE43-B9EDF66E3921}" srcOrd="4" destOrd="0" parTransId="{55F3F5FB-70F1-47FF-9832-ECEF678F8583}" sibTransId="{482667E6-9272-421D-9E7F-D9DEF14D9912}"/>
    <dgm:cxn modelId="{93AC9A38-C71B-4B61-A917-1EF300A971AF}" type="presOf" srcId="{9FE4B020-F74A-4F19-860E-D57A800EDFBB}" destId="{5FB082D7-96AA-4BCB-9BE1-4A453347D67B}" srcOrd="0" destOrd="0" presId="urn:microsoft.com/office/officeart/2005/8/layout/hProcess9"/>
    <dgm:cxn modelId="{DBAC8FE2-A74D-4971-874D-E43B76FB9207}" srcId="{632DA9AC-4F05-46D5-82E1-9BFD0009B0ED}" destId="{90B389CC-3DC9-4482-8CB7-AA6B286BB80A}" srcOrd="0" destOrd="0" parTransId="{240AE804-A327-49FD-A5B2-8813106F647C}" sibTransId="{C35DE274-904F-4318-ABC0-8F51E5168255}"/>
    <dgm:cxn modelId="{C750C5C6-4250-4D70-A4DD-3840BFDAD237}" type="presOf" srcId="{3D09654E-755C-4514-82D9-AC5FB5F26A9C}" destId="{F85627DA-FC8B-4365-B800-8802E914760E}" srcOrd="0" destOrd="0" presId="urn:microsoft.com/office/officeart/2005/8/layout/hProcess9"/>
    <dgm:cxn modelId="{B4D2B4DF-087B-4453-9CED-2C82B6351617}" srcId="{632DA9AC-4F05-46D5-82E1-9BFD0009B0ED}" destId="{9FE4B020-F74A-4F19-860E-D57A800EDFBB}" srcOrd="2" destOrd="0" parTransId="{878B9124-D754-481C-A4D0-E5C26B396613}" sibTransId="{F2F3B5CB-DAE3-4B0B-9690-644C291709CA}"/>
    <dgm:cxn modelId="{99EC6B6A-480D-4EA7-85E6-7DB3193CD29A}" srcId="{632DA9AC-4F05-46D5-82E1-9BFD0009B0ED}" destId="{3D09654E-755C-4514-82D9-AC5FB5F26A9C}" srcOrd="3" destOrd="0" parTransId="{F9D2ACE0-E447-4A36-BCE0-6C8B432ADA32}" sibTransId="{32F1A568-870E-40AF-9DBC-C54E3C57782A}"/>
    <dgm:cxn modelId="{7EC378C1-8315-41A3-B394-4BDF0A8BA47B}" type="presParOf" srcId="{3608B344-8D4C-4419-8512-E1E9290767D4}" destId="{28166DD4-A1C9-4E29-A7F9-266A9E977A3A}" srcOrd="0" destOrd="0" presId="urn:microsoft.com/office/officeart/2005/8/layout/hProcess9"/>
    <dgm:cxn modelId="{7E011EB8-2756-4ECB-BF80-8EDCF27682BE}" type="presParOf" srcId="{3608B344-8D4C-4419-8512-E1E9290767D4}" destId="{69BEE2D8-A7CB-4D26-AA59-3FFD831F68B0}" srcOrd="1" destOrd="0" presId="urn:microsoft.com/office/officeart/2005/8/layout/hProcess9"/>
    <dgm:cxn modelId="{13578D87-F4BD-48D0-A0C6-0E3FCC7A5FA4}" type="presParOf" srcId="{69BEE2D8-A7CB-4D26-AA59-3FFD831F68B0}" destId="{240263AF-6514-4D69-9BCC-ACEF15C18A41}" srcOrd="0" destOrd="0" presId="urn:microsoft.com/office/officeart/2005/8/layout/hProcess9"/>
    <dgm:cxn modelId="{1ED0BEFE-3ACD-4122-9F26-553B1D7EDF30}" type="presParOf" srcId="{69BEE2D8-A7CB-4D26-AA59-3FFD831F68B0}" destId="{E0486C6F-39DF-4F4D-B4A4-0D090357C04C}" srcOrd="1" destOrd="0" presId="urn:microsoft.com/office/officeart/2005/8/layout/hProcess9"/>
    <dgm:cxn modelId="{42C3B68B-4118-4E6F-9ED1-DA3F45F62C37}" type="presParOf" srcId="{69BEE2D8-A7CB-4D26-AA59-3FFD831F68B0}" destId="{830473CB-AFEE-4658-A295-F48DA1C6FA63}" srcOrd="2" destOrd="0" presId="urn:microsoft.com/office/officeart/2005/8/layout/hProcess9"/>
    <dgm:cxn modelId="{95E1677D-5471-4785-B2C0-1B883262CC83}" type="presParOf" srcId="{69BEE2D8-A7CB-4D26-AA59-3FFD831F68B0}" destId="{C503FDDB-CC4B-4D12-A737-B6C0CFA4C09B}" srcOrd="3" destOrd="0" presId="urn:microsoft.com/office/officeart/2005/8/layout/hProcess9"/>
    <dgm:cxn modelId="{ABEB788A-8285-44C4-8D4B-7BFCEF6F33BE}" type="presParOf" srcId="{69BEE2D8-A7CB-4D26-AA59-3FFD831F68B0}" destId="{5FB082D7-96AA-4BCB-9BE1-4A453347D67B}" srcOrd="4" destOrd="0" presId="urn:microsoft.com/office/officeart/2005/8/layout/hProcess9"/>
    <dgm:cxn modelId="{2ED62207-AD7B-4DA6-A3FE-49460C573683}" type="presParOf" srcId="{69BEE2D8-A7CB-4D26-AA59-3FFD831F68B0}" destId="{E00B1E2F-9528-43B8-BE7C-073430A19AF6}" srcOrd="5" destOrd="0" presId="urn:microsoft.com/office/officeart/2005/8/layout/hProcess9"/>
    <dgm:cxn modelId="{A838EDE2-F03C-4B38-86FA-880E3339B857}" type="presParOf" srcId="{69BEE2D8-A7CB-4D26-AA59-3FFD831F68B0}" destId="{F85627DA-FC8B-4365-B800-8802E914760E}" srcOrd="6" destOrd="0" presId="urn:microsoft.com/office/officeart/2005/8/layout/hProcess9"/>
    <dgm:cxn modelId="{6AEF53FA-022F-4FE0-BE1D-CA7D8AECD226}" type="presParOf" srcId="{69BEE2D8-A7CB-4D26-AA59-3FFD831F68B0}" destId="{35FDDA56-C9B7-443A-AE7E-DB6DC4596215}" srcOrd="7" destOrd="0" presId="urn:microsoft.com/office/officeart/2005/8/layout/hProcess9"/>
    <dgm:cxn modelId="{EC06B677-0BAA-4ED9-AC78-DBEBD7B30EBB}" type="presParOf" srcId="{69BEE2D8-A7CB-4D26-AA59-3FFD831F68B0}" destId="{4737603C-7F16-4CE3-8642-644E9D11535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66DD4-A1C9-4E29-A7F9-266A9E977A3A}">
      <dsp:nvSpPr>
        <dsp:cNvPr id="0" name=""/>
        <dsp:cNvSpPr/>
      </dsp:nvSpPr>
      <dsp:spPr>
        <a:xfrm>
          <a:off x="594359" y="0"/>
          <a:ext cx="6736080" cy="25050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263AF-6514-4D69-9BCC-ACEF15C18A41}">
      <dsp:nvSpPr>
        <dsp:cNvPr id="0" name=""/>
        <dsp:cNvSpPr/>
      </dsp:nvSpPr>
      <dsp:spPr>
        <a:xfrm>
          <a:off x="3482" y="751522"/>
          <a:ext cx="1522660" cy="1002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Document Construction </a:t>
          </a:r>
          <a:endParaRPr lang="en-US" sz="1300" kern="1200" dirty="0"/>
        </a:p>
      </dsp:txBody>
      <dsp:txXfrm>
        <a:off x="52397" y="800437"/>
        <a:ext cx="1424830" cy="904200"/>
      </dsp:txXfrm>
    </dsp:sp>
    <dsp:sp modelId="{830473CB-AFEE-4658-A295-F48DA1C6FA63}">
      <dsp:nvSpPr>
        <dsp:cNvPr id="0" name=""/>
        <dsp:cNvSpPr/>
      </dsp:nvSpPr>
      <dsp:spPr>
        <a:xfrm>
          <a:off x="1602276" y="751522"/>
          <a:ext cx="1522660" cy="1002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Word Construction </a:t>
          </a:r>
          <a:endParaRPr lang="en-US" sz="1300" kern="1200" dirty="0"/>
        </a:p>
      </dsp:txBody>
      <dsp:txXfrm>
        <a:off x="1651191" y="800437"/>
        <a:ext cx="1424830" cy="904200"/>
      </dsp:txXfrm>
    </dsp:sp>
    <dsp:sp modelId="{5FB082D7-96AA-4BCB-9BE1-4A453347D67B}">
      <dsp:nvSpPr>
        <dsp:cNvPr id="0" name=""/>
        <dsp:cNvSpPr/>
      </dsp:nvSpPr>
      <dsp:spPr>
        <a:xfrm>
          <a:off x="3201069" y="751522"/>
          <a:ext cx="1522660" cy="1002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Word distribution across documents construction </a:t>
          </a:r>
          <a:endParaRPr lang="en-US" sz="1300" kern="1200" dirty="0"/>
        </a:p>
      </dsp:txBody>
      <dsp:txXfrm>
        <a:off x="3249984" y="800437"/>
        <a:ext cx="1424830" cy="904200"/>
      </dsp:txXfrm>
    </dsp:sp>
    <dsp:sp modelId="{F85627DA-FC8B-4365-B800-8802E914760E}">
      <dsp:nvSpPr>
        <dsp:cNvPr id="0" name=""/>
        <dsp:cNvSpPr/>
      </dsp:nvSpPr>
      <dsp:spPr>
        <a:xfrm>
          <a:off x="4799863" y="751522"/>
          <a:ext cx="1522660" cy="1002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LDA </a:t>
          </a:r>
          <a:r>
            <a:rPr lang="en-US" sz="1300" kern="1200" dirty="0" smtClean="0"/>
            <a:t>(Topic mixture and topic per word is generated)</a:t>
          </a:r>
          <a:endParaRPr lang="en-US" sz="1300" kern="1200" dirty="0"/>
        </a:p>
      </dsp:txBody>
      <dsp:txXfrm>
        <a:off x="4848778" y="800437"/>
        <a:ext cx="1424830" cy="904200"/>
      </dsp:txXfrm>
    </dsp:sp>
    <dsp:sp modelId="{4737603C-7F16-4CE3-8642-644E9D11535E}">
      <dsp:nvSpPr>
        <dsp:cNvPr id="0" name=""/>
        <dsp:cNvSpPr/>
      </dsp:nvSpPr>
      <dsp:spPr>
        <a:xfrm>
          <a:off x="6402139" y="687873"/>
          <a:ext cx="1522660" cy="1002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Image reconstruction</a:t>
          </a:r>
          <a:endParaRPr lang="en-US" sz="1300" kern="1200" dirty="0"/>
        </a:p>
      </dsp:txBody>
      <dsp:txXfrm>
        <a:off x="6451054" y="736788"/>
        <a:ext cx="1424830" cy="90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fld id="{F8F46A05-C066-401B-B893-997CC1FC0BEF}" type="datetimeFigureOut">
              <a:rPr lang="en-US"/>
              <a:pPr>
                <a:defRPr/>
              </a:pPr>
              <a:t>5/5/2016</a:t>
            </a:fld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0" hangingPunct="0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0" hangingPunct="0">
              <a:defRPr sz="1200"/>
            </a:lvl1pPr>
          </a:lstStyle>
          <a:p>
            <a:pPr>
              <a:defRPr/>
            </a:pPr>
            <a:fld id="{B637B8AC-3EB2-41CE-8568-04A652427D2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83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FB2420-FD8E-4AC3-9694-E1B07BF66F5B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073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63EEB6-3A79-47EC-88A9-D589D871FF28}" type="slidenum">
              <a:rPr lang="fa-IR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196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403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110047" y="6324600"/>
            <a:ext cx="83869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defRPr/>
            </a:pPr>
            <a:fld id="{90845AC2-64A8-4680-9579-42C0FBE98A37}" type="slidenum">
              <a:rPr lang="en-US" altLang="en-US" sz="1600" b="1" smtClean="0">
                <a:solidFill>
                  <a:srgbClr val="7F7F7F"/>
                </a:solidFill>
                <a:latin typeface="Comic Sans MS" panose="030F0702030302020204" pitchFamily="66" charset="0"/>
              </a:rPr>
              <a:pPr algn="r" rtl="1" eaLnBrk="1" hangingPunct="1">
                <a:defRPr/>
              </a:pPr>
              <a:t>‹#›</a:t>
            </a:fld>
            <a:r>
              <a:rPr lang="en-US" altLang="en-US" sz="1600" b="1" dirty="0" smtClean="0">
                <a:solidFill>
                  <a:srgbClr val="7F7F7F"/>
                </a:solidFill>
                <a:latin typeface="Comic Sans MS" panose="030F0702030302020204" pitchFamily="66" charset="0"/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53887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gray">
          <a:xfrm>
            <a:off x="457200" y="1447800"/>
            <a:ext cx="6858000" cy="4603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6019800"/>
            <a:ext cx="8229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/>
          <a:srcRect t="31538" b="19231"/>
          <a:stretch/>
        </p:blipFill>
        <p:spPr>
          <a:xfrm>
            <a:off x="926548" y="304800"/>
            <a:ext cx="7138504" cy="9734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cs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gray">
          <a:xfrm>
            <a:off x="635000" y="4572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1" name="Rectangle 6"/>
          <p:cNvSpPr>
            <a:spLocks noChangeArrowheads="1"/>
          </p:cNvSpPr>
          <p:nvPr userDrawn="1"/>
        </p:nvSpPr>
        <p:spPr bwMode="ltGray">
          <a:xfrm>
            <a:off x="0" y="9144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CCFF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2" name="Rectangle 2"/>
          <p:cNvSpPr>
            <a:spLocks noChangeArrowheads="1"/>
          </p:cNvSpPr>
          <p:nvPr userDrawn="1"/>
        </p:nvSpPr>
        <p:spPr bwMode="ltGray">
          <a:xfrm>
            <a:off x="290513" y="565150"/>
            <a:ext cx="438150" cy="4746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3" name="Rectangle 3"/>
          <p:cNvSpPr>
            <a:spLocks noChangeArrowheads="1"/>
          </p:cNvSpPr>
          <p:nvPr userDrawn="1"/>
        </p:nvSpPr>
        <p:spPr bwMode="ltGray">
          <a:xfrm>
            <a:off x="673100" y="565150"/>
            <a:ext cx="328613" cy="474663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4" name="Rectangle 4"/>
          <p:cNvSpPr>
            <a:spLocks noChangeArrowheads="1"/>
          </p:cNvSpPr>
          <p:nvPr userDrawn="1"/>
        </p:nvSpPr>
        <p:spPr bwMode="ltGray">
          <a:xfrm>
            <a:off x="414338" y="987425"/>
            <a:ext cx="422275" cy="474663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5" name="Rectangle 5"/>
          <p:cNvSpPr>
            <a:spLocks noChangeArrowheads="1"/>
          </p:cNvSpPr>
          <p:nvPr userDrawn="1"/>
        </p:nvSpPr>
        <p:spPr bwMode="ltGray">
          <a:xfrm>
            <a:off x="784225" y="987425"/>
            <a:ext cx="368300" cy="474663"/>
          </a:xfrm>
          <a:prstGeom prst="rect">
            <a:avLst/>
          </a:prstGeom>
          <a:gradFill rotWithShape="0">
            <a:gsLst>
              <a:gs pos="0">
                <a:srgbClr val="99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6" name="Rectangle 18"/>
          <p:cNvSpPr>
            <a:spLocks noChangeArrowheads="1"/>
          </p:cNvSpPr>
          <p:nvPr userDrawn="1"/>
        </p:nvSpPr>
        <p:spPr bwMode="gray">
          <a:xfrm>
            <a:off x="914400" y="914400"/>
            <a:ext cx="6931025" cy="55563"/>
          </a:xfrm>
          <a:prstGeom prst="rect">
            <a:avLst/>
          </a:prstGeom>
          <a:gradFill rotWithShape="1">
            <a:gsLst>
              <a:gs pos="0">
                <a:schemeClr val="bg2">
                  <a:alpha val="79999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sp>
        <p:nvSpPr>
          <p:cNvPr id="2057" name="Rectangle 18"/>
          <p:cNvSpPr>
            <a:spLocks noChangeArrowheads="1"/>
          </p:cNvSpPr>
          <p:nvPr userDrawn="1"/>
        </p:nvSpPr>
        <p:spPr bwMode="gray">
          <a:xfrm>
            <a:off x="914400" y="6218238"/>
            <a:ext cx="7772400" cy="55562"/>
          </a:xfrm>
          <a:prstGeom prst="rect">
            <a:avLst/>
          </a:prstGeom>
          <a:gradFill rotWithShape="0">
            <a:gsLst>
              <a:gs pos="0">
                <a:schemeClr val="bg2">
                  <a:alpha val="79999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defRPr/>
            </a:pPr>
            <a:endParaRPr kumimoji="1" lang="en-US" altLang="en-US" sz="240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814" t="31538" r="83376" b="19231"/>
          <a:stretch/>
        </p:blipFill>
        <p:spPr>
          <a:xfrm>
            <a:off x="103188" y="6019800"/>
            <a:ext cx="695797" cy="7407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iming>
    <p:tnLst>
      <p:par>
        <p:cTn id="1" dur="indefinite" restart="never" nodeType="tmRoot"/>
      </p:par>
    </p:tnLst>
  </p:timing>
  <p:hf hdr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3"/>
          <p:cNvSpPr txBox="1">
            <a:spLocks/>
          </p:cNvSpPr>
          <p:nvPr/>
        </p:nvSpPr>
        <p:spPr bwMode="auto">
          <a:xfrm>
            <a:off x="990600" y="2789595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Introduction to Machine Learning and </a:t>
            </a:r>
            <a:r>
              <a:rPr lang="en-US" altLang="en-US" b="1" smtClean="0">
                <a:latin typeface="Comic Sans MS" panose="030F0702030302020204" pitchFamily="66" charset="0"/>
                <a:cs typeface="B Koodak" panose="00000700000000000000" pitchFamily="2" charset="-78"/>
              </a:rPr>
              <a:t>Pattern Recognition</a:t>
            </a:r>
            <a:endParaRPr lang="fa-IR" altLang="en-US" b="1" dirty="0">
              <a:latin typeface="Comic Sans MS" panose="030F0702030302020204" pitchFamily="66" charset="0"/>
              <a:cs typeface="B Koodak" panose="00000700000000000000" pitchFamily="2" charset="-78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762000" y="1524001"/>
            <a:ext cx="7543800" cy="10668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2800" b="1" dirty="0" smtClean="0">
                <a:latin typeface="Comic Sans MS" pitchFamily="66" charset="0"/>
                <a:ea typeface="+mj-ea"/>
                <a:cs typeface="B Titr" pitchFamily="2" charset="-78"/>
              </a:rPr>
              <a:t>Unsupervised Classification on Hyperspectral Imagery</a:t>
            </a:r>
            <a:endParaRPr lang="en-US" sz="2800" b="1" dirty="0">
              <a:latin typeface="Comic Sans MS" pitchFamily="66" charset="0"/>
              <a:ea typeface="+mj-ea"/>
              <a:cs typeface="B Titr" pitchFamily="2" charset="-78"/>
            </a:endParaRPr>
          </a:p>
        </p:txBody>
      </p:sp>
      <p:sp>
        <p:nvSpPr>
          <p:cNvPr id="7" name="Footer Placeholder 43"/>
          <p:cNvSpPr txBox="1">
            <a:spLocks/>
          </p:cNvSpPr>
          <p:nvPr/>
        </p:nvSpPr>
        <p:spPr bwMode="auto">
          <a:xfrm>
            <a:off x="990600" y="3445589"/>
            <a:ext cx="7086600" cy="249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Team Members:</a:t>
            </a:r>
          </a:p>
          <a:p>
            <a:pPr algn="ctr" eaLnBrk="1" hangingPunct="1"/>
            <a:endParaRPr lang="en-US" altLang="en-US" b="1" dirty="0" smtClean="0">
              <a:latin typeface="Comic Sans MS" panose="030F0702030302020204" pitchFamily="66" charset="0"/>
              <a:cs typeface="B Koodak" panose="00000700000000000000" pitchFamily="2" charset="-78"/>
            </a:endParaRP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Ali 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err="1" smtClean="0">
                <a:latin typeface="Comic Sans MS" panose="030F0702030302020204" pitchFamily="66" charset="0"/>
                <a:cs typeface="B Koodak" panose="00000700000000000000" pitchFamily="2" charset="-78"/>
              </a:rPr>
              <a:t>Sruthikesh</a:t>
            </a:r>
            <a:endParaRPr lang="en-US" altLang="en-US" b="1" dirty="0" smtClean="0">
              <a:latin typeface="Comic Sans MS" panose="030F0702030302020204" pitchFamily="66" charset="0"/>
              <a:cs typeface="B Koodak" panose="00000700000000000000" pitchFamily="2" charset="-78"/>
            </a:endParaRP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Sean</a:t>
            </a: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err="1" smtClean="0">
                <a:latin typeface="Comic Sans MS" panose="030F0702030302020204" pitchFamily="66" charset="0"/>
                <a:cs typeface="B Koodak" panose="00000700000000000000" pitchFamily="2" charset="-78"/>
              </a:rPr>
              <a:t>Shashank</a:t>
            </a:r>
            <a:endParaRPr lang="en-US" altLang="en-US" b="1" dirty="0" smtClean="0">
              <a:latin typeface="Comic Sans MS" panose="030F0702030302020204" pitchFamily="66" charset="0"/>
              <a:cs typeface="B Koodak" panose="00000700000000000000" pitchFamily="2" charset="-78"/>
            </a:endParaRPr>
          </a:p>
          <a:p>
            <a:pPr algn="ctr" eaLnBrk="1" hangingPunct="1">
              <a:lnSpc>
                <a:spcPts val="2500"/>
              </a:lnSpc>
            </a:pPr>
            <a:r>
              <a:rPr lang="en-US" altLang="en-US" b="1" dirty="0" smtClean="0">
                <a:latin typeface="Comic Sans MS" panose="030F0702030302020204" pitchFamily="66" charset="0"/>
                <a:cs typeface="B Koodak" panose="00000700000000000000" pitchFamily="2" charset="-78"/>
              </a:rPr>
              <a:t>Patrick</a:t>
            </a:r>
            <a:endParaRPr lang="fa-IR" altLang="en-US" b="1" dirty="0">
              <a:latin typeface="Comic Sans MS" panose="030F0702030302020204" pitchFamily="66" charset="0"/>
              <a:cs typeface="B Koodak" panose="000007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Thanks!!!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0478" y="2971800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omic Sans MS" panose="030F0702030302020204" pitchFamily="66" charset="0"/>
              </a:rPr>
              <a:t>Questions???</a:t>
            </a:r>
            <a:endParaRPr lang="en-US" sz="4000" b="1" dirty="0">
              <a:latin typeface="Comic Sans MS" panose="030F0702030302020204" pitchFamily="66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Outline</a:t>
            </a: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1193" y="1388355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Implementation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Dimensionality reduction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Classification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Experiments and results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 Localized PCA + split band PCA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41649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Introduction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49" r="68333" b="13322"/>
          <a:stretch/>
        </p:blipFill>
        <p:spPr>
          <a:xfrm>
            <a:off x="5943600" y="3200400"/>
            <a:ext cx="2853225" cy="2814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039" y="1602453"/>
            <a:ext cx="603723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Difficulties: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High dimensionality, Computationally Expensive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Limitation on unsupervised methods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Noisy data</a:t>
            </a:r>
          </a:p>
          <a:p>
            <a:pPr lvl="1">
              <a:lnSpc>
                <a:spcPct val="150000"/>
              </a:lnSpc>
            </a:pP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990600"/>
            <a:ext cx="4179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>
                <a:latin typeface="Comic Sans MS" charset="0"/>
                <a:ea typeface="Comic Sans MS" charset="0"/>
                <a:cs typeface="Comic Sans MS" charset="0"/>
              </a:rPr>
              <a:t>Dimensionality reduction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627" y="1956107"/>
            <a:ext cx="6597650" cy="37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2573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Classification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56764" y="1706562"/>
            <a:ext cx="21836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K-means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C-means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LDA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2573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Classification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8630"/>
            <a:ext cx="3352800" cy="3882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4582" y="3217902"/>
            <a:ext cx="33597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1600" dirty="0" smtClean="0">
                <a:latin typeface="Comic Sans MS" charset="0"/>
                <a:ea typeface="Comic Sans MS" charset="0"/>
                <a:cs typeface="Comic Sans MS" charset="0"/>
              </a:rPr>
              <a:t>Two Stage Classification</a:t>
            </a:r>
            <a:endParaRPr lang="en-US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990600"/>
            <a:ext cx="2573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Classification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838200" y="1670664"/>
            <a:ext cx="3359721" cy="42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1600" dirty="0" smtClean="0">
                <a:latin typeface="Comic Sans MS" charset="0"/>
                <a:ea typeface="Comic Sans MS" charset="0"/>
                <a:cs typeface="Comic Sans MS" charset="0"/>
              </a:rPr>
              <a:t>LDA</a:t>
            </a:r>
            <a:endParaRPr lang="en-US" sz="1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61794126"/>
              </p:ext>
            </p:extLst>
          </p:nvPr>
        </p:nvGraphicFramePr>
        <p:xfrm>
          <a:off x="403225" y="1881074"/>
          <a:ext cx="7924800" cy="2505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561" y="4114800"/>
            <a:ext cx="1491234" cy="1494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570" y="4114800"/>
            <a:ext cx="1488133" cy="1494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4200" y="4038600"/>
            <a:ext cx="1654802" cy="16479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86200" y="3991094"/>
            <a:ext cx="2300288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Experiments and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990600"/>
            <a:ext cx="4657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Local PCA + Split Band PCA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6" y="2932330"/>
            <a:ext cx="3996124" cy="2261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32330"/>
            <a:ext cx="4512714" cy="22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295400" y="427038"/>
            <a:ext cx="6172200" cy="7159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rtl="0"/>
            <a:r>
              <a:rPr lang="en-US" altLang="en-US" sz="2400" b="1" kern="0" dirty="0" smtClean="0">
                <a:latin typeface="Comic Sans MS" panose="030F0702030302020204" pitchFamily="66" charset="0"/>
                <a:cs typeface="B Titr" panose="00000700000000000000" pitchFamily="2" charset="-78"/>
              </a:rPr>
              <a:t>Experiments and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097" y="4763869"/>
            <a:ext cx="15648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Voting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88%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248400"/>
            <a:ext cx="7543800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mic Sans MS" pitchFamily="66" charset="0"/>
                <a:cs typeface="B Titr" pitchFamily="2" charset="-78"/>
              </a:rPr>
              <a:t>Unsupervised Classification on Hyperspectral Imagery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50" y="0"/>
            <a:ext cx="1631950" cy="163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3511"/>
            <a:ext cx="2490732" cy="2490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25760" y="4763869"/>
            <a:ext cx="18357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C-means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87.2%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3330" y="4754242"/>
            <a:ext cx="18373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K-means</a:t>
            </a:r>
          </a:p>
          <a:p>
            <a:pPr lvl="1" algn="ctr">
              <a:lnSpc>
                <a:spcPct val="150000"/>
              </a:lnSpc>
            </a:pPr>
            <a:r>
              <a:rPr lang="en-US" sz="2400" dirty="0" smtClean="0">
                <a:latin typeface="Comic Sans MS" charset="0"/>
                <a:ea typeface="Comic Sans MS" charset="0"/>
                <a:cs typeface="Comic Sans MS" charset="0"/>
              </a:rPr>
              <a:t>87.9%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3" t="6780" r="17098" b="8475"/>
          <a:stretch/>
        </p:blipFill>
        <p:spPr>
          <a:xfrm>
            <a:off x="6208310" y="2124088"/>
            <a:ext cx="2630889" cy="26845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8889" r="17499" b="8889"/>
          <a:stretch/>
        </p:blipFill>
        <p:spPr>
          <a:xfrm>
            <a:off x="3325761" y="2228930"/>
            <a:ext cx="2579740" cy="25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 bwMode="gray">
        <a:gradFill rotWithShape="0">
          <a:gsLst>
            <a:gs pos="75000">
              <a:schemeClr val="tx1"/>
            </a:gs>
            <a:gs pos="100000">
              <a:schemeClr val="bg1"/>
            </a:gs>
          </a:gsLst>
          <a:lin ang="0" scaled="1"/>
        </a:gradFill>
        <a:ln w="9525">
          <a:noFill/>
          <a:miter lim="800000"/>
          <a:headEnd/>
          <a:tailEnd/>
        </a:ln>
      </a:spPr>
      <a:bodyPr wrap="none" anchor="ctr"/>
      <a:lstStyle>
        <a:defPPr algn="ctr" rtl="0">
          <a:defRPr kumimoji="1" sz="2400"/>
        </a:defPPr>
      </a:lstStyle>
    </a:spDef>
  </a:objectDefaults>
  <a:extraClrSchemeLst/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17109</TotalTime>
  <Words>160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B Koodak</vt:lpstr>
      <vt:lpstr>B Titr</vt:lpstr>
      <vt:lpstr>Comic Sans MS</vt:lpstr>
      <vt:lpstr>Tahoma</vt:lpstr>
      <vt:lpstr>Tw Cen MT</vt:lpstr>
      <vt:lpstr>Wingdings</vt:lpstr>
      <vt:lpstr>Wingdings 2</vt:lpstr>
      <vt:lpstr>Median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</dc:creator>
  <cp:lastModifiedBy>Lagaunne, Timotius A. (MU-Student)</cp:lastModifiedBy>
  <cp:revision>430</cp:revision>
  <cp:lastPrinted>1601-01-01T00:00:00Z</cp:lastPrinted>
  <dcterms:created xsi:type="dcterms:W3CDTF">1601-01-01T00:00:00Z</dcterms:created>
  <dcterms:modified xsi:type="dcterms:W3CDTF">2016-05-05T15:28:40Z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