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7"/>
    <p:restoredTop sz="94681"/>
  </p:normalViewPr>
  <p:slideViewPr>
    <p:cSldViewPr snapToGrid="0">
      <p:cViewPr varScale="1">
        <p:scale>
          <a:sx n="116" d="100"/>
          <a:sy n="116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9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7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7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2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5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5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6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3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7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5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DBC82-ADE6-F254-2D25-080A0EE6E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4" r="-1" b="8804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0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4092341"/>
            <a:ext cx="12188949" cy="219075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70F0EB-6252-E7E5-229F-C5CEFB391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9749" y="4284640"/>
            <a:ext cx="9626949" cy="1134452"/>
          </a:xfrm>
        </p:spPr>
        <p:txBody>
          <a:bodyPr anchor="ctr">
            <a:normAutofit/>
          </a:bodyPr>
          <a:lstStyle/>
          <a:p>
            <a:r>
              <a:rPr kumimoji="1" lang="en-US" altLang="ko-KR" dirty="0"/>
              <a:t>TEAM3 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141A4B-A2C7-6B60-B9F5-462BC1F0C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9749" y="5431280"/>
            <a:ext cx="9626949" cy="613921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DES project</a:t>
            </a:r>
            <a:endParaRPr kumimoji="1" lang="ko-KR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7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F4F61-15CF-FD7D-CEBA-DFCA6912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42131B-7702-BEEB-EDA5-BBD1120C6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1. </a:t>
            </a:r>
            <a:r>
              <a:rPr kumimoji="1" lang="en-US" altLang="ko-KR" dirty="0" err="1"/>
              <a:t>PiRacer</a:t>
            </a:r>
            <a:r>
              <a:rPr kumimoji="1" lang="en-US" altLang="ko-KR" dirty="0"/>
              <a:t> assembly</a:t>
            </a:r>
          </a:p>
          <a:p>
            <a:pPr marL="0" indent="0">
              <a:buNone/>
            </a:pPr>
            <a:r>
              <a:rPr kumimoji="1" lang="en-US" altLang="ko-KR" dirty="0"/>
              <a:t>2. Connect CAN communication</a:t>
            </a:r>
          </a:p>
          <a:p>
            <a:pPr marL="0" indent="0">
              <a:buNone/>
            </a:pPr>
            <a:r>
              <a:rPr kumimoji="1" lang="en-US" altLang="ko-KR" dirty="0"/>
              <a:t>3. Connect other sensors</a:t>
            </a:r>
          </a:p>
          <a:p>
            <a:pPr marL="0" indent="0">
              <a:buNone/>
            </a:pPr>
            <a:r>
              <a:rPr kumimoji="1" lang="en-US" altLang="ko-KR" dirty="0"/>
              <a:t>4. Construct D-bus</a:t>
            </a:r>
          </a:p>
          <a:p>
            <a:pPr marL="0" indent="0">
              <a:buNone/>
            </a:pPr>
            <a:r>
              <a:rPr kumimoji="1" lang="en-US" altLang="ko-KR" dirty="0"/>
              <a:t>5. Future plans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88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F9622-EDF0-D03E-B967-C4250D79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PiRacer</a:t>
            </a:r>
            <a:r>
              <a:rPr kumimoji="1" lang="en-US" altLang="ko-KR" dirty="0"/>
              <a:t> assembly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205DB-3B51-2EE8-5CC3-0657816E5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en-US" altLang="ko-KR" sz="2800" dirty="0"/>
              <a:t>Assemble a </a:t>
            </a:r>
            <a:r>
              <a:rPr kumimoji="1" lang="en-US" altLang="ko-KR" sz="2800" dirty="0" err="1"/>
              <a:t>PiRacer</a:t>
            </a:r>
            <a:endParaRPr kumimoji="1" lang="en-US" altLang="ko-KR" sz="28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en-US" altLang="ko-KR" sz="2800" dirty="0"/>
              <a:t>Install Raspbian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613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86FB9-2245-A925-A6EF-BCE0AD73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Connecting CAN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D937F-24AA-5A07-F276-D503232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en-US" altLang="ko-KR" sz="2800" dirty="0"/>
              <a:t>Install CAN library, CAN utils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en-US" altLang="ko-KR" sz="2800" dirty="0"/>
              <a:t>Set CAN bitrates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en-US" altLang="ko-KR" sz="2800" dirty="0"/>
              <a:t>Set up a frequency depending on the CAN shield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en-US" altLang="ko-KR" sz="2800" dirty="0"/>
              <a:t>Connect the pins correctly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890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BB7E3-D2F3-0AAC-3418-DD059B75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Connecting Sensor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1F5E2-11C5-A84E-CCFA-A52A9520F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en-US" altLang="ko-KR" sz="2800" dirty="0"/>
              <a:t>RPM Sensor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en-US" altLang="ko-KR" sz="2800" dirty="0"/>
              <a:t>Distance Sensor(ultra sonic sensor)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en-US" altLang="ko-KR" sz="2800" dirty="0"/>
              <a:t>LCD </a:t>
            </a:r>
            <a:r>
              <a:rPr kumimoji="1" lang="en-US" altLang="ko-KR" sz="2800" dirty="0" err="1"/>
              <a:t>Pannel</a:t>
            </a:r>
            <a:r>
              <a:rPr kumimoji="1" lang="en-US" altLang="ko-KR" sz="2800" dirty="0"/>
              <a:t> (To monitor CAN)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621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7E6D7-D991-7535-5954-E3941DF6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Connecting Sensor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86AE5F-B88F-509F-E918-2E756E764DC4}"/>
              </a:ext>
            </a:extLst>
          </p:cNvPr>
          <p:cNvSpPr/>
          <p:nvPr/>
        </p:nvSpPr>
        <p:spPr>
          <a:xfrm>
            <a:off x="3798279" y="2954216"/>
            <a:ext cx="2977661" cy="1189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/>
              <a:t> Nano</a:t>
            </a:r>
            <a:endParaRPr kumimoji="1" lang="ko-KR" altLang="en-US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EE7B3D-E628-477C-9DBD-595B77F133DA}"/>
              </a:ext>
            </a:extLst>
          </p:cNvPr>
          <p:cNvSpPr/>
          <p:nvPr/>
        </p:nvSpPr>
        <p:spPr>
          <a:xfrm>
            <a:off x="7080742" y="1699184"/>
            <a:ext cx="2344616" cy="948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/>
              <a:t>Uno</a:t>
            </a:r>
            <a:endParaRPr kumimoji="1" lang="ko-KR" altLang="en-US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C03757-E0F0-D118-FFB1-787F80AF8E5F}"/>
              </a:ext>
            </a:extLst>
          </p:cNvPr>
          <p:cNvSpPr/>
          <p:nvPr/>
        </p:nvSpPr>
        <p:spPr>
          <a:xfrm>
            <a:off x="7080742" y="4237892"/>
            <a:ext cx="2344616" cy="948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/>
              <a:t>Raspberry Pi</a:t>
            </a:r>
            <a:endParaRPr kumimoji="1" lang="ko-KR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B8D2DD-06E4-6EA4-5263-1D09D21B8D50}"/>
              </a:ext>
            </a:extLst>
          </p:cNvPr>
          <p:cNvSpPr/>
          <p:nvPr/>
        </p:nvSpPr>
        <p:spPr>
          <a:xfrm>
            <a:off x="1587709" y="2255463"/>
            <a:ext cx="1647859" cy="7843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RPM</a:t>
            </a:r>
            <a:endParaRPr kumimoji="1"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BEDF8E-429F-8B34-B3A7-A3D79B87F36D}"/>
              </a:ext>
            </a:extLst>
          </p:cNvPr>
          <p:cNvSpPr/>
          <p:nvPr/>
        </p:nvSpPr>
        <p:spPr>
          <a:xfrm>
            <a:off x="1587709" y="4184571"/>
            <a:ext cx="1647859" cy="7843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err="1"/>
              <a:t>DIstance</a:t>
            </a:r>
            <a:endParaRPr kumimoji="1"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B76673-4C7E-6557-178C-0853262E82C2}"/>
              </a:ext>
            </a:extLst>
          </p:cNvPr>
          <p:cNvSpPr/>
          <p:nvPr/>
        </p:nvSpPr>
        <p:spPr>
          <a:xfrm>
            <a:off x="10250468" y="1781245"/>
            <a:ext cx="1647859" cy="7843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LCD </a:t>
            </a:r>
            <a:r>
              <a:rPr kumimoji="1" lang="en-US" altLang="ko-KR" sz="2400" dirty="0" err="1"/>
              <a:t>Pannel</a:t>
            </a:r>
            <a:endParaRPr kumimoji="1"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55A3BE-6C7D-60C7-38D4-1BA216516224}"/>
              </a:ext>
            </a:extLst>
          </p:cNvPr>
          <p:cNvSpPr/>
          <p:nvPr/>
        </p:nvSpPr>
        <p:spPr>
          <a:xfrm>
            <a:off x="10250469" y="4319953"/>
            <a:ext cx="1647859" cy="7843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err="1"/>
              <a:t>Piracer</a:t>
            </a:r>
            <a:endParaRPr kumimoji="1" lang="ko-KR" altLang="en-US" sz="2400" dirty="0"/>
          </a:p>
        </p:txBody>
      </p:sp>
      <p:sp>
        <p:nvSpPr>
          <p:cNvPr id="15" name="위로 굽은 화살표[B] 14">
            <a:extLst>
              <a:ext uri="{FF2B5EF4-FFF2-40B4-BE49-F238E27FC236}">
                <a16:creationId xmlns:a16="http://schemas.microsoft.com/office/drawing/2014/main" id="{EAED6DF4-B2EB-FEF9-0B90-857B26C96DEA}"/>
              </a:ext>
            </a:extLst>
          </p:cNvPr>
          <p:cNvSpPr/>
          <p:nvPr/>
        </p:nvSpPr>
        <p:spPr>
          <a:xfrm>
            <a:off x="3399692" y="4319953"/>
            <a:ext cx="1031631" cy="392155"/>
          </a:xfrm>
          <a:prstGeom prst="bent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굽은 화살표[B] 17">
            <a:extLst>
              <a:ext uri="{FF2B5EF4-FFF2-40B4-BE49-F238E27FC236}">
                <a16:creationId xmlns:a16="http://schemas.microsoft.com/office/drawing/2014/main" id="{7DE7FF4D-4584-A2F3-7A66-E22482348EDD}"/>
              </a:ext>
            </a:extLst>
          </p:cNvPr>
          <p:cNvSpPr/>
          <p:nvPr/>
        </p:nvSpPr>
        <p:spPr>
          <a:xfrm rot="5400000">
            <a:off x="3719585" y="2075375"/>
            <a:ext cx="398587" cy="1024892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굽은 화살표[B] 18">
            <a:extLst>
              <a:ext uri="{FF2B5EF4-FFF2-40B4-BE49-F238E27FC236}">
                <a16:creationId xmlns:a16="http://schemas.microsoft.com/office/drawing/2014/main" id="{C5057DE9-8646-B8D8-2645-45D71132D16C}"/>
              </a:ext>
            </a:extLst>
          </p:cNvPr>
          <p:cNvSpPr/>
          <p:nvPr/>
        </p:nvSpPr>
        <p:spPr>
          <a:xfrm>
            <a:off x="6096000" y="2173400"/>
            <a:ext cx="984742" cy="78081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위로 굽은 화살표[B] 19">
            <a:extLst>
              <a:ext uri="{FF2B5EF4-FFF2-40B4-BE49-F238E27FC236}">
                <a16:creationId xmlns:a16="http://schemas.microsoft.com/office/drawing/2014/main" id="{DB453B73-1FED-9D49-147E-06565BD02FE2}"/>
              </a:ext>
            </a:extLst>
          </p:cNvPr>
          <p:cNvSpPr/>
          <p:nvPr/>
        </p:nvSpPr>
        <p:spPr>
          <a:xfrm rot="5400000">
            <a:off x="6090709" y="4102510"/>
            <a:ext cx="948435" cy="103163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1B5F5B32-D19F-8BC8-63F5-DDE1D88883CB}"/>
              </a:ext>
            </a:extLst>
          </p:cNvPr>
          <p:cNvSpPr/>
          <p:nvPr/>
        </p:nvSpPr>
        <p:spPr>
          <a:xfrm>
            <a:off x="9425358" y="2099565"/>
            <a:ext cx="825110" cy="28896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오른쪽 화살표[R] 21">
            <a:extLst>
              <a:ext uri="{FF2B5EF4-FFF2-40B4-BE49-F238E27FC236}">
                <a16:creationId xmlns:a16="http://schemas.microsoft.com/office/drawing/2014/main" id="{4C095A75-757E-C7D6-BC8C-67AA9FC08B76}"/>
              </a:ext>
            </a:extLst>
          </p:cNvPr>
          <p:cNvSpPr/>
          <p:nvPr/>
        </p:nvSpPr>
        <p:spPr>
          <a:xfrm>
            <a:off x="9425358" y="4536495"/>
            <a:ext cx="825110" cy="28896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05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25FF6-52CD-84FF-45B9-8E3145BC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Construct D-bus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8970AE-90D3-6712-EBED-016208CB1DEB}"/>
              </a:ext>
            </a:extLst>
          </p:cNvPr>
          <p:cNvSpPr/>
          <p:nvPr/>
        </p:nvSpPr>
        <p:spPr>
          <a:xfrm>
            <a:off x="1899138" y="4765430"/>
            <a:ext cx="3235570" cy="750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/>
              <a:t>Arduino Nano</a:t>
            </a:r>
            <a:endParaRPr kumimoji="1" lang="ko-KR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314E67-60B9-4EFF-5CE3-5955B36180B3}"/>
              </a:ext>
            </a:extLst>
          </p:cNvPr>
          <p:cNvSpPr/>
          <p:nvPr/>
        </p:nvSpPr>
        <p:spPr>
          <a:xfrm>
            <a:off x="7838830" y="4765430"/>
            <a:ext cx="3235570" cy="750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/>
              <a:t>Raspberry pi</a:t>
            </a:r>
            <a:endParaRPr kumimoji="1" lang="ko-KR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DE9F4-EC75-82AD-958B-1E7D6D1DBB61}"/>
              </a:ext>
            </a:extLst>
          </p:cNvPr>
          <p:cNvSpPr/>
          <p:nvPr/>
        </p:nvSpPr>
        <p:spPr>
          <a:xfrm>
            <a:off x="1899138" y="2005781"/>
            <a:ext cx="3235570" cy="750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/>
              <a:t>Sensor</a:t>
            </a:r>
            <a:endParaRPr kumimoji="1"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D7EE9C-E8F7-6F4D-AC3D-2CB16F0DC331}"/>
              </a:ext>
            </a:extLst>
          </p:cNvPr>
          <p:cNvSpPr/>
          <p:nvPr/>
        </p:nvSpPr>
        <p:spPr>
          <a:xfrm>
            <a:off x="7838830" y="1957755"/>
            <a:ext cx="3235570" cy="750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dirty="0"/>
              <a:t>Cluster(QT)</a:t>
            </a:r>
            <a:endParaRPr kumimoji="1" lang="ko-KR" altLang="en-US" sz="3200" dirty="0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07AC5FBE-1064-07A6-BE91-36ECF502661B}"/>
              </a:ext>
            </a:extLst>
          </p:cNvPr>
          <p:cNvSpPr/>
          <p:nvPr/>
        </p:nvSpPr>
        <p:spPr>
          <a:xfrm>
            <a:off x="5814646" y="4765430"/>
            <a:ext cx="1664677" cy="9554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/>
              <a:t>CAN</a:t>
            </a:r>
            <a:endParaRPr kumimoji="1" lang="ko-KR" altLang="en-US" sz="2000" dirty="0"/>
          </a:p>
        </p:txBody>
      </p:sp>
      <p:sp>
        <p:nvSpPr>
          <p:cNvPr id="13" name="위쪽 화살표[U] 12">
            <a:extLst>
              <a:ext uri="{FF2B5EF4-FFF2-40B4-BE49-F238E27FC236}">
                <a16:creationId xmlns:a16="http://schemas.microsoft.com/office/drawing/2014/main" id="{14A10F19-3369-9E3D-3AF8-6D0F8B1ED100}"/>
              </a:ext>
            </a:extLst>
          </p:cNvPr>
          <p:cNvSpPr/>
          <p:nvPr/>
        </p:nvSpPr>
        <p:spPr>
          <a:xfrm>
            <a:off x="8987692" y="3011978"/>
            <a:ext cx="937846" cy="144950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DBUS</a:t>
            </a:r>
            <a:endParaRPr kumimoji="1" lang="ko-KR" altLang="en-US" dirty="0"/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6F72DA81-7F24-A955-1FC6-3C81B2522708}"/>
              </a:ext>
            </a:extLst>
          </p:cNvPr>
          <p:cNvSpPr/>
          <p:nvPr/>
        </p:nvSpPr>
        <p:spPr>
          <a:xfrm rot="10800000">
            <a:off x="3048000" y="3011978"/>
            <a:ext cx="937846" cy="144950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00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86E46-1385-1077-DBAC-483B9D38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Construct D-bus</a:t>
            </a:r>
            <a:endParaRPr kumimoji="1" lang="ko-KR" altLang="en-US" dirty="0"/>
          </a:p>
        </p:txBody>
      </p:sp>
      <p:pic>
        <p:nvPicPr>
          <p:cNvPr id="4" name="IMG_9964">
            <a:hlinkClick r:id="" action="ppaction://media"/>
            <a:extLst>
              <a:ext uri="{FF2B5EF4-FFF2-40B4-BE49-F238E27FC236}">
                <a16:creationId xmlns:a16="http://schemas.microsoft.com/office/drawing/2014/main" id="{C8DE9450-301C-E9CF-EADB-DDEC26536E6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87710" y="1471078"/>
            <a:ext cx="7837644" cy="4671606"/>
          </a:xfrm>
        </p:spPr>
      </p:pic>
    </p:spTree>
    <p:extLst>
      <p:ext uri="{BB962C8B-B14F-4D97-AF65-F5344CB8AC3E}">
        <p14:creationId xmlns:p14="http://schemas.microsoft.com/office/powerpoint/2010/main" val="37142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00B9F-C1C1-D0B1-6D73-2DD0442C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Future plans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EA85E-CB57-1190-6B3D-6450A194C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en-US" altLang="ko-KR" sz="2800" dirty="0"/>
              <a:t>Cross compile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en-US" altLang="ko-KR" sz="2800" dirty="0"/>
              <a:t>External Display ( 7.9” LCD touch screen)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960363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LeftStep">
      <a:dk1>
        <a:srgbClr val="000000"/>
      </a:dk1>
      <a:lt1>
        <a:srgbClr val="FFFFFF"/>
      </a:lt1>
      <a:dk2>
        <a:srgbClr val="1E3531"/>
      </a:dk2>
      <a:lt2>
        <a:srgbClr val="E8E3E2"/>
      </a:lt2>
      <a:accent1>
        <a:srgbClr val="2AAFDB"/>
      </a:accent1>
      <a:accent2>
        <a:srgbClr val="18B49A"/>
      </a:accent2>
      <a:accent3>
        <a:srgbClr val="25B962"/>
      </a:accent3>
      <a:accent4>
        <a:srgbClr val="19BA18"/>
      </a:accent4>
      <a:accent5>
        <a:srgbClr val="61B524"/>
      </a:accent5>
      <a:accent6>
        <a:srgbClr val="93AB16"/>
      </a:accent6>
      <a:hlink>
        <a:srgbClr val="BF5F3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115</Words>
  <Application>Microsoft Macintosh PowerPoint</Application>
  <PresentationFormat>Widescreen</PresentationFormat>
  <Paragraphs>39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InterweaveVTI</vt:lpstr>
      <vt:lpstr>TEAM3 </vt:lpstr>
      <vt:lpstr>Index</vt:lpstr>
      <vt:lpstr>PiRacer assembly</vt:lpstr>
      <vt:lpstr>Connecting CAN</vt:lpstr>
      <vt:lpstr>Connecting Sensor</vt:lpstr>
      <vt:lpstr>Connecting Sensor</vt:lpstr>
      <vt:lpstr>Construct D-bus</vt:lpstr>
      <vt:lpstr>Construct D-bus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TEAM3 </dc:title>
  <dc:creator>이재하(학부생-자동차공학과)</dc:creator>
  <cp:lastModifiedBy>LeeJinhong</cp:lastModifiedBy>
  <cp:revision>3</cp:revision>
  <dcterms:created xsi:type="dcterms:W3CDTF">2023-07-31T14:24:28Z</dcterms:created>
  <dcterms:modified xsi:type="dcterms:W3CDTF">2023-08-01T21:15:29Z</dcterms:modified>
</cp:coreProperties>
</file>