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3" r:id="rId8"/>
    <p:sldId id="270" r:id="rId9"/>
    <p:sldId id="267" r:id="rId10"/>
    <p:sldId id="268" r:id="rId11"/>
    <p:sldId id="262" r:id="rId12"/>
    <p:sldId id="269" r:id="rId13"/>
    <p:sldId id="264" r:id="rId14"/>
    <p:sldId id="265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彭 子为" userId="9365a9bb78d3f9ee" providerId="LiveId" clId="{0861227A-21F9-BE4E-9A47-B6FCCF52523D}"/>
    <pc:docChg chg="custSel modSld">
      <pc:chgData name="彭 子为" userId="9365a9bb78d3f9ee" providerId="LiveId" clId="{0861227A-21F9-BE4E-9A47-B6FCCF52523D}" dt="2019-05-24T02:18:34.855" v="61" actId="20577"/>
      <pc:docMkLst>
        <pc:docMk/>
      </pc:docMkLst>
      <pc:sldChg chg="modSp">
        <pc:chgData name="彭 子为" userId="9365a9bb78d3f9ee" providerId="LiveId" clId="{0861227A-21F9-BE4E-9A47-B6FCCF52523D}" dt="2019-05-24T02:18:34.855" v="61" actId="20577"/>
        <pc:sldMkLst>
          <pc:docMk/>
          <pc:sldMk cId="2144884842" sldId="259"/>
        </pc:sldMkLst>
        <pc:spChg chg="mod">
          <ac:chgData name="彭 子为" userId="9365a9bb78d3f9ee" providerId="LiveId" clId="{0861227A-21F9-BE4E-9A47-B6FCCF52523D}" dt="2019-05-24T02:17:52.803" v="11" actId="20577"/>
          <ac:spMkLst>
            <pc:docMk/>
            <pc:sldMk cId="2144884842" sldId="259"/>
            <ac:spMk id="2" creationId="{F830B5DB-21A4-4A94-AF65-7A28A8966B44}"/>
          </ac:spMkLst>
        </pc:spChg>
        <pc:spChg chg="mod">
          <ac:chgData name="彭 子为" userId="9365a9bb78d3f9ee" providerId="LiveId" clId="{0861227A-21F9-BE4E-9A47-B6FCCF52523D}" dt="2019-05-24T02:18:34.855" v="61" actId="20577"/>
          <ac:spMkLst>
            <pc:docMk/>
            <pc:sldMk cId="2144884842" sldId="259"/>
            <ac:spMk id="3" creationId="{5D487C74-760C-4D5D-B41C-1BAD7697F2F4}"/>
          </ac:spMkLst>
        </pc:spChg>
      </pc:sldChg>
    </pc:docChg>
  </pc:docChgLst>
  <pc:docChgLst>
    <pc:chgData name="子为 彭" userId="9365a9bb78d3f9ee" providerId="LiveId" clId="{CEE812F5-D7CE-4861-B8C3-59BC9E48EA98}"/>
    <pc:docChg chg="undo redo custSel addSld delSld modSld sldOrd">
      <pc:chgData name="子为 彭" userId="9365a9bb78d3f9ee" providerId="LiveId" clId="{CEE812F5-D7CE-4861-B8C3-59BC9E48EA98}" dt="2019-05-24T05:55:09.775" v="1871"/>
      <pc:docMkLst>
        <pc:docMk/>
      </pc:docMkLst>
      <pc:sldChg chg="modSp add">
        <pc:chgData name="子为 彭" userId="9365a9bb78d3f9ee" providerId="LiveId" clId="{CEE812F5-D7CE-4861-B8C3-59BC9E48EA98}" dt="2019-05-24T05:02:26.176" v="197" actId="403"/>
        <pc:sldMkLst>
          <pc:docMk/>
          <pc:sldMk cId="1644448099" sldId="256"/>
        </pc:sldMkLst>
        <pc:spChg chg="mod">
          <ac:chgData name="子为 彭" userId="9365a9bb78d3f9ee" providerId="LiveId" clId="{CEE812F5-D7CE-4861-B8C3-59BC9E48EA98}" dt="2019-05-24T05:02:26.176" v="197" actId="403"/>
          <ac:spMkLst>
            <pc:docMk/>
            <pc:sldMk cId="1644448099" sldId="256"/>
            <ac:spMk id="2" creationId="{7F3B2AB0-A7C9-4713-BF56-E691C9479B10}"/>
          </ac:spMkLst>
        </pc:spChg>
        <pc:spChg chg="mod">
          <ac:chgData name="子为 彭" userId="9365a9bb78d3f9ee" providerId="LiveId" clId="{CEE812F5-D7CE-4861-B8C3-59BC9E48EA98}" dt="2019-05-24T01:53:35.143" v="84"/>
          <ac:spMkLst>
            <pc:docMk/>
            <pc:sldMk cId="1644448099" sldId="256"/>
            <ac:spMk id="3" creationId="{FEC62CFC-8378-42F5-A6CE-8E75CC36D3CE}"/>
          </ac:spMkLst>
        </pc:spChg>
      </pc:sldChg>
      <pc:sldChg chg="modSp add ord">
        <pc:chgData name="子为 彭" userId="9365a9bb78d3f9ee" providerId="LiveId" clId="{CEE812F5-D7CE-4861-B8C3-59BC9E48EA98}" dt="2019-05-24T02:04:37.707" v="180"/>
        <pc:sldMkLst>
          <pc:docMk/>
          <pc:sldMk cId="3036268351" sldId="257"/>
        </pc:sldMkLst>
        <pc:spChg chg="mod">
          <ac:chgData name="子为 彭" userId="9365a9bb78d3f9ee" providerId="LiveId" clId="{CEE812F5-D7CE-4861-B8C3-59BC9E48EA98}" dt="2019-05-24T01:54:17.266" v="101"/>
          <ac:spMkLst>
            <pc:docMk/>
            <pc:sldMk cId="3036268351" sldId="257"/>
            <ac:spMk id="2" creationId="{FF795BC7-0FD5-4EDC-9CD9-8BA913219396}"/>
          </ac:spMkLst>
        </pc:spChg>
        <pc:spChg chg="mod">
          <ac:chgData name="子为 彭" userId="9365a9bb78d3f9ee" providerId="LiveId" clId="{CEE812F5-D7CE-4861-B8C3-59BC9E48EA98}" dt="2019-05-24T01:55:05.935" v="110" actId="20577"/>
          <ac:spMkLst>
            <pc:docMk/>
            <pc:sldMk cId="3036268351" sldId="257"/>
            <ac:spMk id="3" creationId="{5825F807-3538-4BC6-853F-9C0F2E918677}"/>
          </ac:spMkLst>
        </pc:spChg>
      </pc:sldChg>
      <pc:sldChg chg="modSp add">
        <pc:chgData name="子为 彭" userId="9365a9bb78d3f9ee" providerId="LiveId" clId="{CEE812F5-D7CE-4861-B8C3-59BC9E48EA98}" dt="2019-05-24T05:44:51.427" v="1802" actId="20577"/>
        <pc:sldMkLst>
          <pc:docMk/>
          <pc:sldMk cId="3849553719" sldId="258"/>
        </pc:sldMkLst>
        <pc:spChg chg="mod">
          <ac:chgData name="子为 彭" userId="9365a9bb78d3f9ee" providerId="LiveId" clId="{CEE812F5-D7CE-4861-B8C3-59BC9E48EA98}" dt="2019-05-24T05:44:51.427" v="1802" actId="20577"/>
          <ac:spMkLst>
            <pc:docMk/>
            <pc:sldMk cId="3849553719" sldId="258"/>
            <ac:spMk id="2" creationId="{C6E29E21-181E-4016-A12B-81B01060270A}"/>
          </ac:spMkLst>
        </pc:spChg>
        <pc:spChg chg="mod">
          <ac:chgData name="子为 彭" userId="9365a9bb78d3f9ee" providerId="LiveId" clId="{CEE812F5-D7CE-4861-B8C3-59BC9E48EA98}" dt="2019-05-24T05:44:48.688" v="1799" actId="27636"/>
          <ac:spMkLst>
            <pc:docMk/>
            <pc:sldMk cId="3849553719" sldId="258"/>
            <ac:spMk id="3" creationId="{82DE979C-3723-4737-9C8B-98430B2CF777}"/>
          </ac:spMkLst>
        </pc:spChg>
      </pc:sldChg>
      <pc:sldChg chg="modSp add">
        <pc:chgData name="子为 彭" userId="9365a9bb78d3f9ee" providerId="LiveId" clId="{CEE812F5-D7CE-4861-B8C3-59BC9E48EA98}" dt="2019-05-24T05:45:02.545" v="1810" actId="20577"/>
        <pc:sldMkLst>
          <pc:docMk/>
          <pc:sldMk cId="2144884842" sldId="259"/>
        </pc:sldMkLst>
        <pc:spChg chg="mod">
          <ac:chgData name="子为 彭" userId="9365a9bb78d3f9ee" providerId="LiveId" clId="{CEE812F5-D7CE-4861-B8C3-59BC9E48EA98}" dt="2019-05-24T05:45:02.545" v="1810" actId="20577"/>
          <ac:spMkLst>
            <pc:docMk/>
            <pc:sldMk cId="2144884842" sldId="259"/>
            <ac:spMk id="2" creationId="{F830B5DB-21A4-4A94-AF65-7A28A8966B44}"/>
          </ac:spMkLst>
        </pc:spChg>
        <pc:spChg chg="mod">
          <ac:chgData name="子为 彭" userId="9365a9bb78d3f9ee" providerId="LiveId" clId="{CEE812F5-D7CE-4861-B8C3-59BC9E48EA98}" dt="2019-05-24T05:44:58.580" v="1804"/>
          <ac:spMkLst>
            <pc:docMk/>
            <pc:sldMk cId="2144884842" sldId="259"/>
            <ac:spMk id="3" creationId="{5D487C74-760C-4D5D-B41C-1BAD7697F2F4}"/>
          </ac:spMkLst>
        </pc:spChg>
      </pc:sldChg>
      <pc:sldChg chg="addSp delSp modSp add">
        <pc:chgData name="子为 彭" userId="9365a9bb78d3f9ee" providerId="LiveId" clId="{CEE812F5-D7CE-4861-B8C3-59BC9E48EA98}" dt="2019-05-24T05:44:45.091" v="1797" actId="20577"/>
        <pc:sldMkLst>
          <pc:docMk/>
          <pc:sldMk cId="3822283186" sldId="260"/>
        </pc:sldMkLst>
        <pc:spChg chg="mod">
          <ac:chgData name="子为 彭" userId="9365a9bb78d3f9ee" providerId="LiveId" clId="{CEE812F5-D7CE-4861-B8C3-59BC9E48EA98}" dt="2019-05-24T05:44:45.091" v="1797" actId="20577"/>
          <ac:spMkLst>
            <pc:docMk/>
            <pc:sldMk cId="3822283186" sldId="260"/>
            <ac:spMk id="2" creationId="{C6E29E21-181E-4016-A12B-81B01060270A}"/>
          </ac:spMkLst>
        </pc:spChg>
        <pc:spChg chg="mod">
          <ac:chgData name="子为 彭" userId="9365a9bb78d3f9ee" providerId="LiveId" clId="{CEE812F5-D7CE-4861-B8C3-59BC9E48EA98}" dt="2019-05-24T05:44:40.593" v="1791"/>
          <ac:spMkLst>
            <pc:docMk/>
            <pc:sldMk cId="3822283186" sldId="260"/>
            <ac:spMk id="3" creationId="{82DE979C-3723-4737-9C8B-98430B2CF777}"/>
          </ac:spMkLst>
        </pc:spChg>
        <pc:spChg chg="add del mod">
          <ac:chgData name="子为 彭" userId="9365a9bb78d3f9ee" providerId="LiveId" clId="{CEE812F5-D7CE-4861-B8C3-59BC9E48EA98}" dt="2019-05-24T02:03:25.289" v="153"/>
          <ac:spMkLst>
            <pc:docMk/>
            <pc:sldMk cId="3822283186" sldId="260"/>
            <ac:spMk id="4" creationId="{BC0C21BC-BA4F-4875-A4B4-8A950504EFA3}"/>
          </ac:spMkLst>
        </pc:spChg>
        <pc:picChg chg="add del">
          <ac:chgData name="子为 彭" userId="9365a9bb78d3f9ee" providerId="LiveId" clId="{CEE812F5-D7CE-4861-B8C3-59BC9E48EA98}" dt="2019-05-24T02:03:25.289" v="153"/>
          <ac:picMkLst>
            <pc:docMk/>
            <pc:sldMk cId="3822283186" sldId="260"/>
            <ac:picMk id="1026" creationId="{E28DFD8E-3B34-4C3F-B054-457FA530E3C7}"/>
          </ac:picMkLst>
        </pc:picChg>
        <pc:picChg chg="add del">
          <ac:chgData name="子为 彭" userId="9365a9bb78d3f9ee" providerId="LiveId" clId="{CEE812F5-D7CE-4861-B8C3-59BC9E48EA98}" dt="2019-05-24T02:03:25.289" v="153"/>
          <ac:picMkLst>
            <pc:docMk/>
            <pc:sldMk cId="3822283186" sldId="260"/>
            <ac:picMk id="1027" creationId="{21D10466-1776-45DA-B460-9DC6F9178794}"/>
          </ac:picMkLst>
        </pc:picChg>
        <pc:picChg chg="add del">
          <ac:chgData name="子为 彭" userId="9365a9bb78d3f9ee" providerId="LiveId" clId="{CEE812F5-D7CE-4861-B8C3-59BC9E48EA98}" dt="2019-05-24T02:03:25.289" v="153"/>
          <ac:picMkLst>
            <pc:docMk/>
            <pc:sldMk cId="3822283186" sldId="260"/>
            <ac:picMk id="1028" creationId="{AC8E9DE0-BF31-4AF4-A16D-37F27FA798EC}"/>
          </ac:picMkLst>
        </pc:picChg>
        <pc:picChg chg="add del">
          <ac:chgData name="子为 彭" userId="9365a9bb78d3f9ee" providerId="LiveId" clId="{CEE812F5-D7CE-4861-B8C3-59BC9E48EA98}" dt="2019-05-24T02:03:25.289" v="153"/>
          <ac:picMkLst>
            <pc:docMk/>
            <pc:sldMk cId="3822283186" sldId="260"/>
            <ac:picMk id="1029" creationId="{EB8F735A-5BCB-41F9-979F-B2513A0C6C4C}"/>
          </ac:picMkLst>
        </pc:picChg>
      </pc:sldChg>
      <pc:sldChg chg="add">
        <pc:chgData name="子为 彭" userId="9365a9bb78d3f9ee" providerId="LiveId" clId="{CEE812F5-D7CE-4861-B8C3-59BC9E48EA98}" dt="2019-05-24T05:02:07.307" v="194"/>
        <pc:sldMkLst>
          <pc:docMk/>
          <pc:sldMk cId="3897258107" sldId="261"/>
        </pc:sldMkLst>
      </pc:sldChg>
      <pc:sldChg chg="addSp delSp modSp add">
        <pc:chgData name="子为 彭" userId="9365a9bb78d3f9ee" providerId="LiveId" clId="{CEE812F5-D7CE-4861-B8C3-59BC9E48EA98}" dt="2019-05-24T05:53:41.410" v="1837" actId="20577"/>
        <pc:sldMkLst>
          <pc:docMk/>
          <pc:sldMk cId="1909018573" sldId="262"/>
        </pc:sldMkLst>
        <pc:spChg chg="mod">
          <ac:chgData name="子为 彭" userId="9365a9bb78d3f9ee" providerId="LiveId" clId="{CEE812F5-D7CE-4861-B8C3-59BC9E48EA98}" dt="2019-05-24T05:53:41.410" v="1837" actId="20577"/>
          <ac:spMkLst>
            <pc:docMk/>
            <pc:sldMk cId="1909018573" sldId="262"/>
            <ac:spMk id="2" creationId="{E0A46179-64AC-453C-B999-CE8678C61640}"/>
          </ac:spMkLst>
        </pc:spChg>
        <pc:spChg chg="mod">
          <ac:chgData name="子为 彭" userId="9365a9bb78d3f9ee" providerId="LiveId" clId="{CEE812F5-D7CE-4861-B8C3-59BC9E48EA98}" dt="2019-05-24T05:07:31.741" v="300"/>
          <ac:spMkLst>
            <pc:docMk/>
            <pc:sldMk cId="1909018573" sldId="262"/>
            <ac:spMk id="3" creationId="{86DFE521-4498-4F7E-B0B9-D5B84E5621A4}"/>
          </ac:spMkLst>
        </pc:spChg>
        <pc:spChg chg="add mod">
          <ac:chgData name="子为 彭" userId="9365a9bb78d3f9ee" providerId="LiveId" clId="{CEE812F5-D7CE-4861-B8C3-59BC9E48EA98}" dt="2019-05-24T05:14:14.111" v="438" actId="1076"/>
          <ac:spMkLst>
            <pc:docMk/>
            <pc:sldMk cId="1909018573" sldId="262"/>
            <ac:spMk id="6" creationId="{0C109FCB-7F9B-4928-B72F-9A79E708DDFC}"/>
          </ac:spMkLst>
        </pc:spChg>
        <pc:picChg chg="add del mod">
          <ac:chgData name="子为 彭" userId="9365a9bb78d3f9ee" providerId="LiveId" clId="{CEE812F5-D7CE-4861-B8C3-59BC9E48EA98}" dt="2019-05-24T05:09:09.543" v="305" actId="478"/>
          <ac:picMkLst>
            <pc:docMk/>
            <pc:sldMk cId="1909018573" sldId="262"/>
            <ac:picMk id="4" creationId="{72181752-E270-4A00-8FF1-9DC5034EDDC7}"/>
          </ac:picMkLst>
        </pc:picChg>
        <pc:picChg chg="add mod">
          <ac:chgData name="子为 彭" userId="9365a9bb78d3f9ee" providerId="LiveId" clId="{CEE812F5-D7CE-4861-B8C3-59BC9E48EA98}" dt="2019-05-24T05:10:53.202" v="311" actId="1076"/>
          <ac:picMkLst>
            <pc:docMk/>
            <pc:sldMk cId="1909018573" sldId="262"/>
            <ac:picMk id="5" creationId="{52C755E2-0A21-4364-85C5-8DD25C0F44EC}"/>
          </ac:picMkLst>
        </pc:picChg>
      </pc:sldChg>
      <pc:sldChg chg="addSp delSp modSp add ord">
        <pc:chgData name="子为 彭" userId="9365a9bb78d3f9ee" providerId="LiveId" clId="{CEE812F5-D7CE-4861-B8C3-59BC9E48EA98}" dt="2019-05-24T05:41:16.705" v="1559"/>
        <pc:sldMkLst>
          <pc:docMk/>
          <pc:sldMk cId="580783922" sldId="263"/>
        </pc:sldMkLst>
        <pc:spChg chg="mod">
          <ac:chgData name="子为 彭" userId="9365a9bb78d3f9ee" providerId="LiveId" clId="{CEE812F5-D7CE-4861-B8C3-59BC9E48EA98}" dt="2019-05-24T05:16:10.620" v="567"/>
          <ac:spMkLst>
            <pc:docMk/>
            <pc:sldMk cId="580783922" sldId="263"/>
            <ac:spMk id="2" creationId="{753B497A-8B8F-46E1-96E7-4E14939576E9}"/>
          </ac:spMkLst>
        </pc:spChg>
        <pc:spChg chg="mod">
          <ac:chgData name="子为 彭" userId="9365a9bb78d3f9ee" providerId="LiveId" clId="{CEE812F5-D7CE-4861-B8C3-59BC9E48EA98}" dt="2019-05-24T05:41:16.705" v="1559"/>
          <ac:spMkLst>
            <pc:docMk/>
            <pc:sldMk cId="580783922" sldId="263"/>
            <ac:spMk id="3" creationId="{DDF3230F-0076-4C0C-B79D-0E80A68E72DE}"/>
          </ac:spMkLst>
        </pc:spChg>
        <pc:picChg chg="add del mod">
          <ac:chgData name="子为 彭" userId="9365a9bb78d3f9ee" providerId="LiveId" clId="{CEE812F5-D7CE-4861-B8C3-59BC9E48EA98}" dt="2019-05-24T05:19:30.086" v="801"/>
          <ac:picMkLst>
            <pc:docMk/>
            <pc:sldMk cId="580783922" sldId="263"/>
            <ac:picMk id="4" creationId="{E01E4FD7-AA5B-4808-B631-B2BFAB2A8AE8}"/>
          </ac:picMkLst>
        </pc:picChg>
        <pc:picChg chg="add del mod">
          <ac:chgData name="子为 彭" userId="9365a9bb78d3f9ee" providerId="LiveId" clId="{CEE812F5-D7CE-4861-B8C3-59BC9E48EA98}" dt="2019-05-24T05:21:36.101" v="815" actId="478"/>
          <ac:picMkLst>
            <pc:docMk/>
            <pc:sldMk cId="580783922" sldId="263"/>
            <ac:picMk id="5" creationId="{2A58C203-B1F9-4CF3-A466-27D8FF410FA2}"/>
          </ac:picMkLst>
        </pc:picChg>
        <pc:picChg chg="add del mod">
          <ac:chgData name="子为 彭" userId="9365a9bb78d3f9ee" providerId="LiveId" clId="{CEE812F5-D7CE-4861-B8C3-59BC9E48EA98}" dt="2019-05-24T05:21:35.402" v="814" actId="478"/>
          <ac:picMkLst>
            <pc:docMk/>
            <pc:sldMk cId="580783922" sldId="263"/>
            <ac:picMk id="6" creationId="{A26016F5-20BC-4C45-A6BA-E833575D4AA1}"/>
          </ac:picMkLst>
        </pc:picChg>
      </pc:sldChg>
      <pc:sldChg chg="addSp modSp add">
        <pc:chgData name="子为 彭" userId="9365a9bb78d3f9ee" providerId="LiveId" clId="{CEE812F5-D7CE-4861-B8C3-59BC9E48EA98}" dt="2019-05-24T05:43:08.496" v="1789" actId="1076"/>
        <pc:sldMkLst>
          <pc:docMk/>
          <pc:sldMk cId="3042534750" sldId="264"/>
        </pc:sldMkLst>
        <pc:spChg chg="mod">
          <ac:chgData name="子为 彭" userId="9365a9bb78d3f9ee" providerId="LiveId" clId="{CEE812F5-D7CE-4861-B8C3-59BC9E48EA98}" dt="2019-05-24T05:17:08.356" v="643" actId="20577"/>
          <ac:spMkLst>
            <pc:docMk/>
            <pc:sldMk cId="3042534750" sldId="264"/>
            <ac:spMk id="2" creationId="{F57629FE-A1A4-47FA-9E48-1AACC8113F12}"/>
          </ac:spMkLst>
        </pc:spChg>
        <pc:spChg chg="mod">
          <ac:chgData name="子为 彭" userId="9365a9bb78d3f9ee" providerId="LiveId" clId="{CEE812F5-D7CE-4861-B8C3-59BC9E48EA98}" dt="2019-05-24T05:17:51.774" v="781" actId="20577"/>
          <ac:spMkLst>
            <pc:docMk/>
            <pc:sldMk cId="3042534750" sldId="264"/>
            <ac:spMk id="3" creationId="{71A93036-8AF1-4064-8A78-150AE5A0DA53}"/>
          </ac:spMkLst>
        </pc:spChg>
        <pc:picChg chg="add mod">
          <ac:chgData name="子为 彭" userId="9365a9bb78d3f9ee" providerId="LiveId" clId="{CEE812F5-D7CE-4861-B8C3-59BC9E48EA98}" dt="2019-05-24T05:38:51.068" v="1475" actId="14100"/>
          <ac:picMkLst>
            <pc:docMk/>
            <pc:sldMk cId="3042534750" sldId="264"/>
            <ac:picMk id="5" creationId="{5170ABBC-A1DE-482B-B873-6D5768816A7F}"/>
          </ac:picMkLst>
        </pc:picChg>
        <pc:picChg chg="add mod">
          <ac:chgData name="子为 彭" userId="9365a9bb78d3f9ee" providerId="LiveId" clId="{CEE812F5-D7CE-4861-B8C3-59BC9E48EA98}" dt="2019-05-24T05:39:07.610" v="1479" actId="1076"/>
          <ac:picMkLst>
            <pc:docMk/>
            <pc:sldMk cId="3042534750" sldId="264"/>
            <ac:picMk id="7" creationId="{CA82ECEE-43F4-4F01-99D8-ABB432B08A0B}"/>
          </ac:picMkLst>
        </pc:picChg>
        <pc:picChg chg="add mod">
          <ac:chgData name="子为 彭" userId="9365a9bb78d3f9ee" providerId="LiveId" clId="{CEE812F5-D7CE-4861-B8C3-59BC9E48EA98}" dt="2019-05-24T05:43:08.496" v="1789" actId="1076"/>
          <ac:picMkLst>
            <pc:docMk/>
            <pc:sldMk cId="3042534750" sldId="264"/>
            <ac:picMk id="9" creationId="{165E25AF-B675-48FA-B402-6BC6489530A0}"/>
          </ac:picMkLst>
        </pc:picChg>
      </pc:sldChg>
      <pc:sldChg chg="addSp delSp modSp add">
        <pc:chgData name="子为 彭" userId="9365a9bb78d3f9ee" providerId="LiveId" clId="{CEE812F5-D7CE-4861-B8C3-59BC9E48EA98}" dt="2019-05-24T05:40:56.977" v="1542" actId="1076"/>
        <pc:sldMkLst>
          <pc:docMk/>
          <pc:sldMk cId="3549316338" sldId="265"/>
        </pc:sldMkLst>
        <pc:spChg chg="mod">
          <ac:chgData name="子为 彭" userId="9365a9bb78d3f9ee" providerId="LiveId" clId="{CEE812F5-D7CE-4861-B8C3-59BC9E48EA98}" dt="2019-05-24T05:18:35.587" v="796"/>
          <ac:spMkLst>
            <pc:docMk/>
            <pc:sldMk cId="3549316338" sldId="265"/>
            <ac:spMk id="2" creationId="{7A654299-5FF0-4BD7-AECF-D60B9E41A2FE}"/>
          </ac:spMkLst>
        </pc:spChg>
        <pc:spChg chg="del">
          <ac:chgData name="子为 彭" userId="9365a9bb78d3f9ee" providerId="LiveId" clId="{CEE812F5-D7CE-4861-B8C3-59BC9E48EA98}" dt="2019-05-24T05:40:08.309" v="1482" actId="478"/>
          <ac:spMkLst>
            <pc:docMk/>
            <pc:sldMk cId="3549316338" sldId="265"/>
            <ac:spMk id="3" creationId="{7F4B1191-5F5B-4648-B1D1-4419968E8A20}"/>
          </ac:spMkLst>
        </pc:spChg>
        <pc:spChg chg="add mod">
          <ac:chgData name="子为 彭" userId="9365a9bb78d3f9ee" providerId="LiveId" clId="{CEE812F5-D7CE-4861-B8C3-59BC9E48EA98}" dt="2019-05-24T05:40:56.977" v="1542" actId="1076"/>
          <ac:spMkLst>
            <pc:docMk/>
            <pc:sldMk cId="3549316338" sldId="265"/>
            <ac:spMk id="5" creationId="{DC11E413-9AF2-47B4-95B3-DA6268223643}"/>
          </ac:spMkLst>
        </pc:spChg>
        <pc:picChg chg="add mod">
          <ac:chgData name="子为 彭" userId="9365a9bb78d3f9ee" providerId="LiveId" clId="{CEE812F5-D7CE-4861-B8C3-59BC9E48EA98}" dt="2019-05-24T05:40:54.808" v="1541" actId="1076"/>
          <ac:picMkLst>
            <pc:docMk/>
            <pc:sldMk cId="3549316338" sldId="265"/>
            <ac:picMk id="4" creationId="{6022ECFF-4ABD-4F60-BF96-278C072D36E4}"/>
          </ac:picMkLst>
        </pc:picChg>
      </pc:sldChg>
      <pc:sldChg chg="addSp delSp modSp add del">
        <pc:chgData name="子为 彭" userId="9365a9bb78d3f9ee" providerId="LiveId" clId="{CEE812F5-D7CE-4861-B8C3-59BC9E48EA98}" dt="2019-05-24T05:32:22.576" v="1174" actId="2696"/>
        <pc:sldMkLst>
          <pc:docMk/>
          <pc:sldMk cId="2472214822" sldId="266"/>
        </pc:sldMkLst>
        <pc:spChg chg="del">
          <ac:chgData name="子为 彭" userId="9365a9bb78d3f9ee" providerId="LiveId" clId="{CEE812F5-D7CE-4861-B8C3-59BC9E48EA98}" dt="2019-05-24T05:19:56.698" v="805" actId="478"/>
          <ac:spMkLst>
            <pc:docMk/>
            <pc:sldMk cId="2472214822" sldId="266"/>
            <ac:spMk id="2" creationId="{0EF9F60D-42FB-4F8C-A5E8-1CEBC04CA5F5}"/>
          </ac:spMkLst>
        </pc:spChg>
        <pc:spChg chg="del">
          <ac:chgData name="子为 彭" userId="9365a9bb78d3f9ee" providerId="LiveId" clId="{CEE812F5-D7CE-4861-B8C3-59BC9E48EA98}" dt="2019-05-24T05:19:54.569" v="804" actId="478"/>
          <ac:spMkLst>
            <pc:docMk/>
            <pc:sldMk cId="2472214822" sldId="266"/>
            <ac:spMk id="3" creationId="{3F993C7C-3359-40B9-94F5-2765426611BB}"/>
          </ac:spMkLst>
        </pc:spChg>
        <pc:picChg chg="add del mod">
          <ac:chgData name="子为 彭" userId="9365a9bb78d3f9ee" providerId="LiveId" clId="{CEE812F5-D7CE-4861-B8C3-59BC9E48EA98}" dt="2019-05-24T05:20:59.372" v="811"/>
          <ac:picMkLst>
            <pc:docMk/>
            <pc:sldMk cId="2472214822" sldId="266"/>
            <ac:picMk id="4" creationId="{963FB2B4-4B78-4B55-B218-063DF02FFC6D}"/>
          </ac:picMkLst>
        </pc:picChg>
      </pc:sldChg>
      <pc:sldChg chg="addSp delSp modSp add">
        <pc:chgData name="子为 彭" userId="9365a9bb78d3f9ee" providerId="LiveId" clId="{CEE812F5-D7CE-4861-B8C3-59BC9E48EA98}" dt="2019-05-24T05:52:14.771" v="1818" actId="207"/>
        <pc:sldMkLst>
          <pc:docMk/>
          <pc:sldMk cId="260606724" sldId="267"/>
        </pc:sldMkLst>
        <pc:spChg chg="mod">
          <ac:chgData name="子为 彭" userId="9365a9bb78d3f9ee" providerId="LiveId" clId="{CEE812F5-D7CE-4861-B8C3-59BC9E48EA98}" dt="2019-05-24T05:21:49.730" v="826"/>
          <ac:spMkLst>
            <pc:docMk/>
            <pc:sldMk cId="260606724" sldId="267"/>
            <ac:spMk id="2" creationId="{6EEF14E9-386F-4611-9075-7AAB96777636}"/>
          </ac:spMkLst>
        </pc:spChg>
        <pc:spChg chg="add del mod">
          <ac:chgData name="子为 彭" userId="9365a9bb78d3f9ee" providerId="LiveId" clId="{CEE812F5-D7CE-4861-B8C3-59BC9E48EA98}" dt="2019-05-24T05:52:14.771" v="1818" actId="207"/>
          <ac:spMkLst>
            <pc:docMk/>
            <pc:sldMk cId="260606724" sldId="267"/>
            <ac:spMk id="3" creationId="{A4CB56EE-7D0D-4FAF-B9C8-B52B46F83ABB}"/>
          </ac:spMkLst>
        </pc:spChg>
        <pc:graphicFrameChg chg="add del mod modGraphic">
          <ac:chgData name="子为 彭" userId="9365a9bb78d3f9ee" providerId="LiveId" clId="{CEE812F5-D7CE-4861-B8C3-59BC9E48EA98}" dt="2019-05-24T05:29:08.462" v="1111"/>
          <ac:graphicFrameMkLst>
            <pc:docMk/>
            <pc:sldMk cId="260606724" sldId="267"/>
            <ac:graphicFrameMk id="6" creationId="{D6DFE10D-9577-416A-8B2A-0A125BFF5351}"/>
          </ac:graphicFrameMkLst>
        </pc:graphicFrameChg>
        <pc:graphicFrameChg chg="add del mod modGraphic">
          <ac:chgData name="子为 彭" userId="9365a9bb78d3f9ee" providerId="LiveId" clId="{CEE812F5-D7CE-4861-B8C3-59BC9E48EA98}" dt="2019-05-24T05:28:58.754" v="1107"/>
          <ac:graphicFrameMkLst>
            <pc:docMk/>
            <pc:sldMk cId="260606724" sldId="267"/>
            <ac:graphicFrameMk id="7" creationId="{964C5B60-B572-4CE9-AD6E-676FD56718FA}"/>
          </ac:graphicFrameMkLst>
        </pc:graphicFrameChg>
        <pc:picChg chg="add del mod">
          <ac:chgData name="子为 彭" userId="9365a9bb78d3f9ee" providerId="LiveId" clId="{CEE812F5-D7CE-4861-B8C3-59BC9E48EA98}" dt="2019-05-24T05:22:28.219" v="830"/>
          <ac:picMkLst>
            <pc:docMk/>
            <pc:sldMk cId="260606724" sldId="267"/>
            <ac:picMk id="4" creationId="{0DE6BBE4-07B0-482F-A305-59E6B42D3C34}"/>
          </ac:picMkLst>
        </pc:picChg>
        <pc:picChg chg="add del mod">
          <ac:chgData name="子为 彭" userId="9365a9bb78d3f9ee" providerId="LiveId" clId="{CEE812F5-D7CE-4861-B8C3-59BC9E48EA98}" dt="2019-05-24T05:22:40.473" v="835" actId="478"/>
          <ac:picMkLst>
            <pc:docMk/>
            <pc:sldMk cId="260606724" sldId="267"/>
            <ac:picMk id="5" creationId="{EF55041D-E5E7-4C77-BF84-8BB56C1B9544}"/>
          </ac:picMkLst>
        </pc:picChg>
      </pc:sldChg>
      <pc:sldChg chg="addSp delSp modSp add">
        <pc:chgData name="子为 彭" userId="9365a9bb78d3f9ee" providerId="LiveId" clId="{CEE812F5-D7CE-4861-B8C3-59BC9E48EA98}" dt="2019-05-24T05:29:49.194" v="1162" actId="1037"/>
        <pc:sldMkLst>
          <pc:docMk/>
          <pc:sldMk cId="745136006" sldId="268"/>
        </pc:sldMkLst>
        <pc:spChg chg="del">
          <ac:chgData name="子为 彭" userId="9365a9bb78d3f9ee" providerId="LiveId" clId="{CEE812F5-D7CE-4861-B8C3-59BC9E48EA98}" dt="2019-05-24T05:29:03.485" v="1109" actId="478"/>
          <ac:spMkLst>
            <pc:docMk/>
            <pc:sldMk cId="745136006" sldId="268"/>
            <ac:spMk id="2" creationId="{7F225CFF-988D-422B-AB08-3C73DB848FCC}"/>
          </ac:spMkLst>
        </pc:spChg>
        <pc:spChg chg="del">
          <ac:chgData name="子为 彭" userId="9365a9bb78d3f9ee" providerId="LiveId" clId="{CEE812F5-D7CE-4861-B8C3-59BC9E48EA98}" dt="2019-05-24T05:29:03.485" v="1109" actId="478"/>
          <ac:spMkLst>
            <pc:docMk/>
            <pc:sldMk cId="745136006" sldId="268"/>
            <ac:spMk id="3" creationId="{1971B9A8-D444-4058-B0B3-11FCE52E36FC}"/>
          </ac:spMkLst>
        </pc:spChg>
        <pc:graphicFrameChg chg="add mod">
          <ac:chgData name="子为 彭" userId="9365a9bb78d3f9ee" providerId="LiveId" clId="{CEE812F5-D7CE-4861-B8C3-59BC9E48EA98}" dt="2019-05-24T05:29:49.194" v="1162" actId="1037"/>
          <ac:graphicFrameMkLst>
            <pc:docMk/>
            <pc:sldMk cId="745136006" sldId="268"/>
            <ac:graphicFrameMk id="4" creationId="{D3330EDD-61D8-4ABE-AFD9-53D3805FAC18}"/>
          </ac:graphicFrameMkLst>
        </pc:graphicFrameChg>
        <pc:graphicFrameChg chg="add mod">
          <ac:chgData name="子为 彭" userId="9365a9bb78d3f9ee" providerId="LiveId" clId="{CEE812F5-D7CE-4861-B8C3-59BC9E48EA98}" dt="2019-05-24T05:29:49.194" v="1162" actId="1037"/>
          <ac:graphicFrameMkLst>
            <pc:docMk/>
            <pc:sldMk cId="745136006" sldId="268"/>
            <ac:graphicFrameMk id="5" creationId="{9234E6B3-AD69-423C-B3C5-BE51DE17A3DA}"/>
          </ac:graphicFrameMkLst>
        </pc:graphicFrameChg>
      </pc:sldChg>
      <pc:sldChg chg="addSp delSp modSp add ord">
        <pc:chgData name="子为 彭" userId="9365a9bb78d3f9ee" providerId="LiveId" clId="{CEE812F5-D7CE-4861-B8C3-59BC9E48EA98}" dt="2019-05-24T05:55:09.775" v="1871"/>
        <pc:sldMkLst>
          <pc:docMk/>
          <pc:sldMk cId="284872525" sldId="269"/>
        </pc:sldMkLst>
        <pc:spChg chg="mod">
          <ac:chgData name="子为 彭" userId="9365a9bb78d3f9ee" providerId="LiveId" clId="{CEE812F5-D7CE-4861-B8C3-59BC9E48EA98}" dt="2019-05-24T05:38:07.868" v="1469" actId="1076"/>
          <ac:spMkLst>
            <pc:docMk/>
            <pc:sldMk cId="284872525" sldId="269"/>
            <ac:spMk id="2" creationId="{4AE7048B-FA8A-43CD-9CA4-61D3F17B8BF0}"/>
          </ac:spMkLst>
        </pc:spChg>
        <pc:spChg chg="del">
          <ac:chgData name="子为 彭" userId="9365a9bb78d3f9ee" providerId="LiveId" clId="{CEE812F5-D7CE-4861-B8C3-59BC9E48EA98}" dt="2019-05-24T05:32:42.932" v="1193" actId="478"/>
          <ac:spMkLst>
            <pc:docMk/>
            <pc:sldMk cId="284872525" sldId="269"/>
            <ac:spMk id="3" creationId="{CAE0CC85-1649-4488-A988-AD7D89242575}"/>
          </ac:spMkLst>
        </pc:spChg>
        <pc:graphicFrameChg chg="add mod">
          <ac:chgData name="子为 彭" userId="9365a9bb78d3f9ee" providerId="LiveId" clId="{CEE812F5-D7CE-4861-B8C3-59BC9E48EA98}" dt="2019-05-24T05:32:47.963" v="1194" actId="1076"/>
          <ac:graphicFrameMkLst>
            <pc:docMk/>
            <pc:sldMk cId="284872525" sldId="269"/>
            <ac:graphicFrameMk id="4" creationId="{44E4D6A1-AEE5-46D9-95A6-1EBF1CB63DC6}"/>
          </ac:graphicFrameMkLst>
        </pc:graphicFrameChg>
        <pc:graphicFrameChg chg="add mod modGraphic">
          <ac:chgData name="子为 彭" userId="9365a9bb78d3f9ee" providerId="LiveId" clId="{CEE812F5-D7CE-4861-B8C3-59BC9E48EA98}" dt="2019-05-24T05:34:47.064" v="1235" actId="1076"/>
          <ac:graphicFrameMkLst>
            <pc:docMk/>
            <pc:sldMk cId="284872525" sldId="269"/>
            <ac:graphicFrameMk id="5" creationId="{2405EA9F-D9F2-46E8-95EE-E553DCE3D75C}"/>
          </ac:graphicFrameMkLst>
        </pc:graphicFrameChg>
        <pc:graphicFrameChg chg="add mod modGraphic">
          <ac:chgData name="子为 彭" userId="9365a9bb78d3f9ee" providerId="LiveId" clId="{CEE812F5-D7CE-4861-B8C3-59BC9E48EA98}" dt="2019-05-24T05:37:28.107" v="1450" actId="1036"/>
          <ac:graphicFrameMkLst>
            <pc:docMk/>
            <pc:sldMk cId="284872525" sldId="269"/>
            <ac:graphicFrameMk id="8" creationId="{BB6648B7-1276-4611-AB56-6CFF6D289288}"/>
          </ac:graphicFrameMkLst>
        </pc:graphicFrameChg>
        <pc:graphicFrameChg chg="add mod modGraphic">
          <ac:chgData name="子为 彭" userId="9365a9bb78d3f9ee" providerId="LiveId" clId="{CEE812F5-D7CE-4861-B8C3-59BC9E48EA98}" dt="2019-05-24T05:37:33.217" v="1451" actId="1076"/>
          <ac:graphicFrameMkLst>
            <pc:docMk/>
            <pc:sldMk cId="284872525" sldId="269"/>
            <ac:graphicFrameMk id="15" creationId="{D700706B-F370-44EA-8900-4D037E47A8E1}"/>
          </ac:graphicFrameMkLst>
        </pc:graphicFrameChg>
        <pc:graphicFrameChg chg="add mod modGraphic">
          <ac:chgData name="子为 彭" userId="9365a9bb78d3f9ee" providerId="LiveId" clId="{CEE812F5-D7CE-4861-B8C3-59BC9E48EA98}" dt="2019-05-24T05:55:09.775" v="1871"/>
          <ac:graphicFrameMkLst>
            <pc:docMk/>
            <pc:sldMk cId="284872525" sldId="269"/>
            <ac:graphicFrameMk id="16" creationId="{E13C997A-A66C-4CF6-90AC-3849AC0281F7}"/>
          </ac:graphicFrameMkLst>
        </pc:graphicFrameChg>
        <pc:picChg chg="add del">
          <ac:chgData name="子为 彭" userId="9365a9bb78d3f9ee" providerId="LiveId" clId="{CEE812F5-D7CE-4861-B8C3-59BC9E48EA98}" dt="2019-05-24T05:34:40.787" v="1234"/>
          <ac:picMkLst>
            <pc:docMk/>
            <pc:sldMk cId="284872525" sldId="269"/>
            <ac:picMk id="12" creationId="{EEC69ED0-E5F2-470F-8BDE-6B44E4C3D5A2}"/>
          </ac:picMkLst>
        </pc:picChg>
        <pc:cxnChg chg="add mod">
          <ac:chgData name="子为 彭" userId="9365a9bb78d3f9ee" providerId="LiveId" clId="{CEE812F5-D7CE-4861-B8C3-59BC9E48EA98}" dt="2019-05-24T05:34:47.064" v="1235" actId="1076"/>
          <ac:cxnSpMkLst>
            <pc:docMk/>
            <pc:sldMk cId="284872525" sldId="269"/>
            <ac:cxnSpMk id="7" creationId="{D94D16B6-6CAB-4C11-90E8-D66541DEACB1}"/>
          </ac:cxnSpMkLst>
        </pc:cxnChg>
        <pc:cxnChg chg="add mod">
          <ac:chgData name="子为 彭" userId="9365a9bb78d3f9ee" providerId="LiveId" clId="{CEE812F5-D7CE-4861-B8C3-59BC9E48EA98}" dt="2019-05-24T05:37:28.107" v="1450" actId="1036"/>
          <ac:cxnSpMkLst>
            <pc:docMk/>
            <pc:sldMk cId="284872525" sldId="269"/>
            <ac:cxnSpMk id="10" creationId="{C5D44744-6CD4-44C7-8281-4BE29DA0BE21}"/>
          </ac:cxnSpMkLst>
        </pc:cxnChg>
        <pc:cxnChg chg="add mod">
          <ac:chgData name="子为 彭" userId="9365a9bb78d3f9ee" providerId="LiveId" clId="{CEE812F5-D7CE-4861-B8C3-59BC9E48EA98}" dt="2019-05-24T05:37:28.107" v="1450" actId="1036"/>
          <ac:cxnSpMkLst>
            <pc:docMk/>
            <pc:sldMk cId="284872525" sldId="269"/>
            <ac:cxnSpMk id="18" creationId="{C5D01F3B-D92E-4CA6-A543-0938E408A30C}"/>
          </ac:cxnSpMkLst>
        </pc:cxnChg>
        <pc:cxnChg chg="add mod">
          <ac:chgData name="子为 彭" userId="9365a9bb78d3f9ee" providerId="LiveId" clId="{CEE812F5-D7CE-4861-B8C3-59BC9E48EA98}" dt="2019-05-24T05:37:33.217" v="1451" actId="1076"/>
          <ac:cxnSpMkLst>
            <pc:docMk/>
            <pc:sldMk cId="284872525" sldId="269"/>
            <ac:cxnSpMk id="20" creationId="{5A817689-DB36-44F4-8CBA-0C83516BC4FC}"/>
          </ac:cxnSpMkLst>
        </pc:cxnChg>
      </pc:sldChg>
      <pc:sldChg chg="add del">
        <pc:chgData name="子为 彭" userId="9365a9bb78d3f9ee" providerId="LiveId" clId="{CEE812F5-D7CE-4861-B8C3-59BC9E48EA98}" dt="2019-05-24T05:34:34.227" v="1232"/>
        <pc:sldMkLst>
          <pc:docMk/>
          <pc:sldMk cId="807271738" sldId="270"/>
        </pc:sldMkLst>
      </pc:sldChg>
      <pc:sldChg chg="modSp add">
        <pc:chgData name="子为 彭" userId="9365a9bb78d3f9ee" providerId="LiveId" clId="{CEE812F5-D7CE-4861-B8C3-59BC9E48EA98}" dt="2019-05-24T05:45:37.897" v="1816"/>
        <pc:sldMkLst>
          <pc:docMk/>
          <pc:sldMk cId="1521049253" sldId="270"/>
        </pc:sldMkLst>
        <pc:spChg chg="mod">
          <ac:chgData name="子为 彭" userId="9365a9bb78d3f9ee" providerId="LiveId" clId="{CEE812F5-D7CE-4861-B8C3-59BC9E48EA98}" dt="2019-05-24T05:41:30.360" v="1569"/>
          <ac:spMkLst>
            <pc:docMk/>
            <pc:sldMk cId="1521049253" sldId="270"/>
            <ac:spMk id="2" creationId="{2BD8EBDD-2FE5-4BAD-B807-EE37DD6D0DBB}"/>
          </ac:spMkLst>
        </pc:spChg>
        <pc:spChg chg="mod">
          <ac:chgData name="子为 彭" userId="9365a9bb78d3f9ee" providerId="LiveId" clId="{CEE812F5-D7CE-4861-B8C3-59BC9E48EA98}" dt="2019-05-24T05:45:37.897" v="1816"/>
          <ac:spMkLst>
            <pc:docMk/>
            <pc:sldMk cId="1521049253" sldId="270"/>
            <ac:spMk id="3" creationId="{87285F92-0470-404F-AC4F-7D704D6CEC85}"/>
          </ac:spMkLst>
        </pc:spChg>
      </pc:sldChg>
      <pc:sldChg chg="add">
        <pc:chgData name="子为 彭" userId="9365a9bb78d3f9ee" providerId="LiveId" clId="{CEE812F5-D7CE-4861-B8C3-59BC9E48EA98}" dt="2019-05-24T05:50:12.403" v="1817"/>
        <pc:sldMkLst>
          <pc:docMk/>
          <pc:sldMk cId="1355121370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A9E82-0F6E-471B-A087-A510CC48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576A3-9512-41B6-AF1E-8650A0572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133C-FCEE-48AE-B9A6-A43F4A7B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21216-ABD6-4B6D-AD86-058B6674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335D7-60B0-4A73-9936-1A849308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8D20D-72D2-4EF2-B581-63BB3494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D0103E-29D2-402D-BB3D-8954D4CE9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0A802-2EF5-4B9C-9275-74985CA1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CEB8D-C46A-4FD8-8747-526F0D13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95FBF-DEBB-43C7-9082-71F40044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1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B7B9D-F3DE-4852-9301-FBB5B1673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DF890-3E3C-4CD8-AE24-91067E57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2976F-02B9-4955-AD61-C50CABF8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D8848-42EE-47EC-9A9D-8678D2A0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B004E-9569-478C-991B-308117D0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9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EF424-9056-41A8-BC1B-6091155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03079-7072-4966-9663-2937D000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2ED4D-7FBA-43BC-9C4D-E7DB712F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5C12B-FAEE-4F34-9CDE-C7188C9E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532CF-416D-4921-97A0-A64F5408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E59E6-48DC-420E-AD07-35D56D2B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73B4B-19B9-408D-A915-31E9EECF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5C538-DE94-41C6-AC9A-92C2555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A39FD-B1E8-4FFE-B39F-0A66BB6C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CD45E-0A70-4487-AC52-9589CEA1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3926-B0D5-4528-BE34-D235C2A9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96285-7B08-4F0D-B356-421D9492F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4C0D0-3FD7-4B26-8F77-A745662C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ADCE2-2B3A-439E-B59E-0BBEADBC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88339-BD24-4EA3-9F5D-F20A3CFD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940F8-E5C1-4FE3-A9BE-520222CA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7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2FA8D-4175-4A4D-8802-61281EC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E2544-A1B4-4F22-A52E-DD7E220C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08532-DBD7-4F65-8E40-53DE4193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00F25-54F7-463A-AB26-E10419AD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A050A-6597-4F55-9994-58EA0057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4A27A5-62B3-43A5-9AB4-D435CBE5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CA5A2B-8410-4DA2-A8A4-CA8065C4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C8658E-2AB9-455A-B124-04E669B5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A36F-4A65-415B-ACF1-CFF556AB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D051C-F26F-4293-AC91-E07B678D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FC7BE-EF7E-4F5B-974D-8AB59BBB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B4291-E4B0-4363-B30E-555D4900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3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553E9E-E2D2-4379-8733-E9E3B415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BA316-FDFB-4E47-AAE5-83F4C2FE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A26E0-712E-4D75-A9A2-D29E2DA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0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E5D96-3795-47C4-9B14-E5B074C4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BD1FD-9411-476E-B348-398291E5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0879A-A5CB-40EE-88D2-DB516F5B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F16D1-3EED-4FAF-AA72-74FD691D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31F46-3C73-45B9-9D20-83446470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D3085-AEE5-4CE5-801F-201BEE44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9F5A3-E211-4821-97C8-68F81796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6ADA5-4EF4-4D45-BAB8-158082471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3F200-33EE-488B-A082-3A02F2970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EAA5-D30F-4FB8-9D90-2DDCD465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DB17D-7AEE-4B49-93FC-6992468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C144F-95FD-4A62-9FD1-7C5762C6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D3A190-427B-4005-A00C-548E485D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4BC7E-FD0B-40FB-9918-E39DFA39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CDCEA-FC22-4E74-AD5F-C317F5DE9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6A43-82C0-46AE-8817-6809C9E8443C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D9DBD-3120-48A0-8985-D474942CD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F367A-71E0-40FA-A8CF-1EC6C04A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DB4B-E384-44F6-8BE6-9E9789278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5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9B72A-3D52-46A7-A4DF-351620C21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D1DAD6-4E44-480C-9C3E-BF0BBC68B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5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330EDD-61D8-4ABE-AFD9-53D3805F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35348"/>
              </p:ext>
            </p:extLst>
          </p:nvPr>
        </p:nvGraphicFramePr>
        <p:xfrm>
          <a:off x="1914193" y="684958"/>
          <a:ext cx="376294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40">
                  <a:extLst>
                    <a:ext uri="{9D8B030D-6E8A-4147-A177-3AD203B41FA5}">
                      <a16:colId xmlns:a16="http://schemas.microsoft.com/office/drawing/2014/main" val="308864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###[ Ethernet ]### 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bc:83:85:ca:7f:a2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c8:3a:35:10:4e:b8</a:t>
                      </a:r>
                    </a:p>
                    <a:p>
                      <a:r>
                        <a:rPr lang="en-US" altLang="zh-CN" dirty="0"/>
                        <a:t>  type      = 0x800</a:t>
                      </a:r>
                    </a:p>
                    <a:p>
                      <a:r>
                        <a:rPr lang="en-US" altLang="zh-CN" dirty="0"/>
                        <a:t>###[ IP ]### </a:t>
                      </a:r>
                    </a:p>
                    <a:p>
                      <a:r>
                        <a:rPr lang="en-US" altLang="zh-CN" dirty="0"/>
                        <a:t>     version   = 4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ihl</a:t>
                      </a:r>
                      <a:r>
                        <a:rPr lang="en-US" altLang="zh-CN" dirty="0"/>
                        <a:t>       = 5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tos</a:t>
                      </a:r>
                      <a:r>
                        <a:rPr lang="en-US" altLang="zh-CN" dirty="0"/>
                        <a:t>       = 0x0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       = 1500</a:t>
                      </a:r>
                    </a:p>
                    <a:p>
                      <a:r>
                        <a:rPr lang="en-US" altLang="zh-CN" dirty="0"/>
                        <a:t>     id        = 16659</a:t>
                      </a:r>
                    </a:p>
                    <a:p>
                      <a:r>
                        <a:rPr lang="en-US" altLang="zh-CN" dirty="0"/>
                        <a:t>     flags     = </a:t>
                      </a:r>
                    </a:p>
                    <a:p>
                      <a:r>
                        <a:rPr lang="en-US" altLang="zh-CN" dirty="0"/>
                        <a:t>     frag      = 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ttl</a:t>
                      </a:r>
                      <a:r>
                        <a:rPr lang="en-US" altLang="zh-CN" dirty="0"/>
                        <a:t>       = 53</a:t>
                      </a:r>
                    </a:p>
                    <a:p>
                      <a:r>
                        <a:rPr lang="en-US" altLang="zh-CN" dirty="0"/>
                        <a:t>     proto     = </a:t>
                      </a:r>
                      <a:r>
                        <a:rPr lang="en-US" altLang="zh-CN" dirty="0" err="1"/>
                        <a:t>tcp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chksum</a:t>
                      </a:r>
                      <a:r>
                        <a:rPr lang="en-US" altLang="zh-CN" dirty="0"/>
                        <a:t>    = 0x6a2d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192.168.0.101</a:t>
                      </a:r>
                    </a:p>
                    <a:p>
                      <a:r>
                        <a:rPr lang="en-US" altLang="zh-CN" dirty="0"/>
                        <a:t>     \options   \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0856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34E6B3-AD69-423C-B3C5-BE51DE17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81944"/>
              </p:ext>
            </p:extLst>
          </p:nvPr>
        </p:nvGraphicFramePr>
        <p:xfrm>
          <a:off x="6838365" y="1233598"/>
          <a:ext cx="388760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602">
                  <a:extLst>
                    <a:ext uri="{9D8B030D-6E8A-4147-A177-3AD203B41FA5}">
                      <a16:colId xmlns:a16="http://schemas.microsoft.com/office/drawing/2014/main" val="177396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###[ TCP ]### </a:t>
                      </a:r>
                    </a:p>
                    <a:p>
                      <a:r>
                        <a:rPr lang="en-US" altLang="zh-CN" dirty="0"/>
                        <a:t>        sport     = https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dport</a:t>
                      </a:r>
                      <a:r>
                        <a:rPr lang="en-US" altLang="zh-CN" dirty="0"/>
                        <a:t>     = 62562</a:t>
                      </a:r>
                    </a:p>
                    <a:p>
                      <a:r>
                        <a:rPr lang="en-US" altLang="zh-CN" dirty="0"/>
                        <a:t>        seq       = 1360958363</a:t>
                      </a:r>
                    </a:p>
                    <a:p>
                      <a:r>
                        <a:rPr lang="en-US" altLang="zh-CN" dirty="0"/>
                        <a:t>        ack       = 4292652346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dataofs</a:t>
                      </a:r>
                      <a:r>
                        <a:rPr lang="en-US" altLang="zh-CN" dirty="0"/>
                        <a:t>   = 5</a:t>
                      </a:r>
                    </a:p>
                    <a:p>
                      <a:r>
                        <a:rPr lang="en-US" altLang="zh-CN" dirty="0"/>
                        <a:t>        reserved  = 0</a:t>
                      </a:r>
                    </a:p>
                    <a:p>
                      <a:r>
                        <a:rPr lang="en-US" altLang="zh-CN" dirty="0"/>
                        <a:t>        flags     = A</a:t>
                      </a:r>
                    </a:p>
                    <a:p>
                      <a:r>
                        <a:rPr lang="en-US" altLang="zh-CN" dirty="0"/>
                        <a:t>        window    = 94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chksum</a:t>
                      </a:r>
                      <a:r>
                        <a:rPr lang="en-US" altLang="zh-CN" dirty="0"/>
                        <a:t>    = 0x5655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urgptr</a:t>
                      </a:r>
                      <a:r>
                        <a:rPr lang="en-US" altLang="zh-CN" dirty="0"/>
                        <a:t>    = 0</a:t>
                      </a:r>
                    </a:p>
                    <a:p>
                      <a:r>
                        <a:rPr lang="en-US" altLang="zh-CN" dirty="0"/>
                        <a:t>        options   = []</a:t>
                      </a:r>
                    </a:p>
                    <a:p>
                      <a:r>
                        <a:rPr lang="en-US" altLang="zh-CN" dirty="0"/>
                        <a:t>###[ Raw ]###</a:t>
                      </a:r>
                    </a:p>
                    <a:p>
                      <a:r>
                        <a:rPr lang="en-US" altLang="zh-CN" dirty="0"/>
                        <a:t>        load = ‘……’</a:t>
                      </a:r>
                    </a:p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4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3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6179-64AC-453C-B999-CE8678C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FE521-4498-4F7E-B0B9-D5B84E56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：字典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：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C755E2-0A21-4364-85C5-8DD25C0F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61" y="214819"/>
            <a:ext cx="7477303" cy="64283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109FCB-7F9B-4928-B72F-9A79E708DDFC}"/>
              </a:ext>
            </a:extLst>
          </p:cNvPr>
          <p:cNvSpPr txBox="1"/>
          <p:nvPr/>
        </p:nvSpPr>
        <p:spPr>
          <a:xfrm>
            <a:off x="987328" y="3615828"/>
            <a:ext cx="2990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zh-CN" b="1" dirty="0"/>
          </a:p>
          <a:p>
            <a:pPr algn="ctr"/>
            <a:r>
              <a:rPr lang="zh-CN" altLang="en-US" sz="4400" b="1" dirty="0"/>
              <a:t>↓</a:t>
            </a:r>
            <a:endParaRPr lang="en-US" altLang="zh-CN" sz="4400" b="1" dirty="0"/>
          </a:p>
          <a:p>
            <a:pPr algn="ctr"/>
            <a:r>
              <a:rPr lang="zh-CN" altLang="en-US" b="1" dirty="0"/>
              <a:t>对应网站在</a:t>
            </a:r>
            <a:r>
              <a:rPr lang="en-US" altLang="zh-CN" b="1" dirty="0" err="1"/>
              <a:t>attr</a:t>
            </a:r>
            <a:r>
              <a:rPr lang="zh-CN" altLang="en-US" b="1" dirty="0"/>
              <a:t>中的下表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0901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7048B-FA8A-43CD-9CA4-61D3F17B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04"/>
            <a:ext cx="11303311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遍历每一个报文，判断当前在与哪一个网站通信并统计</a:t>
            </a:r>
            <a:endParaRPr lang="zh-CN" altLang="en-US" sz="3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E4D6A1-AEE5-46D9-95A6-1EBF1CB6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80683"/>
              </p:ext>
            </p:extLst>
          </p:nvPr>
        </p:nvGraphicFramePr>
        <p:xfrm>
          <a:off x="838200" y="1307647"/>
          <a:ext cx="376294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40">
                  <a:extLst>
                    <a:ext uri="{9D8B030D-6E8A-4147-A177-3AD203B41FA5}">
                      <a16:colId xmlns:a16="http://schemas.microsoft.com/office/drawing/2014/main" val="308864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###[ Ethernet ]### 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bc:83:85:ca:7f:a2</a:t>
                      </a:r>
                    </a:p>
                    <a:p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c8:3a:35:10:4e:b8</a:t>
                      </a:r>
                    </a:p>
                    <a:p>
                      <a:r>
                        <a:rPr lang="en-US" altLang="zh-CN" dirty="0"/>
                        <a:t>  type      = 0x800</a:t>
                      </a:r>
                    </a:p>
                    <a:p>
                      <a:r>
                        <a:rPr lang="en-US" altLang="zh-CN" dirty="0"/>
                        <a:t>###[ IP ]### </a:t>
                      </a:r>
                    </a:p>
                    <a:p>
                      <a:r>
                        <a:rPr lang="en-US" altLang="zh-CN" dirty="0"/>
                        <a:t>     version   = 4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ihl</a:t>
                      </a:r>
                      <a:r>
                        <a:rPr lang="en-US" altLang="zh-CN" dirty="0"/>
                        <a:t>       = 5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tos</a:t>
                      </a:r>
                      <a:r>
                        <a:rPr lang="en-US" altLang="zh-CN" dirty="0"/>
                        <a:t>       = 0x0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       = 1500</a:t>
                      </a:r>
                    </a:p>
                    <a:p>
                      <a:r>
                        <a:rPr lang="en-US" altLang="zh-CN" dirty="0"/>
                        <a:t>     id        = 16659</a:t>
                      </a:r>
                    </a:p>
                    <a:p>
                      <a:r>
                        <a:rPr lang="en-US" altLang="zh-CN" dirty="0"/>
                        <a:t>     flags     = </a:t>
                      </a:r>
                    </a:p>
                    <a:p>
                      <a:r>
                        <a:rPr lang="en-US" altLang="zh-CN" dirty="0"/>
                        <a:t>     frag      = 0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ttl</a:t>
                      </a:r>
                      <a:r>
                        <a:rPr lang="en-US" altLang="zh-CN" dirty="0"/>
                        <a:t>       = 53</a:t>
                      </a:r>
                    </a:p>
                    <a:p>
                      <a:r>
                        <a:rPr lang="en-US" altLang="zh-CN" dirty="0"/>
                        <a:t>     proto     = </a:t>
                      </a:r>
                      <a:r>
                        <a:rPr lang="en-US" altLang="zh-CN" dirty="0" err="1"/>
                        <a:t>tcp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chksum</a:t>
                      </a:r>
                      <a:r>
                        <a:rPr lang="en-US" altLang="zh-CN" dirty="0"/>
                        <a:t>    = 0x6a2d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192.168.0.101</a:t>
                      </a:r>
                    </a:p>
                    <a:p>
                      <a:r>
                        <a:rPr lang="en-US" altLang="zh-CN" dirty="0"/>
                        <a:t>     \options   \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0856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05EA9F-D9F2-46E8-95EE-E553DCE3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42133"/>
              </p:ext>
            </p:extLst>
          </p:nvPr>
        </p:nvGraphicFramePr>
        <p:xfrm>
          <a:off x="5016421" y="1307647"/>
          <a:ext cx="40995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530">
                  <a:extLst>
                    <a:ext uri="{9D8B030D-6E8A-4147-A177-3AD203B41FA5}">
                      <a16:colId xmlns:a16="http://schemas.microsoft.com/office/drawing/2014/main" val="21570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dst</a:t>
                      </a:r>
                      <a:r>
                        <a:rPr lang="en-US" altLang="zh-CN" dirty="0"/>
                        <a:t>       = 192.168.0.101</a:t>
                      </a:r>
                      <a:r>
                        <a:rPr lang="zh-CN" altLang="en-US" dirty="0"/>
                        <a:t>（本机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5819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94D16B6-6CAB-4C11-90E8-D66541DEACB1}"/>
              </a:ext>
            </a:extLst>
          </p:cNvPr>
          <p:cNvCxnSpPr>
            <a:endCxn id="5" idx="1"/>
          </p:cNvCxnSpPr>
          <p:nvPr/>
        </p:nvCxnSpPr>
        <p:spPr>
          <a:xfrm>
            <a:off x="3288443" y="1627687"/>
            <a:ext cx="1727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B6648B7-1276-4611-AB56-6CFF6D28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76423"/>
              </p:ext>
            </p:extLst>
          </p:nvPr>
        </p:nvGraphicFramePr>
        <p:xfrm>
          <a:off x="5016421" y="3295170"/>
          <a:ext cx="409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530">
                  <a:extLst>
                    <a:ext uri="{9D8B030D-6E8A-4147-A177-3AD203B41FA5}">
                      <a16:colId xmlns:a16="http://schemas.microsoft.com/office/drawing/2014/main" val="102885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      = 58.205.217.1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0379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D44744-6CD4-44C7-8281-4BE29DA0BE2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66186" y="1947727"/>
            <a:ext cx="0" cy="134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700706B-F370-44EA-8900-4D037E47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65338"/>
              </p:ext>
            </p:extLst>
          </p:nvPr>
        </p:nvGraphicFramePr>
        <p:xfrm>
          <a:off x="9156465" y="2344525"/>
          <a:ext cx="2985046" cy="65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046">
                  <a:extLst>
                    <a:ext uri="{9D8B030D-6E8A-4147-A177-3AD203B41FA5}">
                      <a16:colId xmlns:a16="http://schemas.microsoft.com/office/drawing/2014/main" val="425078325"/>
                    </a:ext>
                  </a:extLst>
                </a:gridCol>
              </a:tblGrid>
              <a:tr h="65353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dict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'58.205.217.1'</a:t>
                      </a:r>
                      <a:r>
                        <a:rPr lang="en-US" altLang="zh-CN" dirty="0"/>
                        <a:t>] = 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 = ‘JD’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9917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13C997A-A66C-4CF6-90AC-3849AC028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87194"/>
              </p:ext>
            </p:extLst>
          </p:nvPr>
        </p:nvGraphicFramePr>
        <p:xfrm>
          <a:off x="5016421" y="5325400"/>
          <a:ext cx="7033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464">
                  <a:extLst>
                    <a:ext uri="{9D8B030D-6E8A-4147-A177-3AD203B41FA5}">
                      <a16:colId xmlns:a16="http://schemas.microsoft.com/office/drawing/2014/main" val="152841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当前报文是与京东通信的报文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54723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5D01F3B-D92E-4CA6-A543-0938E408A3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066186" y="3666010"/>
            <a:ext cx="1466967" cy="165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A817689-DB36-44F4-8CBA-0C83516BC4FC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8533153" y="2998062"/>
            <a:ext cx="2115835" cy="23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629FE-A1A4-47FA-9E48-1AACC81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以何种方式统计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93036-8AF1-4064-8A78-150AE5A0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按每个网站的报文数量</a:t>
            </a:r>
            <a:endParaRPr lang="en-US" altLang="zh-CN" dirty="0"/>
          </a:p>
          <a:p>
            <a:r>
              <a:rPr lang="zh-CN" altLang="en-US" dirty="0"/>
              <a:t>按时间判断是否在访问网站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70ABBC-A1DE-482B-B873-6D576881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56" y="87887"/>
            <a:ext cx="6615843" cy="3307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2ECEE-43F4-4F01-99D8-ABB432B08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60" y="3395809"/>
            <a:ext cx="6899139" cy="34495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5E25AF-B675-48FA-B402-6BC648953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" y="3522964"/>
            <a:ext cx="5175058" cy="25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3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4299-5FF0-4BD7-AECF-D60B9E41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22ECFF-4ABD-4F60-BF96-278C072D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71" y="1690688"/>
            <a:ext cx="5734092" cy="41148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11E413-9AF2-47B4-95B3-DA6268223643}"/>
              </a:ext>
            </a:extLst>
          </p:cNvPr>
          <p:cNvSpPr txBox="1"/>
          <p:nvPr/>
        </p:nvSpPr>
        <p:spPr>
          <a:xfrm>
            <a:off x="8841069" y="3244334"/>
            <a:ext cx="205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加入一对映射</a:t>
            </a:r>
          </a:p>
        </p:txBody>
      </p:sp>
    </p:spTree>
    <p:extLst>
      <p:ext uri="{BB962C8B-B14F-4D97-AF65-F5344CB8AC3E}">
        <p14:creationId xmlns:p14="http://schemas.microsoft.com/office/powerpoint/2010/main" val="354931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53FC536-291E-41B4-B9D7-C70DEC9FFF2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zh-CN" sz="4000" dirty="0"/>
          </a:p>
          <a:p>
            <a:pPr algn="r"/>
            <a:endParaRPr lang="en-US" altLang="zh-CN" sz="4000" dirty="0"/>
          </a:p>
          <a:p>
            <a:pPr algn="r"/>
            <a:endParaRPr lang="en-US" altLang="zh-CN" sz="4000" dirty="0"/>
          </a:p>
          <a:p>
            <a:pPr algn="r"/>
            <a:r>
              <a:rPr lang="zh-CN" altLang="en-US" sz="4000" dirty="0"/>
              <a:t>谢谢！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551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2AB0-A7C9-4713-BF56-E691C9479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基于</a:t>
            </a:r>
            <a:r>
              <a:rPr lang="en-US" altLang="zh-CN" sz="5400" dirty="0" err="1"/>
              <a:t>Scapy</a:t>
            </a:r>
            <a:r>
              <a:rPr lang="zh-CN" altLang="en-US" sz="5400" dirty="0"/>
              <a:t>和</a:t>
            </a:r>
            <a:r>
              <a:rPr lang="en-US" altLang="zh-CN" sz="5400" dirty="0" err="1"/>
              <a:t>PyEcharts</a:t>
            </a:r>
            <a:r>
              <a:rPr lang="zh-CN" altLang="en-US" sz="5400" dirty="0"/>
              <a:t>的</a:t>
            </a:r>
            <a:br>
              <a:rPr lang="en-US" altLang="zh-CN" sz="5400" dirty="0"/>
            </a:br>
            <a:r>
              <a:rPr lang="zh-CN" altLang="en-US" sz="5400" dirty="0"/>
              <a:t>可视化网络嗅探监督系统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62CFC-8378-42F5-A6CE-8E75CC36D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2017221102011 </a:t>
            </a:r>
            <a:r>
              <a:rPr lang="zh-CN" altLang="en-US" dirty="0"/>
              <a:t>程允锐</a:t>
            </a:r>
            <a:endParaRPr lang="en-US" altLang="zh-CN" dirty="0"/>
          </a:p>
          <a:p>
            <a:pPr algn="r"/>
            <a:r>
              <a:rPr lang="en-US" altLang="zh-CN" dirty="0"/>
              <a:t>2017221102021 </a:t>
            </a:r>
            <a:r>
              <a:rPr lang="zh-CN" altLang="en-US" dirty="0"/>
              <a:t>彭子为</a:t>
            </a:r>
          </a:p>
        </p:txBody>
      </p:sp>
    </p:spTree>
    <p:extLst>
      <p:ext uri="{BB962C8B-B14F-4D97-AF65-F5344CB8AC3E}">
        <p14:creationId xmlns:p14="http://schemas.microsoft.com/office/powerpoint/2010/main" val="164444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95BC7-0FD5-4EDC-9CD9-8BA91321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5F807-3538-4BC6-853F-9C0F2E91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200" dirty="0"/>
              <a:t>Anaconda</a:t>
            </a:r>
            <a:r>
              <a:rPr lang="zh-CN" altLang="zh-CN" sz="3200" dirty="0"/>
              <a:t>（</a:t>
            </a:r>
            <a:r>
              <a:rPr lang="en-US" altLang="zh-CN" sz="3200" dirty="0"/>
              <a:t>Python 3.5</a:t>
            </a:r>
            <a:r>
              <a:rPr lang="zh-CN" altLang="zh-CN" sz="3200" dirty="0"/>
              <a:t>）</a:t>
            </a:r>
            <a:r>
              <a:rPr lang="en-US" altLang="zh-CN" sz="3200" dirty="0"/>
              <a:t>with </a:t>
            </a:r>
            <a:endParaRPr lang="zh-CN" altLang="zh-CN" sz="3200" dirty="0"/>
          </a:p>
          <a:p>
            <a:pPr lvl="1"/>
            <a:r>
              <a:rPr lang="en-US" altLang="zh-CN" sz="2800" dirty="0" err="1"/>
              <a:t>Scapy</a:t>
            </a:r>
            <a:r>
              <a:rPr lang="en-US" altLang="zh-CN" sz="2800" dirty="0"/>
              <a:t>                      git-archive.dev033fe786d</a:t>
            </a:r>
            <a:endParaRPr lang="zh-CN" altLang="zh-CN" sz="2800" dirty="0"/>
          </a:p>
          <a:p>
            <a:pPr lvl="2"/>
            <a:r>
              <a:rPr lang="en-US" altLang="zh-CN" sz="2400" dirty="0" err="1"/>
              <a:t>WinPcap</a:t>
            </a:r>
            <a:endParaRPr lang="zh-CN" altLang="zh-CN" sz="2400" dirty="0"/>
          </a:p>
          <a:p>
            <a:pPr lvl="1"/>
            <a:r>
              <a:rPr lang="en-US" altLang="zh-CN" sz="2800" dirty="0" err="1"/>
              <a:t>PyEcharts</a:t>
            </a:r>
            <a:r>
              <a:rPr lang="en-US" altLang="zh-CN" sz="2800" dirty="0"/>
              <a:t>                0.5.11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Tkinter</a:t>
            </a:r>
            <a:endParaRPr lang="zh-CN" altLang="zh-CN" sz="2800" dirty="0"/>
          </a:p>
          <a:p>
            <a:pPr lvl="0"/>
            <a:r>
              <a:rPr lang="en-US" altLang="zh-CN" sz="3200" dirty="0"/>
              <a:t>Any Browser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26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29E21-181E-4016-A12B-81B01060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dirty="0"/>
              <a:t>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E979C-3723-4737-9C8B-98430B2C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scapy</a:t>
            </a:r>
            <a:r>
              <a:rPr lang="zh-CN" altLang="en-US" dirty="0"/>
              <a:t>：底层使用</a:t>
            </a:r>
            <a:r>
              <a:rPr lang="en-US" altLang="zh-CN" dirty="0" err="1"/>
              <a:t>libpcap</a:t>
            </a:r>
            <a:r>
              <a:rPr lang="zh-CN" altLang="en-US" dirty="0"/>
              <a:t>，最强大的抓包和分析库，支持</a:t>
            </a:r>
            <a:r>
              <a:rPr lang="en-US" altLang="zh-CN" dirty="0"/>
              <a:t>shell</a:t>
            </a:r>
            <a:r>
              <a:rPr lang="zh-CN" altLang="en-US" dirty="0"/>
              <a:t>。还能主动构造数据包，解析</a:t>
            </a:r>
            <a:r>
              <a:rPr lang="en-US" altLang="zh-CN" dirty="0" err="1"/>
              <a:t>ssl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en-US" altLang="zh-CN" dirty="0" err="1"/>
              <a:t>pyshark</a:t>
            </a:r>
            <a:r>
              <a:rPr lang="zh-CN" altLang="en-US" dirty="0"/>
              <a:t>：基于</a:t>
            </a:r>
            <a:r>
              <a:rPr lang="en-US" altLang="zh-CN" dirty="0" err="1"/>
              <a:t>tshark</a:t>
            </a:r>
            <a:r>
              <a:rPr lang="zh-CN" altLang="en-US" dirty="0"/>
              <a:t>的工具。</a:t>
            </a:r>
            <a:endParaRPr lang="en-US" altLang="zh-CN" dirty="0"/>
          </a:p>
          <a:p>
            <a:r>
              <a:rPr lang="en-US" altLang="zh-CN" dirty="0" err="1"/>
              <a:t>pypcap</a:t>
            </a:r>
            <a:r>
              <a:rPr lang="zh-CN" altLang="en-US" dirty="0"/>
              <a:t>：长期不维护的</a:t>
            </a:r>
            <a:r>
              <a:rPr lang="en-US" altLang="zh-CN" dirty="0" err="1"/>
              <a:t>pcap</a:t>
            </a:r>
            <a:r>
              <a:rPr lang="zh-CN" altLang="en-US" dirty="0"/>
              <a:t>抓包库。基于</a:t>
            </a:r>
            <a:r>
              <a:rPr lang="en-US" altLang="zh-CN" dirty="0" err="1"/>
              <a:t>libpcap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dpkt</a:t>
            </a:r>
            <a:r>
              <a:rPr lang="zh-CN" altLang="en-US" dirty="0"/>
              <a:t>：很不错的数据包解析工具</a:t>
            </a:r>
            <a:endParaRPr lang="en-US" altLang="zh-CN" dirty="0"/>
          </a:p>
          <a:p>
            <a:r>
              <a:rPr lang="en-US" altLang="zh-CN" dirty="0" err="1"/>
              <a:t>pylibpcap</a:t>
            </a:r>
            <a:r>
              <a:rPr lang="zh-CN" altLang="en-US" dirty="0"/>
              <a:t>：基于</a:t>
            </a:r>
            <a:r>
              <a:rPr lang="en-US" altLang="zh-CN" dirty="0" err="1"/>
              <a:t>libpcap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pycap</a:t>
            </a:r>
            <a:r>
              <a:rPr lang="zh-CN" altLang="en-US" dirty="0"/>
              <a:t>：基于</a:t>
            </a:r>
            <a:r>
              <a:rPr lang="en-US" altLang="zh-CN" dirty="0" err="1"/>
              <a:t>libpcap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pcap</a:t>
            </a:r>
            <a:r>
              <a:rPr lang="zh-CN" altLang="en-US" dirty="0"/>
              <a:t>：基于</a:t>
            </a:r>
            <a:r>
              <a:rPr lang="en-US" altLang="zh-CN" dirty="0" err="1"/>
              <a:t>libpcap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95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29E21-181E-4016-A12B-81B01060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dirty="0"/>
              <a:t>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E979C-3723-4737-9C8B-98430B2C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Tkinter</a:t>
            </a:r>
            <a:endParaRPr lang="en-US" altLang="zh-CN" b="1" dirty="0"/>
          </a:p>
          <a:p>
            <a:r>
              <a:rPr lang="en-US" altLang="zh-CN" b="1" dirty="0" err="1"/>
              <a:t>PyQt</a:t>
            </a:r>
            <a:endParaRPr lang="en-US" altLang="zh-CN" b="1" dirty="0"/>
          </a:p>
          <a:p>
            <a:r>
              <a:rPr lang="en-US" altLang="zh-CN" b="1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2228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0B5DB-21A4-4A94-AF65-7A28A8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dirty="0"/>
              <a:t>绘图库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7C74-760C-4D5D-B41C-1BAD7697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  <a:endParaRPr lang="zh-CN" altLang="en-US" dirty="0"/>
          </a:p>
          <a:p>
            <a:r>
              <a:rPr lang="en-US" altLang="zh-CN" dirty="0" err="1"/>
              <a:t>PyEcharts</a:t>
            </a:r>
            <a:endParaRPr lang="en-US" altLang="zh-CN" b="1" dirty="0"/>
          </a:p>
          <a:p>
            <a:r>
              <a:rPr lang="en-US" altLang="zh-CN" b="1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8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B497A-8B8F-46E1-96E7-4E149395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3230F-0076-4C0C-B79D-0E80A68E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/>
              <a:t>设置参数，抓包</a:t>
            </a:r>
            <a:endParaRPr lang="en-US" altLang="zh-CN" b="1" dirty="0"/>
          </a:p>
          <a:p>
            <a:pPr marL="0" indent="0" algn="ctr">
              <a:buNone/>
            </a:pPr>
            <a:r>
              <a:rPr lang="zh-CN" altLang="en-US" sz="4400" b="1" dirty="0"/>
              <a:t>↓</a:t>
            </a:r>
            <a:endParaRPr lang="en-US" altLang="zh-CN" sz="4400" b="1" dirty="0"/>
          </a:p>
          <a:p>
            <a:pPr marL="0" indent="0" algn="ctr">
              <a:buNone/>
            </a:pPr>
            <a:r>
              <a:rPr lang="zh-CN" altLang="en-US" b="1" dirty="0"/>
              <a:t>遍历每一个包，判断当前在与哪一个网站通信</a:t>
            </a:r>
            <a:endParaRPr lang="en-US" altLang="zh-CN" b="1" dirty="0"/>
          </a:p>
          <a:p>
            <a:pPr marL="0" indent="0" algn="ctr">
              <a:buNone/>
            </a:pPr>
            <a:r>
              <a:rPr lang="zh-CN" altLang="en-US" sz="4400" b="1" dirty="0"/>
              <a:t>↓</a:t>
            </a:r>
            <a:endParaRPr lang="en-US" altLang="zh-CN" sz="4400" b="1" dirty="0"/>
          </a:p>
          <a:p>
            <a:pPr marL="0" indent="0" algn="ctr">
              <a:buNone/>
            </a:pPr>
            <a:r>
              <a:rPr lang="zh-CN" altLang="en-US" b="1" dirty="0"/>
              <a:t>统计计数</a:t>
            </a:r>
            <a:endParaRPr lang="en-US" altLang="zh-CN" b="1" dirty="0"/>
          </a:p>
          <a:p>
            <a:pPr marL="0" indent="0" algn="ctr">
              <a:buNone/>
            </a:pPr>
            <a:r>
              <a:rPr lang="zh-CN" altLang="en-US" sz="4400" b="1" dirty="0"/>
              <a:t>↓</a:t>
            </a:r>
            <a:endParaRPr lang="en-US" altLang="zh-CN" sz="4400" b="1" dirty="0"/>
          </a:p>
          <a:p>
            <a:pPr marL="0" indent="0" algn="ctr">
              <a:buNone/>
            </a:pPr>
            <a:r>
              <a:rPr lang="zh-CN" altLang="en-US" b="1" dirty="0"/>
              <a:t>绘图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7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8EBDD-2FE5-4BAD-B807-EE37DD6D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85F92-0470-404F-AC4F-7D704D6C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抓几次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一次抓几个包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一边抓一边解析还是抓完再解析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104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14E9-386F-4611-9075-7AAB9677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B56EE-7D0D-4FAF-B9C8-B52B46F8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选用不同的</a:t>
            </a:r>
            <a:r>
              <a:rPr lang="en-US" altLang="zh-CN" dirty="0"/>
              <a:t>python</a:t>
            </a:r>
            <a:r>
              <a:rPr lang="zh-CN" altLang="en-US" dirty="0"/>
              <a:t>库可能会得到不同格式的报文。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解析报文</a:t>
            </a:r>
            <a:r>
              <a:rPr lang="zh-CN" altLang="en-US" dirty="0"/>
              <a:t>，获取需要用到的信息。</a:t>
            </a:r>
          </a:p>
        </p:txBody>
      </p:sp>
    </p:spTree>
    <p:extLst>
      <p:ext uri="{BB962C8B-B14F-4D97-AF65-F5344CB8AC3E}">
        <p14:creationId xmlns:p14="http://schemas.microsoft.com/office/powerpoint/2010/main" val="26060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503</Words>
  <Application>Microsoft Office PowerPoint</Application>
  <PresentationFormat>宽屏</PresentationFormat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基于Scapy和PyEcharts的 可视化网络嗅探监督系统</vt:lpstr>
      <vt:lpstr>开发环境</vt:lpstr>
      <vt:lpstr>Python 抓包</vt:lpstr>
      <vt:lpstr>Python 界面</vt:lpstr>
      <vt:lpstr>Python 绘图库</vt:lpstr>
      <vt:lpstr>流程</vt:lpstr>
      <vt:lpstr>参数</vt:lpstr>
      <vt:lpstr>抓包</vt:lpstr>
      <vt:lpstr>PowerPoint 演示文稿</vt:lpstr>
      <vt:lpstr>映射</vt:lpstr>
      <vt:lpstr>遍历每一个报文，判断当前在与哪一个网站通信并统计</vt:lpstr>
      <vt:lpstr>以何种方式统计</vt:lpstr>
      <vt:lpstr>扩展性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基于Scapy和PyEcharts的 可视化网络嗅探监督系统</dc:title>
  <dc:creator>子为 彭</dc:creator>
  <cp:lastModifiedBy>子为 彭</cp:lastModifiedBy>
  <cp:revision>2</cp:revision>
  <dcterms:created xsi:type="dcterms:W3CDTF">2019-05-24T01:52:49Z</dcterms:created>
  <dcterms:modified xsi:type="dcterms:W3CDTF">2019-05-24T05:55:11Z</dcterms:modified>
</cp:coreProperties>
</file>