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57" r:id="rId2"/>
    <p:sldId id="364" r:id="rId3"/>
    <p:sldId id="365" r:id="rId4"/>
    <p:sldId id="322" r:id="rId5"/>
    <p:sldId id="366" r:id="rId6"/>
    <p:sldId id="367" r:id="rId7"/>
    <p:sldId id="368" r:id="rId8"/>
    <p:sldId id="373" r:id="rId9"/>
    <p:sldId id="370" r:id="rId10"/>
    <p:sldId id="369" r:id="rId11"/>
    <p:sldId id="371" r:id="rId12"/>
    <p:sldId id="372" r:id="rId13"/>
    <p:sldId id="374" r:id="rId14"/>
    <p:sldId id="380" r:id="rId15"/>
    <p:sldId id="375" r:id="rId16"/>
    <p:sldId id="376" r:id="rId17"/>
    <p:sldId id="316" r:id="rId18"/>
    <p:sldId id="379" r:id="rId19"/>
    <p:sldId id="344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  <p:embeddedFont>
      <p:font typeface="微软雅黑 Light" panose="020B0502040204020203" pitchFamily="34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益达 李" initials="益达" lastIdx="2" clrIdx="0">
    <p:extLst>
      <p:ext uri="{19B8F6BF-5375-455C-9EA6-DF929625EA0E}">
        <p15:presenceInfo xmlns:p15="http://schemas.microsoft.com/office/powerpoint/2012/main" userId="db9ea5ca84d319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6565"/>
    <a:srgbClr val="FFFFFF"/>
    <a:srgbClr val="F9F9F9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50" autoAdjust="0"/>
  </p:normalViewPr>
  <p:slideViewPr>
    <p:cSldViewPr snapToGrid="0">
      <p:cViewPr>
        <p:scale>
          <a:sx n="79" d="100"/>
          <a:sy n="79" d="100"/>
        </p:scale>
        <p:origin x="5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为 彭" userId="9365a9bb78d3f9ee" providerId="LiveId" clId="{F7C895D7-F979-4E93-A8BD-ADAA6F85548E}"/>
    <pc:docChg chg="undo redo custSel addSld delSld modSld sldOrd">
      <pc:chgData name="子为 彭" userId="9365a9bb78d3f9ee" providerId="LiveId" clId="{F7C895D7-F979-4E93-A8BD-ADAA6F85548E}" dt="2019-06-11T03:07:14.941" v="3134"/>
      <pc:docMkLst>
        <pc:docMk/>
      </pc:docMkLst>
      <pc:sldChg chg="addSp delSp modSp ord">
        <pc:chgData name="子为 彭" userId="9365a9bb78d3f9ee" providerId="LiveId" clId="{F7C895D7-F979-4E93-A8BD-ADAA6F85548E}" dt="2019-06-08T06:43:31.659" v="3035"/>
        <pc:sldMkLst>
          <pc:docMk/>
          <pc:sldMk cId="520308781" sldId="316"/>
        </pc:sldMkLst>
        <pc:spChg chg="del">
          <ac:chgData name="子为 彭" userId="9365a9bb78d3f9ee" providerId="LiveId" clId="{F7C895D7-F979-4E93-A8BD-ADAA6F85548E}" dt="2019-06-08T06:33:45.251" v="2385" actId="478"/>
          <ac:spMkLst>
            <pc:docMk/>
            <pc:sldMk cId="520308781" sldId="316"/>
            <ac:spMk id="5" creationId="{B499FDC2-8DE5-46C7-AF97-02F0676FA97E}"/>
          </ac:spMkLst>
        </pc:spChg>
        <pc:spChg chg="mod">
          <ac:chgData name="子为 彭" userId="9365a9bb78d3f9ee" providerId="LiveId" clId="{F7C895D7-F979-4E93-A8BD-ADAA6F85548E}" dt="2019-06-08T06:35:47.383" v="2653"/>
          <ac:spMkLst>
            <pc:docMk/>
            <pc:sldMk cId="520308781" sldId="316"/>
            <ac:spMk id="13" creationId="{A47FFE13-1109-4C49-8C65-DE1B19B06342}"/>
          </ac:spMkLst>
        </pc:spChg>
        <pc:spChg chg="del">
          <ac:chgData name="子为 彭" userId="9365a9bb78d3f9ee" providerId="LiveId" clId="{F7C895D7-F979-4E93-A8BD-ADAA6F85548E}" dt="2019-06-08T06:33:45.251" v="2385" actId="478"/>
          <ac:spMkLst>
            <pc:docMk/>
            <pc:sldMk cId="520308781" sldId="316"/>
            <ac:spMk id="26" creationId="{63B5E256-0B78-4CDB-B040-D6858617F023}"/>
          </ac:spMkLst>
        </pc:spChg>
        <pc:spChg chg="mod">
          <ac:chgData name="子为 彭" userId="9365a9bb78d3f9ee" providerId="LiveId" clId="{F7C895D7-F979-4E93-A8BD-ADAA6F85548E}" dt="2019-06-08T06:33:22.088" v="2377"/>
          <ac:spMkLst>
            <pc:docMk/>
            <pc:sldMk cId="520308781" sldId="316"/>
            <ac:spMk id="31" creationId="{6D866167-F4D9-49A7-8AC8-1D3D2A2B1FF3}"/>
          </ac:spMkLst>
        </pc:spChg>
        <pc:spChg chg="mod">
          <ac:chgData name="子为 彭" userId="9365a9bb78d3f9ee" providerId="LiveId" clId="{F7C895D7-F979-4E93-A8BD-ADAA6F85548E}" dt="2019-06-08T06:43:31.659" v="3035"/>
          <ac:spMkLst>
            <pc:docMk/>
            <pc:sldMk cId="520308781" sldId="316"/>
            <ac:spMk id="100" creationId="{5DC661E1-DFC3-4CCD-91F3-58A1D580E985}"/>
          </ac:spMkLst>
        </pc:spChg>
        <pc:picChg chg="del">
          <ac:chgData name="子为 彭" userId="9365a9bb78d3f9ee" providerId="LiveId" clId="{F7C895D7-F979-4E93-A8BD-ADAA6F85548E}" dt="2019-06-08T06:33:31.257" v="2378" actId="478"/>
          <ac:picMkLst>
            <pc:docMk/>
            <pc:sldMk cId="520308781" sldId="316"/>
            <ac:picMk id="3" creationId="{7D2CEA20-34ED-47B0-98A8-AA02B2682E73}"/>
          </ac:picMkLst>
        </pc:picChg>
        <pc:picChg chg="del">
          <ac:chgData name="子为 彭" userId="9365a9bb78d3f9ee" providerId="LiveId" clId="{F7C895D7-F979-4E93-A8BD-ADAA6F85548E}" dt="2019-06-08T06:33:42.106" v="2384" actId="478"/>
          <ac:picMkLst>
            <pc:docMk/>
            <pc:sldMk cId="520308781" sldId="316"/>
            <ac:picMk id="4" creationId="{09C1D178-9FEE-4609-8ED2-8EE17FBFF6DE}"/>
          </ac:picMkLst>
        </pc:picChg>
        <pc:picChg chg="add mod">
          <ac:chgData name="子为 彭" userId="9365a9bb78d3f9ee" providerId="LiveId" clId="{F7C895D7-F979-4E93-A8BD-ADAA6F85548E}" dt="2019-06-08T06:35:52.938" v="2655" actId="14100"/>
          <ac:picMkLst>
            <pc:docMk/>
            <pc:sldMk cId="520308781" sldId="316"/>
            <ac:picMk id="14" creationId="{5DD1CC4B-6232-490F-930C-93B7B84BC429}"/>
          </ac:picMkLst>
        </pc:picChg>
      </pc:sldChg>
      <pc:sldChg chg="modSp">
        <pc:chgData name="子为 彭" userId="9365a9bb78d3f9ee" providerId="LiveId" clId="{F7C895D7-F979-4E93-A8BD-ADAA6F85548E}" dt="2019-06-08T05:28:10.550" v="573"/>
        <pc:sldMkLst>
          <pc:docMk/>
          <pc:sldMk cId="1063044975" sldId="322"/>
        </pc:sldMkLst>
        <pc:spChg chg="mod">
          <ac:chgData name="子为 彭" userId="9365a9bb78d3f9ee" providerId="LiveId" clId="{F7C895D7-F979-4E93-A8BD-ADAA6F85548E}" dt="2019-06-08T05:06:38.188" v="112"/>
          <ac:spMkLst>
            <pc:docMk/>
            <pc:sldMk cId="1063044975" sldId="322"/>
            <ac:spMk id="4" creationId="{183A108C-1A78-42B8-A392-330A8FD0BAE2}"/>
          </ac:spMkLst>
        </pc:spChg>
        <pc:spChg chg="mod">
          <ac:chgData name="子为 彭" userId="9365a9bb78d3f9ee" providerId="LiveId" clId="{F7C895D7-F979-4E93-A8BD-ADAA6F85548E}" dt="2019-06-08T05:28:10.550" v="573"/>
          <ac:spMkLst>
            <pc:docMk/>
            <pc:sldMk cId="1063044975" sldId="322"/>
            <ac:spMk id="6" creationId="{6B49AB0E-2A07-41B1-8BC0-B9A1224F6D2A}"/>
          </ac:spMkLst>
        </pc:spChg>
      </pc:sldChg>
      <pc:sldChg chg="modSp">
        <pc:chgData name="子为 彭" userId="9365a9bb78d3f9ee" providerId="LiveId" clId="{F7C895D7-F979-4E93-A8BD-ADAA6F85548E}" dt="2019-06-08T06:14:26.101" v="1809"/>
        <pc:sldMkLst>
          <pc:docMk/>
          <pc:sldMk cId="1387902278" sldId="344"/>
        </pc:sldMkLst>
        <pc:spChg chg="mod">
          <ac:chgData name="子为 彭" userId="9365a9bb78d3f9ee" providerId="LiveId" clId="{F7C895D7-F979-4E93-A8BD-ADAA6F85548E}" dt="2019-06-08T06:14:22.591" v="1801"/>
          <ac:spMkLst>
            <pc:docMk/>
            <pc:sldMk cId="1387902278" sldId="344"/>
            <ac:spMk id="16" creationId="{1BB8E726-7177-4D56-A0E6-54D7C29D2BD7}"/>
          </ac:spMkLst>
        </pc:spChg>
        <pc:spChg chg="mod">
          <ac:chgData name="子为 彭" userId="9365a9bb78d3f9ee" providerId="LiveId" clId="{F7C895D7-F979-4E93-A8BD-ADAA6F85548E}" dt="2019-06-08T06:14:26.101" v="1809"/>
          <ac:spMkLst>
            <pc:docMk/>
            <pc:sldMk cId="1387902278" sldId="344"/>
            <ac:spMk id="17" creationId="{71F6E785-5DE8-40B4-9F1C-BF547D869B2B}"/>
          </ac:spMkLst>
        </pc:spChg>
      </pc:sldChg>
      <pc:sldChg chg="addSp delSp modSp">
        <pc:chgData name="子为 彭" userId="9365a9bb78d3f9ee" providerId="LiveId" clId="{F7C895D7-F979-4E93-A8BD-ADAA6F85548E}" dt="2019-06-11T03:07:14.941" v="3134"/>
        <pc:sldMkLst>
          <pc:docMk/>
          <pc:sldMk cId="3438629367" sldId="357"/>
        </pc:sldMkLst>
        <pc:spChg chg="add mod">
          <ac:chgData name="子为 彭" userId="9365a9bb78d3f9ee" providerId="LiveId" clId="{F7C895D7-F979-4E93-A8BD-ADAA6F85548E}" dt="2019-06-11T03:07:14.941" v="3134"/>
          <ac:spMkLst>
            <pc:docMk/>
            <pc:sldMk cId="3438629367" sldId="357"/>
            <ac:spMk id="2" creationId="{E7DF395A-C2E1-4351-ACC6-512E01F5730D}"/>
          </ac:spMkLst>
        </pc:spChg>
        <pc:spChg chg="mod">
          <ac:chgData name="子为 彭" userId="9365a9bb78d3f9ee" providerId="LiveId" clId="{F7C895D7-F979-4E93-A8BD-ADAA6F85548E}" dt="2019-06-08T05:04:37.319" v="87" actId="1076"/>
          <ac:spMkLst>
            <pc:docMk/>
            <pc:sldMk cId="3438629367" sldId="357"/>
            <ac:spMk id="4" creationId="{8198DCA3-1C13-4820-A2E0-C12835DE2ED2}"/>
          </ac:spMkLst>
        </pc:spChg>
        <pc:spChg chg="mod">
          <ac:chgData name="子为 彭" userId="9365a9bb78d3f9ee" providerId="LiveId" clId="{F7C895D7-F979-4E93-A8BD-ADAA6F85548E}" dt="2019-06-08T05:04:53.379" v="91"/>
          <ac:spMkLst>
            <pc:docMk/>
            <pc:sldMk cId="3438629367" sldId="357"/>
            <ac:spMk id="13" creationId="{189F0A6E-1828-4C8F-BD67-2C167C501D67}"/>
          </ac:spMkLst>
        </pc:spChg>
        <pc:spChg chg="mod">
          <ac:chgData name="子为 彭" userId="9365a9bb78d3f9ee" providerId="LiveId" clId="{F7C895D7-F979-4E93-A8BD-ADAA6F85548E}" dt="2019-06-08T05:05:05.190" v="99"/>
          <ac:spMkLst>
            <pc:docMk/>
            <pc:sldMk cId="3438629367" sldId="357"/>
            <ac:spMk id="19" creationId="{7E3EC71E-035C-4A82-964D-8C2D2E9C4071}"/>
          </ac:spMkLst>
        </pc:spChg>
        <pc:spChg chg="mod">
          <ac:chgData name="子为 彭" userId="9365a9bb78d3f9ee" providerId="LiveId" clId="{F7C895D7-F979-4E93-A8BD-ADAA6F85548E}" dt="2019-06-08T05:14:50.847" v="123" actId="20577"/>
          <ac:spMkLst>
            <pc:docMk/>
            <pc:sldMk cId="3438629367" sldId="357"/>
            <ac:spMk id="31" creationId="{11CC302F-EC89-4212-902F-149F496547AB}"/>
          </ac:spMkLst>
        </pc:spChg>
        <pc:spChg chg="mod">
          <ac:chgData name="子为 彭" userId="9365a9bb78d3f9ee" providerId="LiveId" clId="{F7C895D7-F979-4E93-A8BD-ADAA6F85548E}" dt="2019-06-08T05:04:44.197" v="88" actId="1076"/>
          <ac:spMkLst>
            <pc:docMk/>
            <pc:sldMk cId="3438629367" sldId="357"/>
            <ac:spMk id="52" creationId="{EF9970BF-A040-4E03-8B98-BAA41D9DEB2B}"/>
          </ac:spMkLst>
        </pc:spChg>
        <pc:grpChg chg="mod">
          <ac:chgData name="子为 彭" userId="9365a9bb78d3f9ee" providerId="LiveId" clId="{F7C895D7-F979-4E93-A8BD-ADAA6F85548E}" dt="2019-06-08T05:02:29.464" v="41"/>
          <ac:grpSpMkLst>
            <pc:docMk/>
            <pc:sldMk cId="3438629367" sldId="357"/>
            <ac:grpSpMk id="6" creationId="{14204094-813A-4F15-9F1D-012D378F2C3E}"/>
          </ac:grpSpMkLst>
        </pc:grpChg>
        <pc:picChg chg="add del">
          <ac:chgData name="子为 彭" userId="9365a9bb78d3f9ee" providerId="LiveId" clId="{F7C895D7-F979-4E93-A8BD-ADAA6F85548E}" dt="2019-06-08T05:02:16.025" v="38" actId="478"/>
          <ac:picMkLst>
            <pc:docMk/>
            <pc:sldMk cId="3438629367" sldId="357"/>
            <ac:picMk id="21" creationId="{75467824-BBEF-445A-883C-279137366E04}"/>
          </ac:picMkLst>
        </pc:picChg>
      </pc:sldChg>
      <pc:sldChg chg="modSp add">
        <pc:chgData name="子为 彭" userId="9365a9bb78d3f9ee" providerId="LiveId" clId="{F7C895D7-F979-4E93-A8BD-ADAA6F85548E}" dt="2019-06-08T05:47:38.510" v="861" actId="20577"/>
        <pc:sldMkLst>
          <pc:docMk/>
          <pc:sldMk cId="2453539870" sldId="364"/>
        </pc:sldMkLst>
        <pc:spChg chg="mod">
          <ac:chgData name="子为 彭" userId="9365a9bb78d3f9ee" providerId="LiveId" clId="{F7C895D7-F979-4E93-A8BD-ADAA6F85548E}" dt="2019-06-08T05:47:38.510" v="861" actId="20577"/>
          <ac:spMkLst>
            <pc:docMk/>
            <pc:sldMk cId="2453539870" sldId="364"/>
            <ac:spMk id="4" creationId="{183A108C-1A78-42B8-A392-330A8FD0BAE2}"/>
          </ac:spMkLst>
        </pc:spChg>
      </pc:sldChg>
      <pc:sldChg chg="modSp add modNotesTx">
        <pc:chgData name="子为 彭" userId="9365a9bb78d3f9ee" providerId="LiveId" clId="{F7C895D7-F979-4E93-A8BD-ADAA6F85548E}" dt="2019-06-08T05:39:21.719" v="765" actId="20577"/>
        <pc:sldMkLst>
          <pc:docMk/>
          <pc:sldMk cId="3182843106" sldId="365"/>
        </pc:sldMkLst>
        <pc:spChg chg="mod">
          <ac:chgData name="子为 彭" userId="9365a9bb78d3f9ee" providerId="LiveId" clId="{F7C895D7-F979-4E93-A8BD-ADAA6F85548E}" dt="2019-06-08T05:27:42.186" v="572" actId="14100"/>
          <ac:spMkLst>
            <pc:docMk/>
            <pc:sldMk cId="3182843106" sldId="365"/>
            <ac:spMk id="2" creationId="{00000000-0000-0000-0000-000000000000}"/>
          </ac:spMkLst>
        </pc:spChg>
        <pc:spChg chg="mod">
          <ac:chgData name="子为 彭" userId="9365a9bb78d3f9ee" providerId="LiveId" clId="{F7C895D7-F979-4E93-A8BD-ADAA6F85548E}" dt="2019-06-08T05:21:23.461" v="210"/>
          <ac:spMkLst>
            <pc:docMk/>
            <pc:sldMk cId="3182843106" sldId="365"/>
            <ac:spMk id="4" creationId="{00000000-0000-0000-0000-000000000000}"/>
          </ac:spMkLst>
        </pc:spChg>
        <pc:spChg chg="mod">
          <ac:chgData name="子为 彭" userId="9365a9bb78d3f9ee" providerId="LiveId" clId="{F7C895D7-F979-4E93-A8BD-ADAA6F85548E}" dt="2019-06-08T05:28:22.462" v="574" actId="1076"/>
          <ac:spMkLst>
            <pc:docMk/>
            <pc:sldMk cId="3182843106" sldId="365"/>
            <ac:spMk id="25" creationId="{00000000-0000-0000-0000-000000000000}"/>
          </ac:spMkLst>
        </pc:spChg>
        <pc:spChg chg="mod">
          <ac:chgData name="子为 彭" userId="9365a9bb78d3f9ee" providerId="LiveId" clId="{F7C895D7-F979-4E93-A8BD-ADAA6F85548E}" dt="2019-06-08T05:26:59.997" v="443" actId="404"/>
          <ac:spMkLst>
            <pc:docMk/>
            <pc:sldMk cId="3182843106" sldId="365"/>
            <ac:spMk id="38" creationId="{00000000-0000-0000-0000-000000000000}"/>
          </ac:spMkLst>
        </pc:spChg>
      </pc:sldChg>
      <pc:sldChg chg="delSp modSp add">
        <pc:chgData name="子为 彭" userId="9365a9bb78d3f9ee" providerId="LiveId" clId="{F7C895D7-F979-4E93-A8BD-ADAA6F85548E}" dt="2019-06-08T05:36:54.826" v="742" actId="403"/>
        <pc:sldMkLst>
          <pc:docMk/>
          <pc:sldMk cId="4095858688" sldId="366"/>
        </pc:sldMkLst>
        <pc:spChg chg="mod">
          <ac:chgData name="子为 彭" userId="9365a9bb78d3f9ee" providerId="LiveId" clId="{F7C895D7-F979-4E93-A8BD-ADAA6F85548E}" dt="2019-06-08T05:36:54.826" v="742" actId="403"/>
          <ac:spMkLst>
            <pc:docMk/>
            <pc:sldMk cId="4095858688" sldId="366"/>
            <ac:spMk id="6" creationId="{C846EB14-2756-466B-8EE8-C932F3067A10}"/>
          </ac:spMkLst>
        </pc:spChg>
        <pc:spChg chg="del">
          <ac:chgData name="子为 彭" userId="9365a9bb78d3f9ee" providerId="LiveId" clId="{F7C895D7-F979-4E93-A8BD-ADAA6F85548E}" dt="2019-06-08T05:30:02.644" v="601" actId="478"/>
          <ac:spMkLst>
            <pc:docMk/>
            <pc:sldMk cId="4095858688" sldId="366"/>
            <ac:spMk id="7" creationId="{66909B37-4608-4FCB-BD72-05C12669D66E}"/>
          </ac:spMkLst>
        </pc:spChg>
        <pc:spChg chg="del">
          <ac:chgData name="子为 彭" userId="9365a9bb78d3f9ee" providerId="LiveId" clId="{F7C895D7-F979-4E93-A8BD-ADAA6F85548E}" dt="2019-06-08T05:30:02.644" v="601" actId="478"/>
          <ac:spMkLst>
            <pc:docMk/>
            <pc:sldMk cId="4095858688" sldId="366"/>
            <ac:spMk id="8" creationId="{D18AB297-93F7-4024-BF3C-9A101F02047E}"/>
          </ac:spMkLst>
        </pc:spChg>
        <pc:spChg chg="mod">
          <ac:chgData name="子为 彭" userId="9365a9bb78d3f9ee" providerId="LiveId" clId="{F7C895D7-F979-4E93-A8BD-ADAA6F85548E}" dt="2019-06-08T05:30:10.161" v="609"/>
          <ac:spMkLst>
            <pc:docMk/>
            <pc:sldMk cId="4095858688" sldId="366"/>
            <ac:spMk id="20" creationId="{F756F900-8651-44E8-B04B-450631BAF542}"/>
          </ac:spMkLst>
        </pc:spChg>
        <pc:spChg chg="mod">
          <ac:chgData name="子为 彭" userId="9365a9bb78d3f9ee" providerId="LiveId" clId="{F7C895D7-F979-4E93-A8BD-ADAA6F85548E}" dt="2019-06-08T05:29:30.029" v="594"/>
          <ac:spMkLst>
            <pc:docMk/>
            <pc:sldMk cId="4095858688" sldId="366"/>
            <ac:spMk id="48" creationId="{662FC441-BC9B-42B0-96D9-C4C06F01FDC4}"/>
          </ac:spMkLst>
        </pc:spChg>
      </pc:sldChg>
      <pc:sldChg chg="modSp add">
        <pc:chgData name="子为 彭" userId="9365a9bb78d3f9ee" providerId="LiveId" clId="{F7C895D7-F979-4E93-A8BD-ADAA6F85548E}" dt="2019-06-08T05:38:25.588" v="764" actId="20577"/>
        <pc:sldMkLst>
          <pc:docMk/>
          <pc:sldMk cId="3288796241" sldId="367"/>
        </pc:sldMkLst>
        <pc:spChg chg="mod">
          <ac:chgData name="子为 彭" userId="9365a9bb78d3f9ee" providerId="LiveId" clId="{F7C895D7-F979-4E93-A8BD-ADAA6F85548E}" dt="2019-06-08T05:38:25.588" v="764" actId="20577"/>
          <ac:spMkLst>
            <pc:docMk/>
            <pc:sldMk cId="3288796241" sldId="367"/>
            <ac:spMk id="4" creationId="{183A108C-1A78-42B8-A392-330A8FD0BAE2}"/>
          </ac:spMkLst>
        </pc:spChg>
      </pc:sldChg>
      <pc:sldChg chg="addSp delSp modSp add">
        <pc:chgData name="子为 彭" userId="9365a9bb78d3f9ee" providerId="LiveId" clId="{F7C895D7-F979-4E93-A8BD-ADAA6F85548E}" dt="2019-06-08T06:02:15.677" v="1121"/>
        <pc:sldMkLst>
          <pc:docMk/>
          <pc:sldMk cId="3678516381" sldId="368"/>
        </pc:sldMkLst>
        <pc:spChg chg="add del mod">
          <ac:chgData name="子为 彭" userId="9365a9bb78d3f9ee" providerId="LiveId" clId="{F7C895D7-F979-4E93-A8BD-ADAA6F85548E}" dt="2019-06-08T05:51:08.125" v="875" actId="478"/>
          <ac:spMkLst>
            <pc:docMk/>
            <pc:sldMk cId="3678516381" sldId="368"/>
            <ac:spMk id="2" creationId="{7ADB5D6C-F256-4F4F-8B3B-E5A008B39B00}"/>
          </ac:spMkLst>
        </pc:spChg>
        <pc:spChg chg="add 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3" creationId="{BA351708-33F7-4B4B-9BC3-0409934541E6}"/>
          </ac:spMkLst>
        </pc:spChg>
        <pc:spChg chg="add 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4" creationId="{9225CFED-DC7C-4DF5-86AE-32044858B312}"/>
          </ac:spMkLst>
        </pc:spChg>
        <pc:spChg chg="mod">
          <ac:chgData name="子为 彭" userId="9365a9bb78d3f9ee" providerId="LiveId" clId="{F7C895D7-F979-4E93-A8BD-ADAA6F85548E}" dt="2019-06-08T05:45:25.624" v="807" actId="14100"/>
          <ac:spMkLst>
            <pc:docMk/>
            <pc:sldMk cId="3678516381" sldId="368"/>
            <ac:spMk id="22" creationId="{4A86FD07-8D9A-4B4C-AAFE-0B09726097A4}"/>
          </ac:spMkLst>
        </pc:spChg>
        <pc:spChg chg="mod">
          <ac:chgData name="子为 彭" userId="9365a9bb78d3f9ee" providerId="LiveId" clId="{F7C895D7-F979-4E93-A8BD-ADAA6F85548E}" dt="2019-06-08T05:44:32.997" v="781"/>
          <ac:spMkLst>
            <pc:docMk/>
            <pc:sldMk cId="3678516381" sldId="368"/>
            <ac:spMk id="23" creationId="{687E5A6E-9FEC-467A-9DCD-BE15B2509DFE}"/>
          </ac:spMkLst>
        </pc:spChg>
        <pc:spChg chg="add 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24" creationId="{194B7796-077F-4EEA-BA8E-8E0D78519EE9}"/>
          </ac:spMkLst>
        </pc:spChg>
        <pc:spChg chg="add 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25" creationId="{8548AA87-2D06-4968-BDD9-BDE62A119125}"/>
          </ac:spMkLst>
        </pc:spChg>
        <pc:spChg chg="add 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31" creationId="{E226BFBC-6680-43D0-9170-138A2B029B80}"/>
          </ac:spMkLst>
        </pc:spChg>
        <pc:spChg chg="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32" creationId="{4E3DE6E8-9718-4E44-B414-39DDA1387470}"/>
          </ac:spMkLst>
        </pc:spChg>
        <pc:spChg chg="mod">
          <ac:chgData name="子为 彭" userId="9365a9bb78d3f9ee" providerId="LiveId" clId="{F7C895D7-F979-4E93-A8BD-ADAA6F85548E}" dt="2019-06-08T05:54:09.698" v="962" actId="1035"/>
          <ac:spMkLst>
            <pc:docMk/>
            <pc:sldMk cId="3678516381" sldId="368"/>
            <ac:spMk id="33" creationId="{67EF0D16-B38A-41C9-8B87-008D007E1289}"/>
          </ac:spMkLst>
        </pc:spChg>
        <pc:spChg chg="mod">
          <ac:chgData name="子为 彭" userId="9365a9bb78d3f9ee" providerId="LiveId" clId="{F7C895D7-F979-4E93-A8BD-ADAA6F85548E}" dt="2019-06-08T05:45:49.136" v="815" actId="20577"/>
          <ac:spMkLst>
            <pc:docMk/>
            <pc:sldMk cId="3678516381" sldId="368"/>
            <ac:spMk id="36" creationId="{2C4CC2FA-79D0-4A18-A077-9E1CAE5BAA30}"/>
          </ac:spMkLst>
        </pc:spChg>
        <pc:spChg chg="add del">
          <ac:chgData name="子为 彭" userId="9365a9bb78d3f9ee" providerId="LiveId" clId="{F7C895D7-F979-4E93-A8BD-ADAA6F85548E}" dt="2019-06-08T05:54:46.166" v="968"/>
          <ac:spMkLst>
            <pc:docMk/>
            <pc:sldMk cId="3678516381" sldId="368"/>
            <ac:spMk id="38" creationId="{80101C33-96B3-4EDD-8E5B-2B3936E94141}"/>
          </ac:spMkLst>
        </pc:spChg>
        <pc:spChg chg="add del">
          <ac:chgData name="子为 彭" userId="9365a9bb78d3f9ee" providerId="LiveId" clId="{F7C895D7-F979-4E93-A8BD-ADAA6F85548E}" dt="2019-06-08T05:54:45.866" v="967"/>
          <ac:spMkLst>
            <pc:docMk/>
            <pc:sldMk cId="3678516381" sldId="368"/>
            <ac:spMk id="39" creationId="{9917E8E2-820D-45E5-ADF4-5C007BDF5074}"/>
          </ac:spMkLst>
        </pc:spChg>
        <pc:spChg chg="add del">
          <ac:chgData name="子为 彭" userId="9365a9bb78d3f9ee" providerId="LiveId" clId="{F7C895D7-F979-4E93-A8BD-ADAA6F85548E}" dt="2019-06-08T05:54:45.628" v="966"/>
          <ac:spMkLst>
            <pc:docMk/>
            <pc:sldMk cId="3678516381" sldId="368"/>
            <ac:spMk id="40" creationId="{ABFF9A42-2515-4594-B88D-DFCF9F358307}"/>
          </ac:spMkLst>
        </pc:spChg>
        <pc:graphicFrameChg chg="del">
          <ac:chgData name="子为 彭" userId="9365a9bb78d3f9ee" providerId="LiveId" clId="{F7C895D7-F979-4E93-A8BD-ADAA6F85548E}" dt="2019-06-08T05:45:45.781" v="811" actId="478"/>
          <ac:graphicFrameMkLst>
            <pc:docMk/>
            <pc:sldMk cId="3678516381" sldId="368"/>
            <ac:graphicFrameMk id="37" creationId="{4CFD5E1C-13DC-4EA5-B0B9-25977DD3B91D}"/>
          </ac:graphicFrameMkLst>
        </pc:graphicFrameChg>
        <pc:picChg chg="add del">
          <ac:chgData name="子为 彭" userId="9365a9bb78d3f9ee" providerId="LiveId" clId="{F7C895D7-F979-4E93-A8BD-ADAA6F85548E}" dt="2019-06-08T06:02:15.677" v="1121"/>
          <ac:picMkLst>
            <pc:docMk/>
            <pc:sldMk cId="3678516381" sldId="368"/>
            <ac:picMk id="41" creationId="{4FBBEE32-A0B9-4F1F-8911-EDA66AC2B223}"/>
          </ac:picMkLst>
        </pc:picChg>
      </pc:sldChg>
      <pc:sldChg chg="addSp delSp modSp add modTransition">
        <pc:chgData name="子为 彭" userId="9365a9bb78d3f9ee" providerId="LiveId" clId="{F7C895D7-F979-4E93-A8BD-ADAA6F85548E}" dt="2019-06-08T06:08:35.801" v="1585"/>
        <pc:sldMkLst>
          <pc:docMk/>
          <pc:sldMk cId="2054915058" sldId="369"/>
        </pc:sldMkLst>
        <pc:spChg chg="add del">
          <ac:chgData name="子为 彭" userId="9365a9bb78d3f9ee" providerId="LiveId" clId="{F7C895D7-F979-4E93-A8BD-ADAA6F85548E}" dt="2019-06-08T05:55:22.642" v="993" actId="478"/>
          <ac:spMkLst>
            <pc:docMk/>
            <pc:sldMk cId="2054915058" sldId="369"/>
            <ac:spMk id="3" creationId="{BA351708-33F7-4B4B-9BC3-0409934541E6}"/>
          </ac:spMkLst>
        </pc:spChg>
        <pc:spChg chg="add del">
          <ac:chgData name="子为 彭" userId="9365a9bb78d3f9ee" providerId="LiveId" clId="{F7C895D7-F979-4E93-A8BD-ADAA6F85548E}" dt="2019-06-08T05:55:22.642" v="993" actId="478"/>
          <ac:spMkLst>
            <pc:docMk/>
            <pc:sldMk cId="2054915058" sldId="369"/>
            <ac:spMk id="4" creationId="{9225CFED-DC7C-4DF5-86AE-32044858B312}"/>
          </ac:spMkLst>
        </pc:spChg>
        <pc:spChg chg="add del">
          <ac:chgData name="子为 彭" userId="9365a9bb78d3f9ee" providerId="LiveId" clId="{F7C895D7-F979-4E93-A8BD-ADAA6F85548E}" dt="2019-06-08T05:55:22.642" v="993" actId="478"/>
          <ac:spMkLst>
            <pc:docMk/>
            <pc:sldMk cId="2054915058" sldId="369"/>
            <ac:spMk id="24" creationId="{194B7796-077F-4EEA-BA8E-8E0D78519EE9}"/>
          </ac:spMkLst>
        </pc:spChg>
        <pc:spChg chg="add del">
          <ac:chgData name="子为 彭" userId="9365a9bb78d3f9ee" providerId="LiveId" clId="{F7C895D7-F979-4E93-A8BD-ADAA6F85548E}" dt="2019-06-08T05:55:22.642" v="993" actId="478"/>
          <ac:spMkLst>
            <pc:docMk/>
            <pc:sldMk cId="2054915058" sldId="369"/>
            <ac:spMk id="25" creationId="{8548AA87-2D06-4968-BDD9-BDE62A119125}"/>
          </ac:spMkLst>
        </pc:spChg>
        <pc:spChg chg="add del">
          <ac:chgData name="子为 彭" userId="9365a9bb78d3f9ee" providerId="LiveId" clId="{F7C895D7-F979-4E93-A8BD-ADAA6F85548E}" dt="2019-06-08T05:55:22.642" v="993" actId="478"/>
          <ac:spMkLst>
            <pc:docMk/>
            <pc:sldMk cId="2054915058" sldId="369"/>
            <ac:spMk id="31" creationId="{E226BFBC-6680-43D0-9170-138A2B029B80}"/>
          </ac:spMkLst>
        </pc:spChg>
        <pc:spChg chg="add del mod">
          <ac:chgData name="子为 彭" userId="9365a9bb78d3f9ee" providerId="LiveId" clId="{F7C895D7-F979-4E93-A8BD-ADAA6F85548E}" dt="2019-06-08T06:06:00.302" v="1499" actId="403"/>
          <ac:spMkLst>
            <pc:docMk/>
            <pc:sldMk cId="2054915058" sldId="369"/>
            <ac:spMk id="32" creationId="{4E3DE6E8-9718-4E44-B414-39DDA1387470}"/>
          </ac:spMkLst>
        </pc:spChg>
        <pc:picChg chg="add mod">
          <ac:chgData name="子为 彭" userId="9365a9bb78d3f9ee" providerId="LiveId" clId="{F7C895D7-F979-4E93-A8BD-ADAA6F85548E}" dt="2019-06-08T06:06:05.810" v="1500" actId="1076"/>
          <ac:picMkLst>
            <pc:docMk/>
            <pc:sldMk cId="2054915058" sldId="369"/>
            <ac:picMk id="37" creationId="{791A1310-F497-480B-BE06-0C8AB28F2927}"/>
          </ac:picMkLst>
        </pc:picChg>
      </pc:sldChg>
      <pc:sldChg chg="delSp modSp add modTransition">
        <pc:chgData name="子为 彭" userId="9365a9bb78d3f9ee" providerId="LiveId" clId="{F7C895D7-F979-4E93-A8BD-ADAA6F85548E}" dt="2019-06-08T06:08:24.842" v="1584"/>
        <pc:sldMkLst>
          <pc:docMk/>
          <pc:sldMk cId="3802542075" sldId="370"/>
        </pc:sldMkLst>
        <pc:spChg chg="mod">
          <ac:chgData name="子为 彭" userId="9365a9bb78d3f9ee" providerId="LiveId" clId="{F7C895D7-F979-4E93-A8BD-ADAA6F85548E}" dt="2019-06-08T06:05:49.763" v="1498"/>
          <ac:spMkLst>
            <pc:docMk/>
            <pc:sldMk cId="3802542075" sldId="370"/>
            <ac:spMk id="32" creationId="{4E3DE6E8-9718-4E44-B414-39DDA1387470}"/>
          </ac:spMkLst>
        </pc:spChg>
        <pc:picChg chg="del">
          <ac:chgData name="子为 彭" userId="9365a9bb78d3f9ee" providerId="LiveId" clId="{F7C895D7-F979-4E93-A8BD-ADAA6F85548E}" dt="2019-06-08T06:02:20.104" v="1123" actId="478"/>
          <ac:picMkLst>
            <pc:docMk/>
            <pc:sldMk cId="3802542075" sldId="370"/>
            <ac:picMk id="37" creationId="{791A1310-F497-480B-BE06-0C8AB28F2927}"/>
          </ac:picMkLst>
        </pc:picChg>
      </pc:sldChg>
      <pc:sldChg chg="addSp delSp modSp add">
        <pc:chgData name="子为 彭" userId="9365a9bb78d3f9ee" providerId="LiveId" clId="{F7C895D7-F979-4E93-A8BD-ADAA6F85548E}" dt="2019-06-08T06:10:40.665" v="1651"/>
        <pc:sldMkLst>
          <pc:docMk/>
          <pc:sldMk cId="349940253" sldId="371"/>
        </pc:sldMkLst>
        <pc:spChg chg="mod">
          <ac:chgData name="子为 彭" userId="9365a9bb78d3f9ee" providerId="LiveId" clId="{F7C895D7-F979-4E93-A8BD-ADAA6F85548E}" dt="2019-06-08T06:09:43.088" v="1641"/>
          <ac:spMkLst>
            <pc:docMk/>
            <pc:sldMk cId="349940253" sldId="371"/>
            <ac:spMk id="2" creationId="{604EE196-9305-4A49-846D-95E347163724}"/>
          </ac:spMkLst>
        </pc:spChg>
        <pc:spChg chg="add del">
          <ac:chgData name="子为 彭" userId="9365a9bb78d3f9ee" providerId="LiveId" clId="{F7C895D7-F979-4E93-A8BD-ADAA6F85548E}" dt="2019-06-08T06:10:40.665" v="1651"/>
          <ac:spMkLst>
            <pc:docMk/>
            <pc:sldMk cId="349940253" sldId="371"/>
            <ac:spMk id="4" creationId="{94E6774B-31B5-4F29-93D1-BCFFA703EE95}"/>
          </ac:spMkLst>
        </pc:spChg>
        <pc:graphicFrameChg chg="mod modGraphic">
          <ac:chgData name="子为 彭" userId="9365a9bb78d3f9ee" providerId="LiveId" clId="{F7C895D7-F979-4E93-A8BD-ADAA6F85548E}" dt="2019-06-08T06:10:28.711" v="1648" actId="14100"/>
          <ac:graphicFrameMkLst>
            <pc:docMk/>
            <pc:sldMk cId="349940253" sldId="371"/>
            <ac:graphicFrameMk id="19" creationId="{EDB1DABE-431C-407A-8B16-388F3B285B94}"/>
          </ac:graphicFrameMkLst>
        </pc:graphicFrameChg>
        <pc:graphicFrameChg chg="mod modGraphic">
          <ac:chgData name="子为 彭" userId="9365a9bb78d3f9ee" providerId="LiveId" clId="{F7C895D7-F979-4E93-A8BD-ADAA6F85548E}" dt="2019-06-08T06:10:26.087" v="1647" actId="14100"/>
          <ac:graphicFrameMkLst>
            <pc:docMk/>
            <pc:sldMk cId="349940253" sldId="371"/>
            <ac:graphicFrameMk id="21" creationId="{A5514AF9-BCC1-4A11-AC79-6F40FD4BA5E6}"/>
          </ac:graphicFrameMkLst>
        </pc:graphicFrameChg>
        <pc:cxnChg chg="mod">
          <ac:chgData name="子为 彭" userId="9365a9bb78d3f9ee" providerId="LiveId" clId="{F7C895D7-F979-4E93-A8BD-ADAA6F85548E}" dt="2019-06-08T06:09:53.942" v="1642" actId="14100"/>
          <ac:cxnSpMkLst>
            <pc:docMk/>
            <pc:sldMk cId="349940253" sldId="371"/>
            <ac:cxnSpMk id="20" creationId="{FF2730BC-F977-4005-BC63-C5BB4C904A65}"/>
          </ac:cxnSpMkLst>
        </pc:cxnChg>
      </pc:sldChg>
      <pc:sldChg chg="addSp delSp modSp add modTransition">
        <pc:chgData name="子为 彭" userId="9365a9bb78d3f9ee" providerId="LiveId" clId="{F7C895D7-F979-4E93-A8BD-ADAA6F85548E}" dt="2019-06-08T06:12:44.264" v="1796"/>
        <pc:sldMkLst>
          <pc:docMk/>
          <pc:sldMk cId="3112652420" sldId="372"/>
        </pc:sldMkLst>
        <pc:graphicFrameChg chg="add mod">
          <ac:chgData name="子为 彭" userId="9365a9bb78d3f9ee" providerId="LiveId" clId="{F7C895D7-F979-4E93-A8BD-ADAA6F85548E}" dt="2019-06-08T06:12:38.842" v="1795" actId="1076"/>
          <ac:graphicFrameMkLst>
            <pc:docMk/>
            <pc:sldMk cId="3112652420" sldId="372"/>
            <ac:graphicFrameMk id="18" creationId="{0C176456-31E9-47D5-A96C-60BB0D1A01A2}"/>
          </ac:graphicFrameMkLst>
        </pc:graphicFrameChg>
        <pc:graphicFrameChg chg="del">
          <ac:chgData name="子为 彭" userId="9365a9bb78d3f9ee" providerId="LiveId" clId="{F7C895D7-F979-4E93-A8BD-ADAA6F85548E}" dt="2019-06-08T06:11:07.078" v="1653" actId="478"/>
          <ac:graphicFrameMkLst>
            <pc:docMk/>
            <pc:sldMk cId="3112652420" sldId="372"/>
            <ac:graphicFrameMk id="19" creationId="{EDB1DABE-431C-407A-8B16-388F3B285B94}"/>
          </ac:graphicFrameMkLst>
        </pc:graphicFrameChg>
        <pc:graphicFrameChg chg="del">
          <ac:chgData name="子为 彭" userId="9365a9bb78d3f9ee" providerId="LiveId" clId="{F7C895D7-F979-4E93-A8BD-ADAA6F85548E}" dt="2019-06-08T06:11:07.078" v="1653" actId="478"/>
          <ac:graphicFrameMkLst>
            <pc:docMk/>
            <pc:sldMk cId="3112652420" sldId="372"/>
            <ac:graphicFrameMk id="21" creationId="{A5514AF9-BCC1-4A11-AC79-6F40FD4BA5E6}"/>
          </ac:graphicFrameMkLst>
        </pc:graphicFrameChg>
        <pc:graphicFrameChg chg="add mod">
          <ac:chgData name="子为 彭" userId="9365a9bb78d3f9ee" providerId="LiveId" clId="{F7C895D7-F979-4E93-A8BD-ADAA6F85548E}" dt="2019-06-08T06:12:21.699" v="1793" actId="1076"/>
          <ac:graphicFrameMkLst>
            <pc:docMk/>
            <pc:sldMk cId="3112652420" sldId="372"/>
            <ac:graphicFrameMk id="22" creationId="{19C06432-4B03-4EC5-9C9E-8E4944574DF3}"/>
          </ac:graphicFrameMkLst>
        </pc:graphicFrameChg>
        <pc:graphicFrameChg chg="add mod">
          <ac:chgData name="子为 彭" userId="9365a9bb78d3f9ee" providerId="LiveId" clId="{F7C895D7-F979-4E93-A8BD-ADAA6F85548E}" dt="2019-06-08T06:12:12.941" v="1791" actId="1076"/>
          <ac:graphicFrameMkLst>
            <pc:docMk/>
            <pc:sldMk cId="3112652420" sldId="372"/>
            <ac:graphicFrameMk id="24" creationId="{BBD1EEB2-6407-4F89-AA35-E7D0BA98B681}"/>
          </ac:graphicFrameMkLst>
        </pc:graphicFrameChg>
        <pc:graphicFrameChg chg="add mod">
          <ac:chgData name="子为 彭" userId="9365a9bb78d3f9ee" providerId="LiveId" clId="{F7C895D7-F979-4E93-A8BD-ADAA6F85548E}" dt="2019-06-08T06:12:15.985" v="1792" actId="1076"/>
          <ac:graphicFrameMkLst>
            <pc:docMk/>
            <pc:sldMk cId="3112652420" sldId="372"/>
            <ac:graphicFrameMk id="26" creationId="{2323AE21-5BA4-4AC3-B423-3BA358ED246D}"/>
          </ac:graphicFrameMkLst>
        </pc:graphicFrameChg>
        <pc:graphicFrameChg chg="add mod modGraphic">
          <ac:chgData name="子为 彭" userId="9365a9bb78d3f9ee" providerId="LiveId" clId="{F7C895D7-F979-4E93-A8BD-ADAA6F85548E}" dt="2019-06-08T06:12:08.916" v="1790" actId="1076"/>
          <ac:graphicFrameMkLst>
            <pc:docMk/>
            <pc:sldMk cId="3112652420" sldId="372"/>
            <ac:graphicFrameMk id="27" creationId="{1CB2D8AC-287E-422F-B63A-E352236B10C7}"/>
          </ac:graphicFrameMkLst>
        </pc:graphicFrameChg>
        <pc:cxnChg chg="add mod">
          <ac:chgData name="子为 彭" userId="9365a9bb78d3f9ee" providerId="LiveId" clId="{F7C895D7-F979-4E93-A8BD-ADAA6F85548E}" dt="2019-06-08T06:12:21.699" v="1793" actId="1076"/>
          <ac:cxnSpMkLst>
            <pc:docMk/>
            <pc:sldMk cId="3112652420" sldId="372"/>
            <ac:cxnSpMk id="23" creationId="{02F427C2-42A3-465A-B55C-5B94698B399D}"/>
          </ac:cxnSpMkLst>
        </pc:cxnChg>
        <pc:cxnChg chg="add mod">
          <ac:chgData name="子为 彭" userId="9365a9bb78d3f9ee" providerId="LiveId" clId="{F7C895D7-F979-4E93-A8BD-ADAA6F85548E}" dt="2019-06-08T06:12:21.699" v="1793" actId="1076"/>
          <ac:cxnSpMkLst>
            <pc:docMk/>
            <pc:sldMk cId="3112652420" sldId="372"/>
            <ac:cxnSpMk id="25" creationId="{5B23ED33-2298-4A8F-8210-0FA0428C51A0}"/>
          </ac:cxnSpMkLst>
        </pc:cxnChg>
        <pc:cxnChg chg="add mod">
          <ac:chgData name="子为 彭" userId="9365a9bb78d3f9ee" providerId="LiveId" clId="{F7C895D7-F979-4E93-A8BD-ADAA6F85548E}" dt="2019-06-08T06:12:12.941" v="1791" actId="1076"/>
          <ac:cxnSpMkLst>
            <pc:docMk/>
            <pc:sldMk cId="3112652420" sldId="372"/>
            <ac:cxnSpMk id="28" creationId="{F411CB14-27D4-4FC4-B059-93FAF8DE63DB}"/>
          </ac:cxnSpMkLst>
        </pc:cxnChg>
        <pc:cxnChg chg="add mod">
          <ac:chgData name="子为 彭" userId="9365a9bb78d3f9ee" providerId="LiveId" clId="{F7C895D7-F979-4E93-A8BD-ADAA6F85548E}" dt="2019-06-08T06:12:15.985" v="1792" actId="1076"/>
          <ac:cxnSpMkLst>
            <pc:docMk/>
            <pc:sldMk cId="3112652420" sldId="372"/>
            <ac:cxnSpMk id="29" creationId="{CD8AEB3E-68D0-4956-9DCD-1880B6461023}"/>
          </ac:cxnSpMkLst>
        </pc:cxnChg>
      </pc:sldChg>
      <pc:sldChg chg="addSp delSp modSp add">
        <pc:chgData name="子为 彭" userId="9365a9bb78d3f9ee" providerId="LiveId" clId="{F7C895D7-F979-4E93-A8BD-ADAA6F85548E}" dt="2019-06-11T02:29:46.628" v="3052" actId="20577"/>
        <pc:sldMkLst>
          <pc:docMk/>
          <pc:sldMk cId="3498517032" sldId="373"/>
        </pc:sldMkLst>
        <pc:spChg chg="add del">
          <ac:chgData name="子为 彭" userId="9365a9bb78d3f9ee" providerId="LiveId" clId="{F7C895D7-F979-4E93-A8BD-ADAA6F85548E}" dt="2019-06-08T06:21:31.840" v="2077"/>
          <ac:spMkLst>
            <pc:docMk/>
            <pc:sldMk cId="3498517032" sldId="373"/>
            <ac:spMk id="2" creationId="{5E71E7AA-358F-461A-9142-11B00739473B}"/>
          </ac:spMkLst>
        </pc:spChg>
        <pc:spChg chg="del mod">
          <ac:chgData name="子为 彭" userId="9365a9bb78d3f9ee" providerId="LiveId" clId="{F7C895D7-F979-4E93-A8BD-ADAA6F85548E}" dt="2019-06-08T06:15:41.778" v="1823" actId="478"/>
          <ac:spMkLst>
            <pc:docMk/>
            <pc:sldMk cId="3498517032" sldId="373"/>
            <ac:spMk id="3" creationId="{BA351708-33F7-4B4B-9BC3-0409934541E6}"/>
          </ac:spMkLst>
        </pc:spChg>
        <pc:spChg chg="del">
          <ac:chgData name="子为 彭" userId="9365a9bb78d3f9ee" providerId="LiveId" clId="{F7C895D7-F979-4E93-A8BD-ADAA6F85548E}" dt="2019-06-08T06:15:37.719" v="1820" actId="478"/>
          <ac:spMkLst>
            <pc:docMk/>
            <pc:sldMk cId="3498517032" sldId="373"/>
            <ac:spMk id="4" creationId="{9225CFED-DC7C-4DF5-86AE-32044858B312}"/>
          </ac:spMkLst>
        </pc:spChg>
        <pc:spChg chg="add del">
          <ac:chgData name="子为 彭" userId="9365a9bb78d3f9ee" providerId="LiveId" clId="{F7C895D7-F979-4E93-A8BD-ADAA6F85548E}" dt="2019-06-08T06:21:43.383" v="2082"/>
          <ac:spMkLst>
            <pc:docMk/>
            <pc:sldMk cId="3498517032" sldId="373"/>
            <ac:spMk id="5" creationId="{0383A39A-8DC5-42FD-BBCC-A33597EE1DFA}"/>
          </ac:spMkLst>
        </pc:spChg>
        <pc:spChg chg="add mod">
          <ac:chgData name="子为 彭" userId="9365a9bb78d3f9ee" providerId="LiveId" clId="{F7C895D7-F979-4E93-A8BD-ADAA6F85548E}" dt="2019-06-11T02:29:39.820" v="3046" actId="20577"/>
          <ac:spMkLst>
            <pc:docMk/>
            <pc:sldMk cId="3498517032" sldId="373"/>
            <ac:spMk id="6" creationId="{4C4B1F71-134E-4115-8D6F-D642FF234CD7}"/>
          </ac:spMkLst>
        </pc:spChg>
        <pc:spChg chg="add mod">
          <ac:chgData name="子为 彭" userId="9365a9bb78d3f9ee" providerId="LiveId" clId="{F7C895D7-F979-4E93-A8BD-ADAA6F85548E}" dt="2019-06-08T06:25:26.584" v="2227" actId="14100"/>
          <ac:spMkLst>
            <pc:docMk/>
            <pc:sldMk cId="3498517032" sldId="373"/>
            <ac:spMk id="7" creationId="{AF3B0B88-9867-4CA2-A9FF-2FD7E17CD1A5}"/>
          </ac:spMkLst>
        </pc:spChg>
        <pc:spChg chg="del">
          <ac:chgData name="子为 彭" userId="9365a9bb78d3f9ee" providerId="LiveId" clId="{F7C895D7-F979-4E93-A8BD-ADAA6F85548E}" dt="2019-06-08T06:15:37.719" v="1820" actId="478"/>
          <ac:spMkLst>
            <pc:docMk/>
            <pc:sldMk cId="3498517032" sldId="373"/>
            <ac:spMk id="24" creationId="{194B7796-077F-4EEA-BA8E-8E0D78519EE9}"/>
          </ac:spMkLst>
        </pc:spChg>
        <pc:spChg chg="del">
          <ac:chgData name="子为 彭" userId="9365a9bb78d3f9ee" providerId="LiveId" clId="{F7C895D7-F979-4E93-A8BD-ADAA6F85548E}" dt="2019-06-08T06:15:37.719" v="1820" actId="478"/>
          <ac:spMkLst>
            <pc:docMk/>
            <pc:sldMk cId="3498517032" sldId="373"/>
            <ac:spMk id="25" creationId="{8548AA87-2D06-4968-BDD9-BDE62A119125}"/>
          </ac:spMkLst>
        </pc:spChg>
        <pc:spChg chg="del">
          <ac:chgData name="子为 彭" userId="9365a9bb78d3f9ee" providerId="LiveId" clId="{F7C895D7-F979-4E93-A8BD-ADAA6F85548E}" dt="2019-06-08T06:15:38.848" v="1821" actId="478"/>
          <ac:spMkLst>
            <pc:docMk/>
            <pc:sldMk cId="3498517032" sldId="373"/>
            <ac:spMk id="31" creationId="{E226BFBC-6680-43D0-9170-138A2B029B80}"/>
          </ac:spMkLst>
        </pc:spChg>
        <pc:spChg chg="mod">
          <ac:chgData name="子为 彭" userId="9365a9bb78d3f9ee" providerId="LiveId" clId="{F7C895D7-F979-4E93-A8BD-ADAA6F85548E}" dt="2019-06-11T02:29:46.628" v="3052" actId="20577"/>
          <ac:spMkLst>
            <pc:docMk/>
            <pc:sldMk cId="3498517032" sldId="373"/>
            <ac:spMk id="32" creationId="{4E3DE6E8-9718-4E44-B414-39DDA1387470}"/>
          </ac:spMkLst>
        </pc:spChg>
        <pc:picChg chg="add mod">
          <ac:chgData name="子为 彭" userId="9365a9bb78d3f9ee" providerId="LiveId" clId="{F7C895D7-F979-4E93-A8BD-ADAA6F85548E}" dt="2019-06-08T06:20:26.742" v="2071" actId="1076"/>
          <ac:picMkLst>
            <pc:docMk/>
            <pc:sldMk cId="3498517032" sldId="373"/>
            <ac:picMk id="37" creationId="{5ACA4FD9-9F12-463D-A8F8-AEF161362FB4}"/>
          </ac:picMkLst>
        </pc:picChg>
      </pc:sldChg>
      <pc:sldChg chg="modSp add">
        <pc:chgData name="子为 彭" userId="9365a9bb78d3f9ee" providerId="LiveId" clId="{F7C895D7-F979-4E93-A8BD-ADAA6F85548E}" dt="2019-06-08T06:25:56.972" v="2246"/>
        <pc:sldMkLst>
          <pc:docMk/>
          <pc:sldMk cId="824772413" sldId="374"/>
        </pc:sldMkLst>
        <pc:spChg chg="mod">
          <ac:chgData name="子为 彭" userId="9365a9bb78d3f9ee" providerId="LiveId" clId="{F7C895D7-F979-4E93-A8BD-ADAA6F85548E}" dt="2019-06-08T06:25:56.972" v="2246"/>
          <ac:spMkLst>
            <pc:docMk/>
            <pc:sldMk cId="824772413" sldId="374"/>
            <ac:spMk id="4" creationId="{183A108C-1A78-42B8-A392-330A8FD0BAE2}"/>
          </ac:spMkLst>
        </pc:spChg>
        <pc:spChg chg="mod">
          <ac:chgData name="子为 彭" userId="9365a9bb78d3f9ee" providerId="LiveId" clId="{F7C895D7-F979-4E93-A8BD-ADAA6F85548E}" dt="2019-06-08T06:18:30.924" v="2017"/>
          <ac:spMkLst>
            <pc:docMk/>
            <pc:sldMk cId="824772413" sldId="374"/>
            <ac:spMk id="6" creationId="{6B49AB0E-2A07-41B1-8BC0-B9A1224F6D2A}"/>
          </ac:spMkLst>
        </pc:spChg>
      </pc:sldChg>
      <pc:sldChg chg="addSp delSp modSp add modNotesTx">
        <pc:chgData name="子为 彭" userId="9365a9bb78d3f9ee" providerId="LiveId" clId="{F7C895D7-F979-4E93-A8BD-ADAA6F85548E}" dt="2019-06-08T06:41:07.086" v="2911" actId="6549"/>
        <pc:sldMkLst>
          <pc:docMk/>
          <pc:sldMk cId="2841244691" sldId="375"/>
        </pc:sldMkLst>
        <pc:spChg chg="del">
          <ac:chgData name="子为 彭" userId="9365a9bb78d3f9ee" providerId="LiveId" clId="{F7C895D7-F979-4E93-A8BD-ADAA6F85548E}" dt="2019-06-08T06:28:49.304" v="2266" actId="478"/>
          <ac:spMkLst>
            <pc:docMk/>
            <pc:sldMk cId="2841244691" sldId="375"/>
            <ac:spMk id="6" creationId="{00000000-0000-0000-0000-000000000000}"/>
          </ac:spMkLst>
        </pc:spChg>
        <pc:spChg chg="add mod">
          <ac:chgData name="子为 彭" userId="9365a9bb78d3f9ee" providerId="LiveId" clId="{F7C895D7-F979-4E93-A8BD-ADAA6F85548E}" dt="2019-06-08T06:31:47.791" v="2324" actId="1076"/>
          <ac:spMkLst>
            <pc:docMk/>
            <pc:sldMk cId="2841244691" sldId="375"/>
            <ac:spMk id="9" creationId="{A8B8227E-BDDB-4E12-9B52-488CB3863DAB}"/>
          </ac:spMkLst>
        </pc:spChg>
        <pc:spChg chg="del">
          <ac:chgData name="子为 彭" userId="9365a9bb78d3f9ee" providerId="LiveId" clId="{F7C895D7-F979-4E93-A8BD-ADAA6F85548E}" dt="2019-06-08T06:26:10.908" v="2249" actId="478"/>
          <ac:spMkLst>
            <pc:docMk/>
            <pc:sldMk cId="2841244691" sldId="375"/>
            <ac:spMk id="18" creationId="{00000000-0000-0000-0000-000000000000}"/>
          </ac:spMkLst>
        </pc:spChg>
        <pc:spChg chg="mod">
          <ac:chgData name="子为 彭" userId="9365a9bb78d3f9ee" providerId="LiveId" clId="{F7C895D7-F979-4E93-A8BD-ADAA6F85548E}" dt="2019-06-08T06:26:16.157" v="2265"/>
          <ac:spMkLst>
            <pc:docMk/>
            <pc:sldMk cId="2841244691" sldId="375"/>
            <ac:spMk id="21" creationId="{00000000-0000-0000-0000-000000000000}"/>
          </ac:spMkLst>
        </pc:spChg>
        <pc:picChg chg="del">
          <ac:chgData name="子为 彭" userId="9365a9bb78d3f9ee" providerId="LiveId" clId="{F7C895D7-F979-4E93-A8BD-ADAA6F85548E}" dt="2019-06-08T06:26:07.559" v="2248" actId="478"/>
          <ac:picMkLst>
            <pc:docMk/>
            <pc:sldMk cId="2841244691" sldId="375"/>
            <ac:picMk id="3" creationId="{00000000-0000-0000-0000-000000000000}"/>
          </ac:picMkLst>
        </pc:picChg>
        <pc:picChg chg="del">
          <ac:chgData name="子为 彭" userId="9365a9bb78d3f9ee" providerId="LiveId" clId="{F7C895D7-F979-4E93-A8BD-ADAA6F85548E}" dt="2019-06-08T06:26:10.908" v="2249" actId="478"/>
          <ac:picMkLst>
            <pc:docMk/>
            <pc:sldMk cId="2841244691" sldId="375"/>
            <ac:picMk id="4" creationId="{00000000-0000-0000-0000-000000000000}"/>
          </ac:picMkLst>
        </pc:picChg>
        <pc:picChg chg="add mod">
          <ac:chgData name="子为 彭" userId="9365a9bb78d3f9ee" providerId="LiveId" clId="{F7C895D7-F979-4E93-A8BD-ADAA6F85548E}" dt="2019-06-08T06:30:24.518" v="2283" actId="1076"/>
          <ac:picMkLst>
            <pc:docMk/>
            <pc:sldMk cId="2841244691" sldId="375"/>
            <ac:picMk id="5" creationId="{312716AE-C1A0-4239-97F6-AA485DA37B09}"/>
          </ac:picMkLst>
        </pc:picChg>
        <pc:picChg chg="add mod">
          <ac:chgData name="子为 彭" userId="9365a9bb78d3f9ee" providerId="LiveId" clId="{F7C895D7-F979-4E93-A8BD-ADAA6F85548E}" dt="2019-06-08T06:30:41.730" v="2290" actId="1076"/>
          <ac:picMkLst>
            <pc:docMk/>
            <pc:sldMk cId="2841244691" sldId="375"/>
            <ac:picMk id="8" creationId="{06D64D36-7DA6-4D47-9A7A-1106C9AAA53D}"/>
          </ac:picMkLst>
        </pc:picChg>
        <pc:picChg chg="add mod">
          <ac:chgData name="子为 彭" userId="9365a9bb78d3f9ee" providerId="LiveId" clId="{F7C895D7-F979-4E93-A8BD-ADAA6F85548E}" dt="2019-06-08T06:28:58.017" v="2268" actId="1076"/>
          <ac:picMkLst>
            <pc:docMk/>
            <pc:sldMk cId="2841244691" sldId="375"/>
            <ac:picMk id="26" creationId="{0D72EADC-F48F-4D26-AB4B-57A931C37B48}"/>
          </ac:picMkLst>
        </pc:picChg>
        <pc:picChg chg="add mod">
          <ac:chgData name="子为 彭" userId="9365a9bb78d3f9ee" providerId="LiveId" clId="{F7C895D7-F979-4E93-A8BD-ADAA6F85548E}" dt="2019-06-08T06:30:17.178" v="2281" actId="1076"/>
          <ac:picMkLst>
            <pc:docMk/>
            <pc:sldMk cId="2841244691" sldId="375"/>
            <ac:picMk id="27" creationId="{12D791C1-5DFC-40BB-9D49-36C97CE6B96E}"/>
          </ac:picMkLst>
        </pc:picChg>
        <pc:cxnChg chg="del">
          <ac:chgData name="子为 彭" userId="9365a9bb78d3f9ee" providerId="LiveId" clId="{F7C895D7-F979-4E93-A8BD-ADAA6F85548E}" dt="2019-06-08T06:26:10.908" v="2249" actId="478"/>
          <ac:cxnSpMkLst>
            <pc:docMk/>
            <pc:sldMk cId="2841244691" sldId="375"/>
            <ac:cxnSpMk id="69" creationId="{00000000-0000-0000-0000-000000000000}"/>
          </ac:cxnSpMkLst>
        </pc:cxnChg>
      </pc:sldChg>
      <pc:sldChg chg="modSp add">
        <pc:chgData name="子为 彭" userId="9365a9bb78d3f9ee" providerId="LiveId" clId="{F7C895D7-F979-4E93-A8BD-ADAA6F85548E}" dt="2019-06-08T06:35:30.426" v="2619"/>
        <pc:sldMkLst>
          <pc:docMk/>
          <pc:sldMk cId="1108951015" sldId="376"/>
        </pc:sldMkLst>
        <pc:spChg chg="mod">
          <ac:chgData name="子为 彭" userId="9365a9bb78d3f9ee" providerId="LiveId" clId="{F7C895D7-F979-4E93-A8BD-ADAA6F85548E}" dt="2019-06-08T06:35:30.426" v="2619"/>
          <ac:spMkLst>
            <pc:docMk/>
            <pc:sldMk cId="1108951015" sldId="376"/>
            <ac:spMk id="4" creationId="{183A108C-1A78-42B8-A392-330A8FD0BAE2}"/>
          </ac:spMkLst>
        </pc:spChg>
        <pc:spChg chg="mod">
          <ac:chgData name="子为 彭" userId="9365a9bb78d3f9ee" providerId="LiveId" clId="{F7C895D7-F979-4E93-A8BD-ADAA6F85548E}" dt="2019-06-08T06:32:02.475" v="2336"/>
          <ac:spMkLst>
            <pc:docMk/>
            <pc:sldMk cId="1108951015" sldId="376"/>
            <ac:spMk id="6" creationId="{6B49AB0E-2A07-41B1-8BC0-B9A1224F6D2A}"/>
          </ac:spMkLst>
        </pc:spChg>
      </pc:sldChg>
      <pc:sldChg chg="delSp modSp add">
        <pc:chgData name="子为 彭" userId="9365a9bb78d3f9ee" providerId="LiveId" clId="{F7C895D7-F979-4E93-A8BD-ADAA6F85548E}" dt="2019-06-08T06:39:51.558" v="2893"/>
        <pc:sldMkLst>
          <pc:docMk/>
          <pc:sldMk cId="180705979" sldId="379"/>
        </pc:sldMkLst>
        <pc:spChg chg="del">
          <ac:chgData name="子为 彭" userId="9365a9bb78d3f9ee" providerId="LiveId" clId="{F7C895D7-F979-4E93-A8BD-ADAA6F85548E}" dt="2019-06-08T06:37:31.528" v="2766" actId="478"/>
          <ac:spMkLst>
            <pc:docMk/>
            <pc:sldMk cId="180705979" sldId="379"/>
            <ac:spMk id="3" creationId="{BA351708-33F7-4B4B-9BC3-0409934541E6}"/>
          </ac:spMkLst>
        </pc:spChg>
        <pc:spChg chg="del">
          <ac:chgData name="子为 彭" userId="9365a9bb78d3f9ee" providerId="LiveId" clId="{F7C895D7-F979-4E93-A8BD-ADAA6F85548E}" dt="2019-06-08T06:37:31.528" v="2766" actId="478"/>
          <ac:spMkLst>
            <pc:docMk/>
            <pc:sldMk cId="180705979" sldId="379"/>
            <ac:spMk id="4" creationId="{9225CFED-DC7C-4DF5-86AE-32044858B312}"/>
          </ac:spMkLst>
        </pc:spChg>
        <pc:spChg chg="mod">
          <ac:chgData name="子为 彭" userId="9365a9bb78d3f9ee" providerId="LiveId" clId="{F7C895D7-F979-4E93-A8BD-ADAA6F85548E}" dt="2019-06-08T06:36:55.727" v="2699" actId="20577"/>
          <ac:spMkLst>
            <pc:docMk/>
            <pc:sldMk cId="180705979" sldId="379"/>
            <ac:spMk id="22" creationId="{4A86FD07-8D9A-4B4C-AAFE-0B09726097A4}"/>
          </ac:spMkLst>
        </pc:spChg>
        <pc:spChg chg="mod">
          <ac:chgData name="子为 彭" userId="9365a9bb78d3f9ee" providerId="LiveId" clId="{F7C895D7-F979-4E93-A8BD-ADAA6F85548E}" dt="2019-06-08T06:37:15.687" v="2738" actId="14100"/>
          <ac:spMkLst>
            <pc:docMk/>
            <pc:sldMk cId="180705979" sldId="379"/>
            <ac:spMk id="23" creationId="{687E5A6E-9FEC-467A-9DCD-BE15B2509DFE}"/>
          </ac:spMkLst>
        </pc:spChg>
        <pc:spChg chg="del">
          <ac:chgData name="子为 彭" userId="9365a9bb78d3f9ee" providerId="LiveId" clId="{F7C895D7-F979-4E93-A8BD-ADAA6F85548E}" dt="2019-06-08T06:37:31.528" v="2766" actId="478"/>
          <ac:spMkLst>
            <pc:docMk/>
            <pc:sldMk cId="180705979" sldId="379"/>
            <ac:spMk id="24" creationId="{194B7796-077F-4EEA-BA8E-8E0D78519EE9}"/>
          </ac:spMkLst>
        </pc:spChg>
        <pc:spChg chg="del">
          <ac:chgData name="子为 彭" userId="9365a9bb78d3f9ee" providerId="LiveId" clId="{F7C895D7-F979-4E93-A8BD-ADAA6F85548E}" dt="2019-06-08T06:37:31.528" v="2766" actId="478"/>
          <ac:spMkLst>
            <pc:docMk/>
            <pc:sldMk cId="180705979" sldId="379"/>
            <ac:spMk id="25" creationId="{8548AA87-2D06-4968-BDD9-BDE62A119125}"/>
          </ac:spMkLst>
        </pc:spChg>
        <pc:spChg chg="del">
          <ac:chgData name="子为 彭" userId="9365a9bb78d3f9ee" providerId="LiveId" clId="{F7C895D7-F979-4E93-A8BD-ADAA6F85548E}" dt="2019-06-08T06:37:31.528" v="2766" actId="478"/>
          <ac:spMkLst>
            <pc:docMk/>
            <pc:sldMk cId="180705979" sldId="379"/>
            <ac:spMk id="31" creationId="{E226BFBC-6680-43D0-9170-138A2B029B80}"/>
          </ac:spMkLst>
        </pc:spChg>
        <pc:spChg chg="mod">
          <ac:chgData name="子为 彭" userId="9365a9bb78d3f9ee" providerId="LiveId" clId="{F7C895D7-F979-4E93-A8BD-ADAA6F85548E}" dt="2019-06-08T06:39:51.558" v="2893"/>
          <ac:spMkLst>
            <pc:docMk/>
            <pc:sldMk cId="180705979" sldId="379"/>
            <ac:spMk id="32" creationId="{4E3DE6E8-9718-4E44-B414-39DDA1387470}"/>
          </ac:spMkLst>
        </pc:spChg>
        <pc:spChg chg="mod">
          <ac:chgData name="子为 彭" userId="9365a9bb78d3f9ee" providerId="LiveId" clId="{F7C895D7-F979-4E93-A8BD-ADAA6F85548E}" dt="2019-06-08T06:37:07.794" v="2729"/>
          <ac:spMkLst>
            <pc:docMk/>
            <pc:sldMk cId="180705979" sldId="379"/>
            <ac:spMk id="33" creationId="{67EF0D16-B38A-41C9-8B87-008D007E1289}"/>
          </ac:spMkLst>
        </pc:spChg>
      </pc:sldChg>
      <pc:sldChg chg="addSp delSp modSp add ord modNotesTx">
        <pc:chgData name="子为 彭" userId="9365a9bb78d3f9ee" providerId="LiveId" clId="{F7C895D7-F979-4E93-A8BD-ADAA6F85548E}" dt="2019-06-08T06:43:16.717" v="3022"/>
        <pc:sldMkLst>
          <pc:docMk/>
          <pc:sldMk cId="399542576" sldId="380"/>
        </pc:sldMkLst>
        <pc:spChg chg="add del mod">
          <ac:chgData name="子为 彭" userId="9365a9bb78d3f9ee" providerId="LiveId" clId="{F7C895D7-F979-4E93-A8BD-ADAA6F85548E}" dt="2019-06-08T06:42:37.678" v="2988" actId="478"/>
          <ac:spMkLst>
            <pc:docMk/>
            <pc:sldMk cId="399542576" sldId="380"/>
            <ac:spMk id="2" creationId="{5BA1D967-D827-4D9C-8BC8-A06C79470D28}"/>
          </ac:spMkLst>
        </pc:spChg>
        <pc:spChg chg="add mod">
          <ac:chgData name="子为 彭" userId="9365a9bb78d3f9ee" providerId="LiveId" clId="{F7C895D7-F979-4E93-A8BD-ADAA6F85548E}" dt="2019-06-08T06:43:05.788" v="3013" actId="1076"/>
          <ac:spMkLst>
            <pc:docMk/>
            <pc:sldMk cId="399542576" sldId="380"/>
            <ac:spMk id="3" creationId="{A30D59A5-CF68-4B1F-A90A-69D8C2209DF5}"/>
          </ac:spMkLst>
        </pc:spChg>
        <pc:spChg chg="del mod">
          <ac:chgData name="子为 彭" userId="9365a9bb78d3f9ee" providerId="LiveId" clId="{F7C895D7-F979-4E93-A8BD-ADAA6F85548E}" dt="2019-06-08T06:40:57.883" v="2906" actId="478"/>
          <ac:spMkLst>
            <pc:docMk/>
            <pc:sldMk cId="399542576" sldId="380"/>
            <ac:spMk id="9" creationId="{A8B8227E-BDDB-4E12-9B52-488CB3863DAB}"/>
          </ac:spMkLst>
        </pc:spChg>
        <pc:spChg chg="add mod">
          <ac:chgData name="子为 彭" userId="9365a9bb78d3f9ee" providerId="LiveId" clId="{F7C895D7-F979-4E93-A8BD-ADAA6F85548E}" dt="2019-06-08T06:43:10.460" v="3021"/>
          <ac:spMkLst>
            <pc:docMk/>
            <pc:sldMk cId="399542576" sldId="380"/>
            <ac:spMk id="28" creationId="{7D91B53D-8745-46FC-A1F8-5089F815E94B}"/>
          </ac:spMkLst>
        </pc:spChg>
        <pc:picChg chg="mod">
          <ac:chgData name="子为 彭" userId="9365a9bb78d3f9ee" providerId="LiveId" clId="{F7C895D7-F979-4E93-A8BD-ADAA6F85548E}" dt="2019-06-08T06:41:38.105" v="2912" actId="1076"/>
          <ac:picMkLst>
            <pc:docMk/>
            <pc:sldMk cId="399542576" sldId="380"/>
            <ac:picMk id="5" creationId="{312716AE-C1A0-4239-97F6-AA485DA37B09}"/>
          </ac:picMkLst>
        </pc:picChg>
        <pc:picChg chg="del">
          <ac:chgData name="子为 彭" userId="9365a9bb78d3f9ee" providerId="LiveId" clId="{F7C895D7-F979-4E93-A8BD-ADAA6F85548E}" dt="2019-06-08T06:40:51.690" v="2902" actId="478"/>
          <ac:picMkLst>
            <pc:docMk/>
            <pc:sldMk cId="399542576" sldId="380"/>
            <ac:picMk id="8" creationId="{06D64D36-7DA6-4D47-9A7A-1106C9AAA53D}"/>
          </ac:picMkLst>
        </pc:picChg>
        <pc:picChg chg="del">
          <ac:chgData name="子为 彭" userId="9365a9bb78d3f9ee" providerId="LiveId" clId="{F7C895D7-F979-4E93-A8BD-ADAA6F85548E}" dt="2019-06-08T06:40:50.734" v="2900" actId="478"/>
          <ac:picMkLst>
            <pc:docMk/>
            <pc:sldMk cId="399542576" sldId="380"/>
            <ac:picMk id="26" creationId="{0D72EADC-F48F-4D26-AB4B-57A931C37B48}"/>
          </ac:picMkLst>
        </pc:picChg>
        <pc:picChg chg="del">
          <ac:chgData name="子为 彭" userId="9365a9bb78d3f9ee" providerId="LiveId" clId="{F7C895D7-F979-4E93-A8BD-ADAA6F85548E}" dt="2019-06-08T06:40:51.251" v="2901" actId="478"/>
          <ac:picMkLst>
            <pc:docMk/>
            <pc:sldMk cId="399542576" sldId="380"/>
            <ac:picMk id="27" creationId="{12D791C1-5DFC-40BB-9D49-36C97CE6B96E}"/>
          </ac:picMkLst>
        </pc:picChg>
      </pc:sldChg>
    </pc:docChg>
  </pc:docChgLst>
  <pc:docChgLst>
    <pc:chgData name="子为 彭" userId="9365a9bb78d3f9ee" providerId="LiveId" clId="{102011DA-E3F7-4033-9E7A-6D134E871AA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09EF-FCB6-43A9-9413-1F6804C1264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F11E5-12D9-4478-80C2-2F244208F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4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1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07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9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1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6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F11E5-12D9-4478-80C2-2F244208FA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0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55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BE1E-D03C-4469-8BDC-D65CBB89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AC9E7-AA4E-41B9-82A7-AD82C505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1BDFF-156E-42F1-BBA2-599E959E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3AB53-C06B-49DB-B8BC-4CCDE003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53721-7A29-4730-884F-0EEF74A3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4873-095B-4D43-8638-552170D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90D65-6D21-4F51-AA33-38DB70ED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B44C9-358A-49DC-9C1D-790A1661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EC5ED-0EE8-42A2-883E-107408D0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D445-4392-4DE0-B9CE-6CE4AF9D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9C437-0F93-4707-BEBD-55730683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1B3B3-474C-439F-B7ED-FB497845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4EB79-7773-4E67-9CEC-52A8FAA7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7ADA8-4C58-4E82-8B8A-B9160AAE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0CAD-BC6C-4153-AF99-81EDE36F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B0037-6805-4023-B53C-C96D7E1C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6B2A1-F498-4B2B-B980-EDC79F15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EEF34-7A53-4DE0-A38C-48C06A23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8FA23-E6F8-4EA0-B350-1B2CC247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B7FE3-7746-4446-95A7-B2C05D0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C525-1089-489A-ADFE-62647DBA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AF71F-6EF7-42C2-BEF3-DE723930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66F29-8F60-407F-A236-3AD3751B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09F54-4B52-4766-90DA-58343237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30412-834F-4CDE-9E9C-DFED8182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B4D4-C619-458D-96B6-570F65A5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25BEE-C6C4-44DF-BCF3-CEA0330FB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08A31-DEB4-4135-9D93-E36635A6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AFE52-3595-4F91-9C08-19454A99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AB5ED-55F4-4957-AE2A-D9F0A50B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569F1-2556-429F-B39A-B14A3631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41B3-8CFD-49FC-83F3-0B5F89C6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908EA-871E-4B5D-8185-6F892556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A1264-388B-4D30-A4D8-ABAEF5C4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C81CAD-8C9A-404E-9D27-F39A3D7E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3E0749-2253-47FC-AC8B-302509C7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71646E-035F-4F6F-9776-107938D1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4A935-F204-47ED-845C-932416E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8EEAF-0FE0-45E8-82D0-95852BB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8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B7F10-4F60-4A74-B4FC-CE929292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84D3-819D-44D7-A8F8-B7CFE61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C3456-6A7C-4F43-9FF4-0E32D0D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35AF6C-B7A3-4A6B-A46D-638D2D71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C3025-A351-46FE-9008-365A5C80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9B308-DF4A-4916-AB95-B194F344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CD6C-5B97-46F3-8310-8C855AD8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962F-CC10-4E3B-8C76-14CBC197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38802-A23E-4430-A9FC-D1E433E8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91735-7CF3-496C-907B-A1FDB074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AEF7-F12E-4EB4-B924-3E93D38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DFF38-BEAA-4F6B-B479-76DFB8A1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B41A2-82EE-4D95-9D83-FEB1F8C6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0E6B-4040-47B4-A682-EE7B835F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B5A4E-5714-4918-BAC4-C75434A42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A161B-44F1-411A-931D-751FAA02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50875-FD7F-4D66-A219-4FDFB0FB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47C9C-BC03-48FE-867F-F03D65AF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94458-0A4A-4F62-9373-39794800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2A958-1802-49E5-AFE1-5E679061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602A4-010F-4D2A-90E5-CEAB5AB5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0C30-A6CE-486A-945C-53213676D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5EC-CCA7-4A25-98DD-DCD95D3BA76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78F11-1CFC-48BD-9CFE-582F344A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B77FB-7195-41E7-9960-A851AF1D2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: 空心 19">
            <a:extLst>
              <a:ext uri="{FF2B5EF4-FFF2-40B4-BE49-F238E27FC236}">
                <a16:creationId xmlns:a16="http://schemas.microsoft.com/office/drawing/2014/main" id="{C64F496B-641B-46F3-9560-EEB05AA71EBB}"/>
              </a:ext>
            </a:extLst>
          </p:cNvPr>
          <p:cNvSpPr/>
          <p:nvPr/>
        </p:nvSpPr>
        <p:spPr>
          <a:xfrm>
            <a:off x="-1869948" y="-868299"/>
            <a:ext cx="8594598" cy="859459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F6ABF2-6B8A-4F91-878D-7AD8145DFD3D}"/>
              </a:ext>
            </a:extLst>
          </p:cNvPr>
          <p:cNvCxnSpPr>
            <a:cxnSpLocks/>
          </p:cNvCxnSpPr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F0A6E-1828-4C8F-BD67-2C167C501D67}"/>
              </a:ext>
            </a:extLst>
          </p:cNvPr>
          <p:cNvSpPr txBox="1"/>
          <p:nvPr/>
        </p:nvSpPr>
        <p:spPr>
          <a:xfrm>
            <a:off x="10565885" y="5396287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EC71E-035C-4A82-964D-8C2D2E9C4071}"/>
              </a:ext>
            </a:extLst>
          </p:cNvPr>
          <p:cNvSpPr txBox="1"/>
          <p:nvPr/>
        </p:nvSpPr>
        <p:spPr>
          <a:xfrm>
            <a:off x="10615578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076D3459-F9F1-41B4-B63F-D71620DE9B7B}"/>
              </a:ext>
            </a:extLst>
          </p:cNvPr>
          <p:cNvSpPr/>
          <p:nvPr/>
        </p:nvSpPr>
        <p:spPr>
          <a:xfrm>
            <a:off x="10275950" y="-956780"/>
            <a:ext cx="2900299" cy="2900299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204094-813A-4F15-9F1D-012D378F2C3E}"/>
              </a:ext>
            </a:extLst>
          </p:cNvPr>
          <p:cNvGrpSpPr/>
          <p:nvPr/>
        </p:nvGrpSpPr>
        <p:grpSpPr>
          <a:xfrm>
            <a:off x="2269859" y="1982450"/>
            <a:ext cx="9470894" cy="3015320"/>
            <a:chOff x="3042579" y="2421769"/>
            <a:chExt cx="9470894" cy="30153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98DCA3-1C13-4820-A2E0-C12835DE2ED2}"/>
                </a:ext>
              </a:extLst>
            </p:cNvPr>
            <p:cNvSpPr txBox="1"/>
            <p:nvPr/>
          </p:nvSpPr>
          <p:spPr>
            <a:xfrm>
              <a:off x="6032568" y="3990539"/>
              <a:ext cx="648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计算机网络课程设计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F9970BF-A040-4E03-8B98-BAA41D9DEB2B}"/>
                </a:ext>
              </a:extLst>
            </p:cNvPr>
            <p:cNvSpPr/>
            <p:nvPr/>
          </p:nvSpPr>
          <p:spPr>
            <a:xfrm>
              <a:off x="6167340" y="4913869"/>
              <a:ext cx="60804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总结答辩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CC302F-EC89-4212-902F-149F496547AB}"/>
                </a:ext>
              </a:extLst>
            </p:cNvPr>
            <p:cNvSpPr/>
            <p:nvPr/>
          </p:nvSpPr>
          <p:spPr>
            <a:xfrm>
              <a:off x="3042579" y="2421769"/>
              <a:ext cx="6836743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4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4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PyEcharts</a:t>
              </a:r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b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可视化网络嗅探监督系统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7DF395A-C2E1-4351-ACC6-512E01F5730D}"/>
              </a:ext>
            </a:extLst>
          </p:cNvPr>
          <p:cNvSpPr txBox="1"/>
          <p:nvPr/>
        </p:nvSpPr>
        <p:spPr>
          <a:xfrm>
            <a:off x="9106602" y="472339"/>
            <a:ext cx="26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程允锐 </a:t>
            </a:r>
            <a:r>
              <a:rPr lang="en-US" altLang="zh-CN" dirty="0"/>
              <a:t>2017221102011</a:t>
            </a:r>
          </a:p>
          <a:p>
            <a:r>
              <a:rPr lang="zh-CN" altLang="en-US" dirty="0"/>
              <a:t>彭子为 </a:t>
            </a:r>
            <a:r>
              <a:rPr lang="en-US" altLang="zh-CN" dirty="0"/>
              <a:t>2017221102021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62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3952F-BE2C-42FC-9013-F3E3A2759702}"/>
              </a:ext>
            </a:extLst>
          </p:cNvPr>
          <p:cNvGrpSpPr/>
          <p:nvPr/>
        </p:nvGrpSpPr>
        <p:grpSpPr>
          <a:xfrm>
            <a:off x="929663" y="1143103"/>
            <a:ext cx="2390775" cy="1955006"/>
            <a:chOff x="1053488" y="911598"/>
            <a:chExt cx="2390775" cy="19550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9387CE-8372-40E5-AF77-CF2D61167AD1}"/>
                </a:ext>
              </a:extLst>
            </p:cNvPr>
            <p:cNvSpPr txBox="1"/>
            <p:nvPr/>
          </p:nvSpPr>
          <p:spPr>
            <a:xfrm>
              <a:off x="1234463" y="1013436"/>
              <a:ext cx="20288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EADB40-A87C-492A-AE9A-37F4801FBF0C}"/>
                </a:ext>
              </a:extLst>
            </p:cNvPr>
            <p:cNvSpPr/>
            <p:nvPr/>
          </p:nvSpPr>
          <p:spPr>
            <a:xfrm>
              <a:off x="1053488" y="911598"/>
              <a:ext cx="2390775" cy="1955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BFEFCD-8B1C-4DB8-864A-0111AA3D5B93}"/>
                </a:ext>
              </a:extLst>
            </p:cNvPr>
            <p:cNvSpPr/>
            <p:nvPr/>
          </p:nvSpPr>
          <p:spPr>
            <a:xfrm>
              <a:off x="1285065" y="1929464"/>
              <a:ext cx="1927621" cy="342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86FD07-8D9A-4B4C-AAFE-0B09726097A4}"/>
                </a:ext>
              </a:extLst>
            </p:cNvPr>
            <p:cNvSpPr txBox="1"/>
            <p:nvPr/>
          </p:nvSpPr>
          <p:spPr>
            <a:xfrm>
              <a:off x="1285065" y="2215123"/>
              <a:ext cx="19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Idea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7E5A6E-9FEC-467A-9DCD-BE15B2509DFE}"/>
                </a:ext>
              </a:extLst>
            </p:cNvPr>
            <p:cNvSpPr txBox="1"/>
            <p:nvPr/>
          </p:nvSpPr>
          <p:spPr>
            <a:xfrm>
              <a:off x="1209460" y="1300113"/>
              <a:ext cx="207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33C4613-5453-4BDF-ADDE-73EDBC11268B}"/>
              </a:ext>
            </a:extLst>
          </p:cNvPr>
          <p:cNvSpPr/>
          <p:nvPr/>
        </p:nvSpPr>
        <p:spPr>
          <a:xfrm>
            <a:off x="891563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EDA9D4-EABD-4EA8-A3D3-93E8ED49C819}"/>
              </a:ext>
            </a:extLst>
          </p:cNvPr>
          <p:cNvGrpSpPr/>
          <p:nvPr/>
        </p:nvGrpSpPr>
        <p:grpSpPr>
          <a:xfrm rot="13500000">
            <a:off x="1091164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6CFC61-437D-4DD0-B784-34217A45D049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E1CD76-FBCB-4A97-9572-3B6A1DC7EB88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958EE4-222D-4A92-B422-A7CC141BB409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E3DE6E8-9718-4E44-B414-39DDA1387470}"/>
              </a:ext>
            </a:extLst>
          </p:cNvPr>
          <p:cNvSpPr/>
          <p:nvPr/>
        </p:nvSpPr>
        <p:spPr>
          <a:xfrm>
            <a:off x="3549038" y="1100001"/>
            <a:ext cx="76841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地址映射 （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地址映射至域名）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EF0D16-B38A-41C9-8B87-008D007E1289}"/>
              </a:ext>
            </a:extLst>
          </p:cNvPr>
          <p:cNvSpPr/>
          <p:nvPr/>
        </p:nvSpPr>
        <p:spPr>
          <a:xfrm>
            <a:off x="3501413" y="576781"/>
            <a:ext cx="253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8DA0DC-5549-475E-872B-DCDD8B371AC5}"/>
              </a:ext>
            </a:extLst>
          </p:cNvPr>
          <p:cNvCxnSpPr>
            <a:cxnSpLocks/>
          </p:cNvCxnSpPr>
          <p:nvPr/>
        </p:nvCxnSpPr>
        <p:spPr>
          <a:xfrm>
            <a:off x="903339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E8533-4D49-4626-B978-FF8A86E4A7A9}"/>
              </a:ext>
            </a:extLst>
          </p:cNvPr>
          <p:cNvSpPr txBox="1"/>
          <p:nvPr/>
        </p:nvSpPr>
        <p:spPr>
          <a:xfrm>
            <a:off x="811162" y="53962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4CC2FA-79D0-4A18-A077-9E1CAE5BAA30}"/>
              </a:ext>
            </a:extLst>
          </p:cNvPr>
          <p:cNvSpPr txBox="1"/>
          <p:nvPr/>
        </p:nvSpPr>
        <p:spPr>
          <a:xfrm>
            <a:off x="811161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91A1310-F497-480B-BE06-0C8AB28F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1758050"/>
            <a:ext cx="5822663" cy="5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FD6F6BC-38C5-4900-80CD-583580E30808}"/>
              </a:ext>
            </a:extLst>
          </p:cNvPr>
          <p:cNvGrpSpPr/>
          <p:nvPr/>
        </p:nvGrpSpPr>
        <p:grpSpPr>
          <a:xfrm>
            <a:off x="785937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72E067-54FE-44AA-AF95-D54C1F11D57F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4F4BAD7-6FF0-4C06-A04D-E3EE56B3812F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5572F38-C09F-4B6C-BF0C-4B0CBB5B3AA0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30C1D2-7061-4888-8A65-5E3A3356EC5F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DA845B9-CFF8-439F-867A-C484B4FB72CB}"/>
              </a:ext>
            </a:extLst>
          </p:cNvPr>
          <p:cNvSpPr txBox="1"/>
          <p:nvPr/>
        </p:nvSpPr>
        <p:spPr>
          <a:xfrm>
            <a:off x="10565886" y="94718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9E930A7-8D8A-430F-8C39-E9313D76BB8A}"/>
              </a:ext>
            </a:extLst>
          </p:cNvPr>
          <p:cNvSpPr txBox="1"/>
          <p:nvPr/>
        </p:nvSpPr>
        <p:spPr>
          <a:xfrm>
            <a:off x="10579016" y="1408845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3F0123F-7931-4B5C-A467-081E1D0DB5A5}"/>
              </a:ext>
            </a:extLst>
          </p:cNvPr>
          <p:cNvSpPr/>
          <p:nvPr/>
        </p:nvSpPr>
        <p:spPr>
          <a:xfrm>
            <a:off x="10607778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295A740-945D-4884-90D8-5CCB918EAD23}"/>
              </a:ext>
            </a:extLst>
          </p:cNvPr>
          <p:cNvGrpSpPr/>
          <p:nvPr/>
        </p:nvGrpSpPr>
        <p:grpSpPr>
          <a:xfrm rot="13500000">
            <a:off x="10807379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888AF3D-3047-43F1-B5DA-0464624A4BDD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4A11E02-7DA5-4359-9232-78DD42BB508F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E389698-84AF-4BD7-B5F8-3A71CF93B54D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04EE196-9305-4A49-846D-95E347163724}"/>
              </a:ext>
            </a:extLst>
          </p:cNvPr>
          <p:cNvSpPr/>
          <p:nvPr/>
        </p:nvSpPr>
        <p:spPr>
          <a:xfrm>
            <a:off x="1647161" y="653878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匹配过程（遍历每一个报文作此操作）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2730BC-F977-4005-BC63-C5BB4C904A65}"/>
              </a:ext>
            </a:extLst>
          </p:cNvPr>
          <p:cNvCxnSpPr>
            <a:cxnSpLocks/>
          </p:cNvCxnSpPr>
          <p:nvPr/>
        </p:nvCxnSpPr>
        <p:spPr>
          <a:xfrm>
            <a:off x="1749525" y="1238653"/>
            <a:ext cx="67573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DB1DABE-431C-407A-8B16-388F3B28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8813"/>
              </p:ext>
            </p:extLst>
          </p:nvPr>
        </p:nvGraphicFramePr>
        <p:xfrm>
          <a:off x="1749525" y="1333884"/>
          <a:ext cx="355399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996">
                  <a:extLst>
                    <a:ext uri="{9D8B030D-6E8A-4147-A177-3AD203B41FA5}">
                      <a16:colId xmlns:a16="http://schemas.microsoft.com/office/drawing/2014/main" val="308864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Ethernet ]### 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bc:83:85:ca:7f:a2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c8:3a:35:10:4e:b8</a:t>
                      </a:r>
                    </a:p>
                    <a:p>
                      <a:r>
                        <a:rPr lang="en-US" altLang="zh-CN" dirty="0"/>
                        <a:t>  type      = 0x800</a:t>
                      </a:r>
                    </a:p>
                    <a:p>
                      <a:r>
                        <a:rPr lang="en-US" altLang="zh-CN" dirty="0"/>
                        <a:t>###[ IP ]### </a:t>
                      </a:r>
                    </a:p>
                    <a:p>
                      <a:r>
                        <a:rPr lang="en-US" altLang="zh-CN" dirty="0"/>
                        <a:t>     version   = 4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ihl</a:t>
                      </a:r>
                      <a:r>
                        <a:rPr lang="en-US" altLang="zh-CN" dirty="0"/>
                        <a:t>       = 5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tos</a:t>
                      </a:r>
                      <a:r>
                        <a:rPr lang="en-US" altLang="zh-CN" dirty="0"/>
                        <a:t>       = 0x0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       = 1500</a:t>
                      </a:r>
                    </a:p>
                    <a:p>
                      <a:r>
                        <a:rPr lang="en-US" altLang="zh-CN" dirty="0"/>
                        <a:t>     id        = 16659</a:t>
                      </a:r>
                    </a:p>
                    <a:p>
                      <a:r>
                        <a:rPr lang="en-US" altLang="zh-CN" dirty="0"/>
                        <a:t>     flags     = </a:t>
                      </a:r>
                    </a:p>
                    <a:p>
                      <a:r>
                        <a:rPr lang="en-US" altLang="zh-CN" dirty="0"/>
                        <a:t>     frag      = 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ttl</a:t>
                      </a:r>
                      <a:r>
                        <a:rPr lang="en-US" altLang="zh-CN" dirty="0"/>
                        <a:t>       = 53</a:t>
                      </a:r>
                    </a:p>
                    <a:p>
                      <a:r>
                        <a:rPr lang="en-US" altLang="zh-CN" dirty="0"/>
                        <a:t>     proto     = </a:t>
                      </a:r>
                      <a:r>
                        <a:rPr lang="en-US" altLang="zh-CN" dirty="0" err="1"/>
                        <a:t>tcp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0x6a2d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</a:p>
                    <a:p>
                      <a:r>
                        <a:rPr lang="en-US" altLang="zh-CN" dirty="0"/>
                        <a:t>     \options   \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08562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5514AF9-BCC1-4A11-AC79-6F40FD4B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16914"/>
              </p:ext>
            </p:extLst>
          </p:nvPr>
        </p:nvGraphicFramePr>
        <p:xfrm>
          <a:off x="5303521" y="1986498"/>
          <a:ext cx="32033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350">
                  <a:extLst>
                    <a:ext uri="{9D8B030D-6E8A-4147-A177-3AD203B41FA5}">
                      <a16:colId xmlns:a16="http://schemas.microsoft.com/office/drawing/2014/main" val="177396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TCP ]### </a:t>
                      </a:r>
                    </a:p>
                    <a:p>
                      <a:r>
                        <a:rPr lang="en-US" altLang="zh-CN" dirty="0"/>
                        <a:t>        sport     = https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dport</a:t>
                      </a:r>
                      <a:r>
                        <a:rPr lang="en-US" altLang="zh-CN" dirty="0"/>
                        <a:t>     = 62562</a:t>
                      </a:r>
                    </a:p>
                    <a:p>
                      <a:r>
                        <a:rPr lang="en-US" altLang="zh-CN" dirty="0"/>
                        <a:t>        seq       = 1360958363</a:t>
                      </a:r>
                    </a:p>
                    <a:p>
                      <a:r>
                        <a:rPr lang="en-US" altLang="zh-CN" dirty="0"/>
                        <a:t>        ack       = 4292652346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dataofs</a:t>
                      </a:r>
                      <a:r>
                        <a:rPr lang="en-US" altLang="zh-CN" dirty="0"/>
                        <a:t>   = 5</a:t>
                      </a:r>
                    </a:p>
                    <a:p>
                      <a:r>
                        <a:rPr lang="en-US" altLang="zh-CN" dirty="0"/>
                        <a:t>        reserved  = 0</a:t>
                      </a:r>
                    </a:p>
                    <a:p>
                      <a:r>
                        <a:rPr lang="en-US" altLang="zh-CN" dirty="0"/>
                        <a:t>        flags     = A</a:t>
                      </a:r>
                    </a:p>
                    <a:p>
                      <a:r>
                        <a:rPr lang="en-US" altLang="zh-CN" dirty="0"/>
                        <a:t>        window    = 94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0x5655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urgptr</a:t>
                      </a:r>
                      <a:r>
                        <a:rPr lang="en-US" altLang="zh-CN" dirty="0"/>
                        <a:t>    = 0</a:t>
                      </a:r>
                    </a:p>
                    <a:p>
                      <a:r>
                        <a:rPr lang="en-US" altLang="zh-CN" dirty="0"/>
                        <a:t>        options   = []</a:t>
                      </a:r>
                    </a:p>
                    <a:p>
                      <a:r>
                        <a:rPr lang="en-US" altLang="zh-CN" dirty="0"/>
                        <a:t>###[ Raw ]###</a:t>
                      </a:r>
                    </a:p>
                    <a:p>
                      <a:r>
                        <a:rPr lang="en-US" altLang="zh-CN" dirty="0"/>
                        <a:t>        load = ‘……’</a:t>
                      </a:r>
                    </a:p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4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0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FD6F6BC-38C5-4900-80CD-583580E30808}"/>
              </a:ext>
            </a:extLst>
          </p:cNvPr>
          <p:cNvGrpSpPr/>
          <p:nvPr/>
        </p:nvGrpSpPr>
        <p:grpSpPr>
          <a:xfrm>
            <a:off x="785937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72E067-54FE-44AA-AF95-D54C1F11D57F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4F4BAD7-6FF0-4C06-A04D-E3EE56B3812F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5572F38-C09F-4B6C-BF0C-4B0CBB5B3AA0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30C1D2-7061-4888-8A65-5E3A3356EC5F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DA845B9-CFF8-439F-867A-C484B4FB72CB}"/>
              </a:ext>
            </a:extLst>
          </p:cNvPr>
          <p:cNvSpPr txBox="1"/>
          <p:nvPr/>
        </p:nvSpPr>
        <p:spPr>
          <a:xfrm>
            <a:off x="10565886" y="94718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9E930A7-8D8A-430F-8C39-E9313D76BB8A}"/>
              </a:ext>
            </a:extLst>
          </p:cNvPr>
          <p:cNvSpPr txBox="1"/>
          <p:nvPr/>
        </p:nvSpPr>
        <p:spPr>
          <a:xfrm>
            <a:off x="10579016" y="1408845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3F0123F-7931-4B5C-A467-081E1D0DB5A5}"/>
              </a:ext>
            </a:extLst>
          </p:cNvPr>
          <p:cNvSpPr/>
          <p:nvPr/>
        </p:nvSpPr>
        <p:spPr>
          <a:xfrm>
            <a:off x="10607778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295A740-945D-4884-90D8-5CCB918EAD23}"/>
              </a:ext>
            </a:extLst>
          </p:cNvPr>
          <p:cNvGrpSpPr/>
          <p:nvPr/>
        </p:nvGrpSpPr>
        <p:grpSpPr>
          <a:xfrm rot="13500000">
            <a:off x="10807379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888AF3D-3047-43F1-B5DA-0464624A4BDD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4A11E02-7DA5-4359-9232-78DD42BB508F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E389698-84AF-4BD7-B5F8-3A71CF93B54D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04EE196-9305-4A49-846D-95E347163724}"/>
              </a:ext>
            </a:extLst>
          </p:cNvPr>
          <p:cNvSpPr/>
          <p:nvPr/>
        </p:nvSpPr>
        <p:spPr>
          <a:xfrm>
            <a:off x="1647161" y="653878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匹配过程（遍历每一个报文作此操作）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2730BC-F977-4005-BC63-C5BB4C904A65}"/>
              </a:ext>
            </a:extLst>
          </p:cNvPr>
          <p:cNvCxnSpPr>
            <a:cxnSpLocks/>
          </p:cNvCxnSpPr>
          <p:nvPr/>
        </p:nvCxnSpPr>
        <p:spPr>
          <a:xfrm>
            <a:off x="1749525" y="1238653"/>
            <a:ext cx="67573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C176456-31E9-47D5-A96C-60BB0D1A0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45977"/>
              </p:ext>
            </p:extLst>
          </p:nvPr>
        </p:nvGraphicFramePr>
        <p:xfrm>
          <a:off x="838200" y="1307647"/>
          <a:ext cx="376294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40">
                  <a:extLst>
                    <a:ext uri="{9D8B030D-6E8A-4147-A177-3AD203B41FA5}">
                      <a16:colId xmlns:a16="http://schemas.microsoft.com/office/drawing/2014/main" val="308864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Ethernet ]### 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bc:83:85:ca:7f:a2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c8:3a:35:10:4e:b8</a:t>
                      </a:r>
                    </a:p>
                    <a:p>
                      <a:r>
                        <a:rPr lang="en-US" altLang="zh-CN" dirty="0"/>
                        <a:t>  type      = 0x800</a:t>
                      </a:r>
                    </a:p>
                    <a:p>
                      <a:r>
                        <a:rPr lang="en-US" altLang="zh-CN" dirty="0"/>
                        <a:t>###[ IP ]### </a:t>
                      </a:r>
                    </a:p>
                    <a:p>
                      <a:r>
                        <a:rPr lang="en-US" altLang="zh-CN" dirty="0"/>
                        <a:t>     version   = 4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ihl</a:t>
                      </a:r>
                      <a:r>
                        <a:rPr lang="en-US" altLang="zh-CN" dirty="0"/>
                        <a:t>       = 5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tos</a:t>
                      </a:r>
                      <a:r>
                        <a:rPr lang="en-US" altLang="zh-CN" dirty="0"/>
                        <a:t>       = 0x0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       = 1500</a:t>
                      </a:r>
                    </a:p>
                    <a:p>
                      <a:r>
                        <a:rPr lang="en-US" altLang="zh-CN" dirty="0"/>
                        <a:t>     id        = 16659</a:t>
                      </a:r>
                    </a:p>
                    <a:p>
                      <a:r>
                        <a:rPr lang="en-US" altLang="zh-CN" dirty="0"/>
                        <a:t>     flags     = </a:t>
                      </a:r>
                    </a:p>
                    <a:p>
                      <a:r>
                        <a:rPr lang="en-US" altLang="zh-CN" dirty="0"/>
                        <a:t>     frag      = 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ttl</a:t>
                      </a:r>
                      <a:r>
                        <a:rPr lang="en-US" altLang="zh-CN" dirty="0"/>
                        <a:t>       = 53</a:t>
                      </a:r>
                    </a:p>
                    <a:p>
                      <a:r>
                        <a:rPr lang="en-US" altLang="zh-CN" dirty="0"/>
                        <a:t>     proto     = </a:t>
                      </a:r>
                      <a:r>
                        <a:rPr lang="en-US" altLang="zh-CN" dirty="0" err="1"/>
                        <a:t>tcp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0x6a2d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</a:p>
                    <a:p>
                      <a:r>
                        <a:rPr lang="en-US" altLang="zh-CN" dirty="0"/>
                        <a:t>     \options   \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0856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9C06432-4B03-4EC5-9C9E-8E494457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93510"/>
              </p:ext>
            </p:extLst>
          </p:nvPr>
        </p:nvGraphicFramePr>
        <p:xfrm>
          <a:off x="5056935" y="2047159"/>
          <a:ext cx="40995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530">
                  <a:extLst>
                    <a:ext uri="{9D8B030D-6E8A-4147-A177-3AD203B41FA5}">
                      <a16:colId xmlns:a16="http://schemas.microsoft.com/office/drawing/2014/main" val="21570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  <a:r>
                        <a:rPr lang="zh-CN" altLang="en-US" dirty="0"/>
                        <a:t>（本机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5819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F427C2-42A3-465A-B55C-5B94698B399D}"/>
              </a:ext>
            </a:extLst>
          </p:cNvPr>
          <p:cNvCxnSpPr>
            <a:endCxn id="22" idx="1"/>
          </p:cNvCxnSpPr>
          <p:nvPr/>
        </p:nvCxnSpPr>
        <p:spPr>
          <a:xfrm>
            <a:off x="3328957" y="2367199"/>
            <a:ext cx="172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BD1EEB2-6407-4F89-AA35-E7D0BA98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93504"/>
              </p:ext>
            </p:extLst>
          </p:nvPr>
        </p:nvGraphicFramePr>
        <p:xfrm>
          <a:off x="5056935" y="4211678"/>
          <a:ext cx="409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530">
                  <a:extLst>
                    <a:ext uri="{9D8B030D-6E8A-4147-A177-3AD203B41FA5}">
                      <a16:colId xmlns:a16="http://schemas.microsoft.com/office/drawing/2014/main" val="102885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0379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23ED33-2298-4A8F-8210-0FA0428C51A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106700" y="2687239"/>
            <a:ext cx="0" cy="152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323AE21-5BA4-4AC3-B423-3BA358ED2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76132"/>
              </p:ext>
            </p:extLst>
          </p:nvPr>
        </p:nvGraphicFramePr>
        <p:xfrm>
          <a:off x="9237427" y="3102231"/>
          <a:ext cx="2985046" cy="65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046">
                  <a:extLst>
                    <a:ext uri="{9D8B030D-6E8A-4147-A177-3AD203B41FA5}">
                      <a16:colId xmlns:a16="http://schemas.microsoft.com/office/drawing/2014/main" val="425078325"/>
                    </a:ext>
                  </a:extLst>
                </a:gridCol>
              </a:tblGrid>
              <a:tr h="65353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dict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'58.205.217.1'</a:t>
                      </a:r>
                      <a:r>
                        <a:rPr lang="en-US" altLang="zh-CN" dirty="0"/>
                        <a:t>] = 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 = ‘JD’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9917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CB2D8AC-287E-422F-B63A-E352236B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2268"/>
              </p:ext>
            </p:extLst>
          </p:nvPr>
        </p:nvGraphicFramePr>
        <p:xfrm>
          <a:off x="4990138" y="5971087"/>
          <a:ext cx="70334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464">
                  <a:extLst>
                    <a:ext uri="{9D8B030D-6E8A-4147-A177-3AD203B41FA5}">
                      <a16:colId xmlns:a16="http://schemas.microsoft.com/office/drawing/2014/main" val="15284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当前报文是与京东通信的报文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当前时刻记录京东包数量加一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54723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11CB14-27D4-4FC4-B059-93FAF8DE63D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106700" y="4582518"/>
            <a:ext cx="1400170" cy="1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8AEB3E-68D0-4956-9DCD-1880B646102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506870" y="3755768"/>
            <a:ext cx="2223080" cy="22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A108C-1A78-42B8-A392-330A8FD0BAE2}"/>
              </a:ext>
            </a:extLst>
          </p:cNvPr>
          <p:cNvSpPr/>
          <p:nvPr/>
        </p:nvSpPr>
        <p:spPr>
          <a:xfrm>
            <a:off x="5540606" y="3683246"/>
            <a:ext cx="560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成果展示</a:t>
            </a:r>
            <a:endParaRPr lang="en-US" altLang="zh-CN" sz="4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DAC89-97CA-4056-8269-B6D3A9192158}"/>
              </a:ext>
            </a:extLst>
          </p:cNvPr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9AB0E-2A07-41B1-8BC0-B9A1224F6D2A}"/>
              </a:ext>
            </a:extLst>
          </p:cNvPr>
          <p:cNvSpPr txBox="1"/>
          <p:nvPr/>
        </p:nvSpPr>
        <p:spPr>
          <a:xfrm>
            <a:off x="5431730" y="1003840"/>
            <a:ext cx="2629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D38D-B49E-4675-9DB0-07EEC4CF25A0}"/>
              </a:ext>
            </a:extLst>
          </p:cNvPr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9DF26B83-FEF5-4BA7-B806-AEF4C6FA0975}"/>
              </a:ext>
            </a:extLst>
          </p:cNvPr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739A0-A060-4B8F-A010-4E2419E5D169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ED9F1-EDEF-4CF3-9093-FF643EFF8E7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630344-1D0B-444E-B470-9282FD28ADD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5437F-8D91-4D12-81F3-FB7F3404FD0F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C7734E-E5D3-49BA-BF5F-709B1EE7E4EA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7724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11379200" y="6043411"/>
            <a:ext cx="812800" cy="812800"/>
            <a:chOff x="11379200" y="7488185"/>
            <a:chExt cx="812800" cy="812800"/>
          </a:xfrm>
        </p:grpSpPr>
        <p:sp>
          <p:nvSpPr>
            <p:cNvPr id="16" name="矩形 15"/>
            <p:cNvSpPr/>
            <p:nvPr/>
          </p:nvSpPr>
          <p:spPr>
            <a:xfrm>
              <a:off x="11379200" y="7488185"/>
              <a:ext cx="812800" cy="81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598672" y="7669948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10009495" y="590789"/>
            <a:ext cx="1374574" cy="1374574"/>
            <a:chOff x="844550" y="171450"/>
            <a:chExt cx="1374574" cy="1374574"/>
          </a:xfrm>
        </p:grpSpPr>
        <p:sp>
          <p:nvSpPr>
            <p:cNvPr id="20" name="矩形 19"/>
            <p:cNvSpPr/>
            <p:nvPr/>
          </p:nvSpPr>
          <p:spPr>
            <a:xfrm>
              <a:off x="844550" y="171450"/>
              <a:ext cx="1374574" cy="137457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16052" y="256628"/>
              <a:ext cx="123157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3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006142" y="20955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71" name="矩形 7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任意多边形: 形状 76"/>
          <p:cNvSpPr/>
          <p:nvPr/>
        </p:nvSpPr>
        <p:spPr>
          <a:xfrm>
            <a:off x="691993" y="346075"/>
            <a:ext cx="933926" cy="78247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716AE-C1A0-4239-97F6-AA485DA3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3" y="1753185"/>
            <a:ext cx="7484642" cy="374232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D91B53D-8745-46FC-A1F8-5089F815E94B}"/>
              </a:ext>
            </a:extLst>
          </p:cNvPr>
          <p:cNvSpPr txBox="1"/>
          <p:nvPr/>
        </p:nvSpPr>
        <p:spPr>
          <a:xfrm>
            <a:off x="7967591" y="2377816"/>
            <a:ext cx="348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抓获报文</a:t>
            </a:r>
            <a:endParaRPr lang="en-US" altLang="zh-CN" sz="4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发出警报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30D59A5-CF68-4B1F-A90A-69D8C2209DF5}"/>
              </a:ext>
            </a:extLst>
          </p:cNvPr>
          <p:cNvSpPr/>
          <p:nvPr/>
        </p:nvSpPr>
        <p:spPr>
          <a:xfrm>
            <a:off x="9454952" y="3171403"/>
            <a:ext cx="513244" cy="72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25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11379200" y="6043411"/>
            <a:ext cx="812800" cy="812800"/>
            <a:chOff x="11379200" y="7488185"/>
            <a:chExt cx="812800" cy="812800"/>
          </a:xfrm>
        </p:grpSpPr>
        <p:sp>
          <p:nvSpPr>
            <p:cNvPr id="16" name="矩形 15"/>
            <p:cNvSpPr/>
            <p:nvPr/>
          </p:nvSpPr>
          <p:spPr>
            <a:xfrm>
              <a:off x="11379200" y="7488185"/>
              <a:ext cx="812800" cy="81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598672" y="7669948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10009495" y="590789"/>
            <a:ext cx="1374574" cy="1374574"/>
            <a:chOff x="844550" y="171450"/>
            <a:chExt cx="1374574" cy="1374574"/>
          </a:xfrm>
        </p:grpSpPr>
        <p:sp>
          <p:nvSpPr>
            <p:cNvPr id="20" name="矩形 19"/>
            <p:cNvSpPr/>
            <p:nvPr/>
          </p:nvSpPr>
          <p:spPr>
            <a:xfrm>
              <a:off x="844550" y="171450"/>
              <a:ext cx="1374574" cy="137457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16052" y="256628"/>
              <a:ext cx="123157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3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006142" y="20955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71" name="矩形 7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任意多边形: 形状 76"/>
          <p:cNvSpPr/>
          <p:nvPr/>
        </p:nvSpPr>
        <p:spPr>
          <a:xfrm>
            <a:off x="691993" y="346075"/>
            <a:ext cx="933926" cy="78247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D72EADC-F48F-4D26-AB4B-57A931C37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66" y="0"/>
            <a:ext cx="5175058" cy="258752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2D791C1-5DFC-40BB-9D49-36C97CE6B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909"/>
            <a:ext cx="4842105" cy="2421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2716AE-C1A0-4239-97F6-AA485DA37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52" y="4546115"/>
            <a:ext cx="4842105" cy="2421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D64D36-7DA6-4D47-9A7A-1106C9AAA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79" y="2050541"/>
            <a:ext cx="6384572" cy="3192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B8227E-BDDB-4E12-9B52-488CB3863DAB}"/>
              </a:ext>
            </a:extLst>
          </p:cNvPr>
          <p:cNvSpPr txBox="1"/>
          <p:nvPr/>
        </p:nvSpPr>
        <p:spPr>
          <a:xfrm>
            <a:off x="9923610" y="5205564"/>
            <a:ext cx="21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最准确</a:t>
            </a:r>
          </a:p>
        </p:txBody>
      </p:sp>
    </p:spTree>
    <p:extLst>
      <p:ext uri="{BB962C8B-B14F-4D97-AF65-F5344CB8AC3E}">
        <p14:creationId xmlns:p14="http://schemas.microsoft.com/office/powerpoint/2010/main" val="28412446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A108C-1A78-42B8-A392-330A8FD0BAE2}"/>
              </a:ext>
            </a:extLst>
          </p:cNvPr>
          <p:cNvSpPr/>
          <p:nvPr/>
        </p:nvSpPr>
        <p:spPr>
          <a:xfrm>
            <a:off x="5540606" y="3683246"/>
            <a:ext cx="560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扩展性与改进</a:t>
            </a:r>
            <a:endParaRPr lang="en-US" altLang="zh-CN" sz="4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DAC89-97CA-4056-8269-B6D3A9192158}"/>
              </a:ext>
            </a:extLst>
          </p:cNvPr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9AB0E-2A07-41B1-8BC0-B9A1224F6D2A}"/>
              </a:ext>
            </a:extLst>
          </p:cNvPr>
          <p:cNvSpPr txBox="1"/>
          <p:nvPr/>
        </p:nvSpPr>
        <p:spPr>
          <a:xfrm>
            <a:off x="5431730" y="1003840"/>
            <a:ext cx="23094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D38D-B49E-4675-9DB0-07EEC4CF25A0}"/>
              </a:ext>
            </a:extLst>
          </p:cNvPr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9DF26B83-FEF5-4BA7-B806-AEF4C6FA0975}"/>
              </a:ext>
            </a:extLst>
          </p:cNvPr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739A0-A060-4B8F-A010-4E2419E5D169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ED9F1-EDEF-4CF3-9093-FF643EFF8E7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630344-1D0B-444E-B470-9282FD28ADD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5437F-8D91-4D12-81F3-FB7F3404FD0F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C7734E-E5D3-49BA-BF5F-709B1EE7E4EA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9510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9E5203C-8205-464F-929F-9E8399FDCCC5}"/>
              </a:ext>
            </a:extLst>
          </p:cNvPr>
          <p:cNvSpPr/>
          <p:nvPr/>
        </p:nvSpPr>
        <p:spPr>
          <a:xfrm>
            <a:off x="162880" y="118967"/>
            <a:ext cx="1799772" cy="2915333"/>
          </a:xfrm>
          <a:prstGeom prst="rect">
            <a:avLst/>
          </a:prstGeom>
          <a:noFill/>
          <a:ln w="152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EFEB53A-5EE9-4ACA-ACDE-2EFAEB2364CC}"/>
              </a:ext>
            </a:extLst>
          </p:cNvPr>
          <p:cNvSpPr/>
          <p:nvPr/>
        </p:nvSpPr>
        <p:spPr>
          <a:xfrm>
            <a:off x="564684" y="456515"/>
            <a:ext cx="933926" cy="78247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866167-F4D9-49A7-8AC8-1D3D2A2B1FF3}"/>
              </a:ext>
            </a:extLst>
          </p:cNvPr>
          <p:cNvSpPr/>
          <p:nvPr/>
        </p:nvSpPr>
        <p:spPr>
          <a:xfrm>
            <a:off x="9418973" y="807192"/>
            <a:ext cx="7684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8F2F0E4-8959-4080-9743-F4D2509B4B86}"/>
              </a:ext>
            </a:extLst>
          </p:cNvPr>
          <p:cNvSpPr/>
          <p:nvPr/>
        </p:nvSpPr>
        <p:spPr>
          <a:xfrm>
            <a:off x="4339819" y="6021969"/>
            <a:ext cx="858459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DC661E1-DFC3-4CCD-91F3-58A1D580E985}"/>
              </a:ext>
            </a:extLst>
          </p:cNvPr>
          <p:cNvSpPr/>
          <p:nvPr/>
        </p:nvSpPr>
        <p:spPr>
          <a:xfrm>
            <a:off x="2314031" y="807192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加入新的映射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4D344B0-CBCF-4C2B-92FA-44F8663B4D8B}"/>
              </a:ext>
            </a:extLst>
          </p:cNvPr>
          <p:cNvCxnSpPr>
            <a:cxnSpLocks/>
          </p:cNvCxnSpPr>
          <p:nvPr/>
        </p:nvCxnSpPr>
        <p:spPr>
          <a:xfrm>
            <a:off x="9529894" y="1673504"/>
            <a:ext cx="10570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91746FB-0139-4C1E-8A9F-D7684D854246}"/>
              </a:ext>
            </a:extLst>
          </p:cNvPr>
          <p:cNvSpPr/>
          <p:nvPr/>
        </p:nvSpPr>
        <p:spPr>
          <a:xfrm rot="10800000">
            <a:off x="325104" y="5950357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7FFE13-1109-4C49-8C65-DE1B19B06342}"/>
              </a:ext>
            </a:extLst>
          </p:cNvPr>
          <p:cNvSpPr/>
          <p:nvPr/>
        </p:nvSpPr>
        <p:spPr>
          <a:xfrm>
            <a:off x="7547833" y="1881775"/>
            <a:ext cx="448128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Protocol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输入新的映射内容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从而可以监控不限于以上五个的其他网站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D1CC4B-6232-490F-930C-93B7B84B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63" y="1461503"/>
            <a:ext cx="5682672" cy="40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87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3952F-BE2C-42FC-9013-F3E3A2759702}"/>
              </a:ext>
            </a:extLst>
          </p:cNvPr>
          <p:cNvGrpSpPr/>
          <p:nvPr/>
        </p:nvGrpSpPr>
        <p:grpSpPr>
          <a:xfrm>
            <a:off x="929663" y="1143103"/>
            <a:ext cx="2390775" cy="1955006"/>
            <a:chOff x="1053488" y="911598"/>
            <a:chExt cx="2390775" cy="19550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9387CE-8372-40E5-AF77-CF2D61167AD1}"/>
                </a:ext>
              </a:extLst>
            </p:cNvPr>
            <p:cNvSpPr txBox="1"/>
            <p:nvPr/>
          </p:nvSpPr>
          <p:spPr>
            <a:xfrm>
              <a:off x="1234463" y="1013436"/>
              <a:ext cx="20288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EADB40-A87C-492A-AE9A-37F4801FBF0C}"/>
                </a:ext>
              </a:extLst>
            </p:cNvPr>
            <p:cNvSpPr/>
            <p:nvPr/>
          </p:nvSpPr>
          <p:spPr>
            <a:xfrm>
              <a:off x="1053488" y="911598"/>
              <a:ext cx="2390775" cy="1955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BFEFCD-8B1C-4DB8-864A-0111AA3D5B93}"/>
                </a:ext>
              </a:extLst>
            </p:cNvPr>
            <p:cNvSpPr/>
            <p:nvPr/>
          </p:nvSpPr>
          <p:spPr>
            <a:xfrm>
              <a:off x="1285065" y="1929464"/>
              <a:ext cx="1927621" cy="342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86FD07-8D9A-4B4C-AAFE-0B09726097A4}"/>
                </a:ext>
              </a:extLst>
            </p:cNvPr>
            <p:cNvSpPr txBox="1"/>
            <p:nvPr/>
          </p:nvSpPr>
          <p:spPr>
            <a:xfrm>
              <a:off x="1285065" y="2215123"/>
              <a:ext cx="19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Improvement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7E5A6E-9FEC-467A-9DCD-BE15B2509DFE}"/>
                </a:ext>
              </a:extLst>
            </p:cNvPr>
            <p:cNvSpPr txBox="1"/>
            <p:nvPr/>
          </p:nvSpPr>
          <p:spPr>
            <a:xfrm>
              <a:off x="1234463" y="1300113"/>
              <a:ext cx="2107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改进思路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33C4613-5453-4BDF-ADDE-73EDBC11268B}"/>
              </a:ext>
            </a:extLst>
          </p:cNvPr>
          <p:cNvSpPr/>
          <p:nvPr/>
        </p:nvSpPr>
        <p:spPr>
          <a:xfrm>
            <a:off x="891563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EDA9D4-EABD-4EA8-A3D3-93E8ED49C819}"/>
              </a:ext>
            </a:extLst>
          </p:cNvPr>
          <p:cNvGrpSpPr/>
          <p:nvPr/>
        </p:nvGrpSpPr>
        <p:grpSpPr>
          <a:xfrm rot="13500000">
            <a:off x="1091164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6CFC61-437D-4DD0-B784-34217A45D049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E1CD76-FBCB-4A97-9572-3B6A1DC7EB88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958EE4-222D-4A92-B422-A7CC141BB409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E3DE6E8-9718-4E44-B414-39DDA1387470}"/>
              </a:ext>
            </a:extLst>
          </p:cNvPr>
          <p:cNvSpPr/>
          <p:nvPr/>
        </p:nvSpPr>
        <p:spPr>
          <a:xfrm>
            <a:off x="3549038" y="1100001"/>
            <a:ext cx="7684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加入数据库存储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映射表的自学习功能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加入更加智能的警报机制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EF0D16-B38A-41C9-8B87-008D007E1289}"/>
              </a:ext>
            </a:extLst>
          </p:cNvPr>
          <p:cNvSpPr/>
          <p:nvPr/>
        </p:nvSpPr>
        <p:spPr>
          <a:xfrm>
            <a:off x="3501413" y="576781"/>
            <a:ext cx="253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改进思路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8DA0DC-5549-475E-872B-DCDD8B371AC5}"/>
              </a:ext>
            </a:extLst>
          </p:cNvPr>
          <p:cNvCxnSpPr>
            <a:cxnSpLocks/>
          </p:cNvCxnSpPr>
          <p:nvPr/>
        </p:nvCxnSpPr>
        <p:spPr>
          <a:xfrm>
            <a:off x="903339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E8533-4D49-4626-B978-FF8A86E4A7A9}"/>
              </a:ext>
            </a:extLst>
          </p:cNvPr>
          <p:cNvSpPr txBox="1"/>
          <p:nvPr/>
        </p:nvSpPr>
        <p:spPr>
          <a:xfrm>
            <a:off x="811162" y="53962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4CC2FA-79D0-4A18-A077-9E1CAE5BAA30}"/>
              </a:ext>
            </a:extLst>
          </p:cNvPr>
          <p:cNvSpPr txBox="1"/>
          <p:nvPr/>
        </p:nvSpPr>
        <p:spPr>
          <a:xfrm>
            <a:off x="811161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059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3B97A3F-3D45-4282-8289-15BE1E6C75FB}"/>
              </a:ext>
            </a:extLst>
          </p:cNvPr>
          <p:cNvGrpSpPr/>
          <p:nvPr/>
        </p:nvGrpSpPr>
        <p:grpSpPr>
          <a:xfrm>
            <a:off x="2206171" y="2321005"/>
            <a:ext cx="8022008" cy="2215991"/>
            <a:chOff x="2293256" y="2379061"/>
            <a:chExt cx="8022008" cy="22159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8CFCBE-41FD-46BF-8F93-391DE23035CB}"/>
                </a:ext>
              </a:extLst>
            </p:cNvPr>
            <p:cNvSpPr/>
            <p:nvPr/>
          </p:nvSpPr>
          <p:spPr>
            <a:xfrm>
              <a:off x="2293256" y="2485572"/>
              <a:ext cx="3795025" cy="1886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23118F-B369-4E83-AC30-6292EB490EAC}"/>
                </a:ext>
              </a:extLst>
            </p:cNvPr>
            <p:cNvSpPr/>
            <p:nvPr/>
          </p:nvSpPr>
          <p:spPr>
            <a:xfrm>
              <a:off x="6096001" y="2485572"/>
              <a:ext cx="3976914" cy="18868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3B77D12-C57F-4648-B72C-D5DC95EF7796}"/>
                </a:ext>
              </a:extLst>
            </p:cNvPr>
            <p:cNvSpPr txBox="1"/>
            <p:nvPr/>
          </p:nvSpPr>
          <p:spPr>
            <a:xfrm>
              <a:off x="2489083" y="2379061"/>
              <a:ext cx="7826181" cy="22159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3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</a:t>
              </a:r>
              <a:r>
                <a:rPr lang="en-US" altLang="zh-CN" sz="13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</a:t>
              </a:r>
              <a:endParaRPr lang="zh-CN" altLang="en-US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B35744-B3B2-47BF-8173-C8653E67FA26}"/>
              </a:ext>
            </a:extLst>
          </p:cNvPr>
          <p:cNvGrpSpPr/>
          <p:nvPr/>
        </p:nvGrpSpPr>
        <p:grpSpPr>
          <a:xfrm>
            <a:off x="742519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6604C4-A944-429E-80CC-4AD17EA86B3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E008EF-2FF1-47F5-87C9-5CDE3E4336D7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80055B-32EA-4AC5-AE9B-FB5A8DFE1413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C3BCB2-20E5-43EE-956A-FE6209AFB3F1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429AD05-081A-415A-AA48-F1AD0854DF40}"/>
              </a:ext>
            </a:extLst>
          </p:cNvPr>
          <p:cNvCxnSpPr>
            <a:cxnSpLocks/>
          </p:cNvCxnSpPr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B8E726-7177-4D56-A0E6-54D7C29D2BD7}"/>
              </a:ext>
            </a:extLst>
          </p:cNvPr>
          <p:cNvSpPr txBox="1"/>
          <p:nvPr/>
        </p:nvSpPr>
        <p:spPr>
          <a:xfrm>
            <a:off x="10565885" y="5396287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F6E785-5DE8-40B4-9F1C-BF547D869B2B}"/>
              </a:ext>
            </a:extLst>
          </p:cNvPr>
          <p:cNvSpPr txBox="1"/>
          <p:nvPr/>
        </p:nvSpPr>
        <p:spPr>
          <a:xfrm>
            <a:off x="10615578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946F81-E20E-422F-9BC9-91A67E1902B3}"/>
              </a:ext>
            </a:extLst>
          </p:cNvPr>
          <p:cNvGrpSpPr/>
          <p:nvPr/>
        </p:nvGrpSpPr>
        <p:grpSpPr>
          <a:xfrm>
            <a:off x="11000065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EE7F6E-8BD2-49EC-9D95-AF5CC01A6E8A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C8C69A6-DB86-4A25-9C25-1A99BD0AB775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698D08-DD20-4256-892D-37C8C45706C6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2190933-6742-411D-95E1-0086ABD9530B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69F769-9406-429F-A74D-1A308D58B9FE}"/>
              </a:ext>
            </a:extLst>
          </p:cNvPr>
          <p:cNvGrpSpPr/>
          <p:nvPr/>
        </p:nvGrpSpPr>
        <p:grpSpPr>
          <a:xfrm>
            <a:off x="742519" y="6002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F4AA62B-9E65-43B0-92EF-5E0A75DF8A15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89F2CEE-ECAD-42DA-8E2A-BAA856C3FD4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9262E0D-7FF8-4468-8678-72059755B2AE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0119BF-3C51-4D31-BF31-61FAD6C0F80F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9022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A108C-1A78-42B8-A392-330A8FD0BAE2}"/>
              </a:ext>
            </a:extLst>
          </p:cNvPr>
          <p:cNvSpPr/>
          <p:nvPr/>
        </p:nvSpPr>
        <p:spPr>
          <a:xfrm>
            <a:off x="5540606" y="3683246"/>
            <a:ext cx="5780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课程设计任务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DAC89-97CA-4056-8269-B6D3A9192158}"/>
              </a:ext>
            </a:extLst>
          </p:cNvPr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9AB0E-2A07-41B1-8BC0-B9A1224F6D2A}"/>
              </a:ext>
            </a:extLst>
          </p:cNvPr>
          <p:cNvSpPr txBox="1"/>
          <p:nvPr/>
        </p:nvSpPr>
        <p:spPr>
          <a:xfrm>
            <a:off x="5431730" y="1003840"/>
            <a:ext cx="2645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D38D-B49E-4675-9DB0-07EEC4CF25A0}"/>
              </a:ext>
            </a:extLst>
          </p:cNvPr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9DF26B83-FEF5-4BA7-B806-AEF4C6FA0975}"/>
              </a:ext>
            </a:extLst>
          </p:cNvPr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739A0-A060-4B8F-A010-4E2419E5D169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ED9F1-EDEF-4CF3-9093-FF643EFF8E7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630344-1D0B-444E-B470-9282FD28ADD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5437F-8D91-4D12-81F3-FB7F3404FD0F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C7734E-E5D3-49BA-BF5F-709B1EE7E4EA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539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6964" y="3952875"/>
            <a:ext cx="10481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难以判断当前用户在浏览哪个网站</a:t>
            </a:r>
          </a:p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如何通过报文总结用户的浏览习惯和进行浏览监控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1010674" y="5866695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2821" y="5866450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85405" y="862203"/>
            <a:ext cx="5398135" cy="824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2320" y="982210"/>
            <a:ext cx="4681220" cy="533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>
                    <a:lumMod val="8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课程设计任务及难点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334420" y="4074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40" name="矩形 39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6200000">
            <a:off x="160850" y="3869420"/>
            <a:ext cx="824958" cy="824959"/>
            <a:chOff x="10579885" y="2"/>
            <a:chExt cx="824958" cy="824959"/>
          </a:xfrm>
        </p:grpSpPr>
        <p:sp>
          <p:nvSpPr>
            <p:cNvPr id="5" name="矩形 4"/>
            <p:cNvSpPr/>
            <p:nvPr/>
          </p:nvSpPr>
          <p:spPr>
            <a:xfrm>
              <a:off x="10579885" y="2"/>
              <a:ext cx="824958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rot="13500000">
              <a:off x="10807379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16200000">
            <a:off x="160850" y="5041630"/>
            <a:ext cx="824958" cy="824959"/>
            <a:chOff x="10579885" y="2"/>
            <a:chExt cx="824958" cy="824959"/>
          </a:xfrm>
        </p:grpSpPr>
        <p:sp>
          <p:nvSpPr>
            <p:cNvPr id="13" name="矩形 12"/>
            <p:cNvSpPr/>
            <p:nvPr/>
          </p:nvSpPr>
          <p:spPr>
            <a:xfrm>
              <a:off x="10579885" y="2"/>
              <a:ext cx="824958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 rot="13500000">
              <a:off x="10807379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60655" y="1823720"/>
            <a:ext cx="11623040" cy="20459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93089" y="1905000"/>
            <a:ext cx="619706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用户上网行为监控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包括淘宝、京东和进行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聊天等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统计用户上网习惯给出图形化的统计结果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799465" y="3242945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 184"/>
          <p:cNvSpPr/>
          <p:nvPr/>
        </p:nvSpPr>
        <p:spPr>
          <a:xfrm>
            <a:off x="799465" y="3420745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 184"/>
          <p:cNvSpPr/>
          <p:nvPr/>
        </p:nvSpPr>
        <p:spPr>
          <a:xfrm>
            <a:off x="799465" y="3602355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843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A108C-1A78-42B8-A392-330A8FD0BAE2}"/>
              </a:ext>
            </a:extLst>
          </p:cNvPr>
          <p:cNvSpPr/>
          <p:nvPr/>
        </p:nvSpPr>
        <p:spPr>
          <a:xfrm>
            <a:off x="5540606" y="3683246"/>
            <a:ext cx="560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开发环境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DAC89-97CA-4056-8269-B6D3A9192158}"/>
              </a:ext>
            </a:extLst>
          </p:cNvPr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9AB0E-2A07-41B1-8BC0-B9A1224F6D2A}"/>
              </a:ext>
            </a:extLst>
          </p:cNvPr>
          <p:cNvSpPr txBox="1"/>
          <p:nvPr/>
        </p:nvSpPr>
        <p:spPr>
          <a:xfrm>
            <a:off x="5431730" y="1003840"/>
            <a:ext cx="29233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D38D-B49E-4675-9DB0-07EEC4CF25A0}"/>
              </a:ext>
            </a:extLst>
          </p:cNvPr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9DF26B83-FEF5-4BA7-B806-AEF4C6FA0975}"/>
              </a:ext>
            </a:extLst>
          </p:cNvPr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739A0-A060-4B8F-A010-4E2419E5D169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ED9F1-EDEF-4CF3-9093-FF643EFF8E7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630344-1D0B-444E-B470-9282FD28ADD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5437F-8D91-4D12-81F3-FB7F3404FD0F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C7734E-E5D3-49BA-BF5F-709B1EE7E4EA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449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62FC441-BC9B-42B0-96D9-C4C06F01FDC4}"/>
              </a:ext>
            </a:extLst>
          </p:cNvPr>
          <p:cNvSpPr/>
          <p:nvPr/>
        </p:nvSpPr>
        <p:spPr>
          <a:xfrm>
            <a:off x="2299493" y="1963016"/>
            <a:ext cx="50334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开发环境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F8AACD-1C6E-49F1-A8B5-77801B3D5857}"/>
              </a:ext>
            </a:extLst>
          </p:cNvPr>
          <p:cNvSpPr/>
          <p:nvPr/>
        </p:nvSpPr>
        <p:spPr>
          <a:xfrm>
            <a:off x="912759" y="0"/>
            <a:ext cx="773061" cy="2525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3DCCE31-A137-4E86-A196-D4EF663BF45C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6939B3-6FCE-4B36-B3B2-602D4892E94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A94AC9-6401-4E54-96A4-65B37120915F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9F4E61F-51BE-4B26-8D1E-25DA4B952769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EBE463-8E58-4980-AD88-78D8CE68FCD1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B3DE22F-A647-4B46-9BFD-DDDB6968015E}"/>
              </a:ext>
            </a:extLst>
          </p:cNvPr>
          <p:cNvSpPr/>
          <p:nvPr/>
        </p:nvSpPr>
        <p:spPr>
          <a:xfrm>
            <a:off x="1074805" y="1963016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0D96222-DDCC-4FF0-80A9-38EFCB671EE3}"/>
              </a:ext>
            </a:extLst>
          </p:cNvPr>
          <p:cNvCxnSpPr>
            <a:cxnSpLocks/>
          </p:cNvCxnSpPr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5E9851-EE15-4E04-8CFB-D077E84539CD}"/>
              </a:ext>
            </a:extLst>
          </p:cNvPr>
          <p:cNvSpPr txBox="1"/>
          <p:nvPr/>
        </p:nvSpPr>
        <p:spPr>
          <a:xfrm>
            <a:off x="10565885" y="5396287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56F900-8651-44E8-B04B-450631BAF542}"/>
              </a:ext>
            </a:extLst>
          </p:cNvPr>
          <p:cNvSpPr txBox="1"/>
          <p:nvPr/>
        </p:nvSpPr>
        <p:spPr>
          <a:xfrm>
            <a:off x="10579016" y="5841137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46EB14-2756-466B-8EE8-C932F3067A10}"/>
              </a:ext>
            </a:extLst>
          </p:cNvPr>
          <p:cNvSpPr txBox="1"/>
          <p:nvPr/>
        </p:nvSpPr>
        <p:spPr>
          <a:xfrm>
            <a:off x="3509950" y="2902031"/>
            <a:ext cx="69083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Anaconda(Python 3.5) with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Scapy</a:t>
            </a:r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WinPcap</a:t>
            </a:r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endParaRPr lang="en-US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Tkinter</a:t>
            </a:r>
            <a:endParaRPr lang="en-US" altLang="zh-CN" sz="24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Any Browser</a:t>
            </a:r>
            <a:endParaRPr lang="zh-CN" altLang="en-US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2856CA-F52C-4B26-A945-3F9CD1531D4C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403835" y="2732457"/>
            <a:ext cx="24123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586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3A108C-1A78-42B8-A392-330A8FD0BAE2}"/>
              </a:ext>
            </a:extLst>
          </p:cNvPr>
          <p:cNvSpPr/>
          <p:nvPr/>
        </p:nvSpPr>
        <p:spPr>
          <a:xfrm>
            <a:off x="5540606" y="3683246"/>
            <a:ext cx="560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设计思路</a:t>
            </a:r>
            <a:endParaRPr lang="en-US" altLang="zh-CN" sz="4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DAC89-97CA-4056-8269-B6D3A9192158}"/>
              </a:ext>
            </a:extLst>
          </p:cNvPr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9AB0E-2A07-41B1-8BC0-B9A1224F6D2A}"/>
              </a:ext>
            </a:extLst>
          </p:cNvPr>
          <p:cNvSpPr txBox="1"/>
          <p:nvPr/>
        </p:nvSpPr>
        <p:spPr>
          <a:xfrm>
            <a:off x="5431730" y="1003840"/>
            <a:ext cx="3684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D38D-B49E-4675-9DB0-07EEC4CF25A0}"/>
              </a:ext>
            </a:extLst>
          </p:cNvPr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9DF26B83-FEF5-4BA7-B806-AEF4C6FA0975}"/>
              </a:ext>
            </a:extLst>
          </p:cNvPr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739A0-A060-4B8F-A010-4E2419E5D169}"/>
              </a:ext>
            </a:extLst>
          </p:cNvPr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0ED9F1-EDEF-4CF3-9093-FF643EFF8E7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630344-1D0B-444E-B470-9282FD28ADD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5437F-8D91-4D12-81F3-FB7F3404FD0F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C7734E-E5D3-49BA-BF5F-709B1EE7E4EA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7962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3952F-BE2C-42FC-9013-F3E3A2759702}"/>
              </a:ext>
            </a:extLst>
          </p:cNvPr>
          <p:cNvGrpSpPr/>
          <p:nvPr/>
        </p:nvGrpSpPr>
        <p:grpSpPr>
          <a:xfrm>
            <a:off x="929663" y="1143103"/>
            <a:ext cx="2390775" cy="1955006"/>
            <a:chOff x="1053488" y="911598"/>
            <a:chExt cx="2390775" cy="19550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9387CE-8372-40E5-AF77-CF2D61167AD1}"/>
                </a:ext>
              </a:extLst>
            </p:cNvPr>
            <p:cNvSpPr txBox="1"/>
            <p:nvPr/>
          </p:nvSpPr>
          <p:spPr>
            <a:xfrm>
              <a:off x="1234463" y="1013436"/>
              <a:ext cx="20288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EADB40-A87C-492A-AE9A-37F4801FBF0C}"/>
                </a:ext>
              </a:extLst>
            </p:cNvPr>
            <p:cNvSpPr/>
            <p:nvPr/>
          </p:nvSpPr>
          <p:spPr>
            <a:xfrm>
              <a:off x="1053488" y="911598"/>
              <a:ext cx="2390775" cy="1955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BFEFCD-8B1C-4DB8-864A-0111AA3D5B93}"/>
                </a:ext>
              </a:extLst>
            </p:cNvPr>
            <p:cNvSpPr/>
            <p:nvPr/>
          </p:nvSpPr>
          <p:spPr>
            <a:xfrm>
              <a:off x="1285065" y="1929464"/>
              <a:ext cx="1927621" cy="342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86FD07-8D9A-4B4C-AAFE-0B09726097A4}"/>
                </a:ext>
              </a:extLst>
            </p:cNvPr>
            <p:cNvSpPr txBox="1"/>
            <p:nvPr/>
          </p:nvSpPr>
          <p:spPr>
            <a:xfrm>
              <a:off x="1285065" y="2215123"/>
              <a:ext cx="19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Idea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7E5A6E-9FEC-467A-9DCD-BE15B2509DFE}"/>
                </a:ext>
              </a:extLst>
            </p:cNvPr>
            <p:cNvSpPr txBox="1"/>
            <p:nvPr/>
          </p:nvSpPr>
          <p:spPr>
            <a:xfrm>
              <a:off x="1209460" y="1300113"/>
              <a:ext cx="207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33C4613-5453-4BDF-ADDE-73EDBC11268B}"/>
              </a:ext>
            </a:extLst>
          </p:cNvPr>
          <p:cNvSpPr/>
          <p:nvPr/>
        </p:nvSpPr>
        <p:spPr>
          <a:xfrm>
            <a:off x="891563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EDA9D4-EABD-4EA8-A3D3-93E8ED49C819}"/>
              </a:ext>
            </a:extLst>
          </p:cNvPr>
          <p:cNvGrpSpPr/>
          <p:nvPr/>
        </p:nvGrpSpPr>
        <p:grpSpPr>
          <a:xfrm rot="13500000">
            <a:off x="1091164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6CFC61-437D-4DD0-B784-34217A45D049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E1CD76-FBCB-4A97-9572-3B6A1DC7EB88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958EE4-222D-4A92-B422-A7CC141BB409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E3DE6E8-9718-4E44-B414-39DDA1387470}"/>
              </a:ext>
            </a:extLst>
          </p:cNvPr>
          <p:cNvSpPr/>
          <p:nvPr/>
        </p:nvSpPr>
        <p:spPr>
          <a:xfrm>
            <a:off x="3549038" y="1100001"/>
            <a:ext cx="76841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初始化与设置参数</a:t>
            </a:r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抓包</a:t>
            </a:r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遍历每一个包，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判断当前在与哪一个网站通信</a:t>
            </a:r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统计计数</a:t>
            </a:r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绘图展示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EF0D16-B38A-41C9-8B87-008D007E1289}"/>
              </a:ext>
            </a:extLst>
          </p:cNvPr>
          <p:cNvSpPr/>
          <p:nvPr/>
        </p:nvSpPr>
        <p:spPr>
          <a:xfrm>
            <a:off x="3501413" y="576781"/>
            <a:ext cx="253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8DA0DC-5549-475E-872B-DCDD8B371AC5}"/>
              </a:ext>
            </a:extLst>
          </p:cNvPr>
          <p:cNvCxnSpPr>
            <a:cxnSpLocks/>
          </p:cNvCxnSpPr>
          <p:nvPr/>
        </p:nvCxnSpPr>
        <p:spPr>
          <a:xfrm>
            <a:off x="903339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E8533-4D49-4626-B978-FF8A86E4A7A9}"/>
              </a:ext>
            </a:extLst>
          </p:cNvPr>
          <p:cNvSpPr txBox="1"/>
          <p:nvPr/>
        </p:nvSpPr>
        <p:spPr>
          <a:xfrm>
            <a:off x="811162" y="53962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4CC2FA-79D0-4A18-A077-9E1CAE5BAA30}"/>
              </a:ext>
            </a:extLst>
          </p:cNvPr>
          <p:cNvSpPr txBox="1"/>
          <p:nvPr/>
        </p:nvSpPr>
        <p:spPr>
          <a:xfrm>
            <a:off x="811161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BA351708-33F7-4B4B-9BC3-0409934541E6}"/>
              </a:ext>
            </a:extLst>
          </p:cNvPr>
          <p:cNvSpPr/>
          <p:nvPr/>
        </p:nvSpPr>
        <p:spPr>
          <a:xfrm rot="10800000">
            <a:off x="7857358" y="2167754"/>
            <a:ext cx="425335" cy="417113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9225CFED-DC7C-4DF5-86AE-32044858B312}"/>
              </a:ext>
            </a:extLst>
          </p:cNvPr>
          <p:cNvSpPr/>
          <p:nvPr/>
        </p:nvSpPr>
        <p:spPr>
          <a:xfrm>
            <a:off x="7261499" y="1647729"/>
            <a:ext cx="271370" cy="5200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194B7796-077F-4EEA-BA8E-8E0D78519EE9}"/>
              </a:ext>
            </a:extLst>
          </p:cNvPr>
          <p:cNvSpPr/>
          <p:nvPr/>
        </p:nvSpPr>
        <p:spPr>
          <a:xfrm>
            <a:off x="7255447" y="2584869"/>
            <a:ext cx="271370" cy="5200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548AA87-2D06-4968-BDD9-BDE62A119125}"/>
              </a:ext>
            </a:extLst>
          </p:cNvPr>
          <p:cNvSpPr/>
          <p:nvPr/>
        </p:nvSpPr>
        <p:spPr>
          <a:xfrm>
            <a:off x="7261499" y="4040105"/>
            <a:ext cx="271370" cy="5200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226BFBC-6680-43D0-9170-138A2B029B80}"/>
              </a:ext>
            </a:extLst>
          </p:cNvPr>
          <p:cNvSpPr/>
          <p:nvPr/>
        </p:nvSpPr>
        <p:spPr>
          <a:xfrm>
            <a:off x="7261499" y="5055517"/>
            <a:ext cx="271370" cy="5200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163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3952F-BE2C-42FC-9013-F3E3A2759702}"/>
              </a:ext>
            </a:extLst>
          </p:cNvPr>
          <p:cNvGrpSpPr/>
          <p:nvPr/>
        </p:nvGrpSpPr>
        <p:grpSpPr>
          <a:xfrm>
            <a:off x="929663" y="1143103"/>
            <a:ext cx="2390775" cy="1955006"/>
            <a:chOff x="1053488" y="911598"/>
            <a:chExt cx="2390775" cy="19550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9387CE-8372-40E5-AF77-CF2D61167AD1}"/>
                </a:ext>
              </a:extLst>
            </p:cNvPr>
            <p:cNvSpPr txBox="1"/>
            <p:nvPr/>
          </p:nvSpPr>
          <p:spPr>
            <a:xfrm>
              <a:off x="1234463" y="1013436"/>
              <a:ext cx="20288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EADB40-A87C-492A-AE9A-37F4801FBF0C}"/>
                </a:ext>
              </a:extLst>
            </p:cNvPr>
            <p:cNvSpPr/>
            <p:nvPr/>
          </p:nvSpPr>
          <p:spPr>
            <a:xfrm>
              <a:off x="1053488" y="911598"/>
              <a:ext cx="2390775" cy="1955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BFEFCD-8B1C-4DB8-864A-0111AA3D5B93}"/>
                </a:ext>
              </a:extLst>
            </p:cNvPr>
            <p:cNvSpPr/>
            <p:nvPr/>
          </p:nvSpPr>
          <p:spPr>
            <a:xfrm>
              <a:off x="1285065" y="1929464"/>
              <a:ext cx="1927621" cy="342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86FD07-8D9A-4B4C-AAFE-0B09726097A4}"/>
                </a:ext>
              </a:extLst>
            </p:cNvPr>
            <p:cNvSpPr txBox="1"/>
            <p:nvPr/>
          </p:nvSpPr>
          <p:spPr>
            <a:xfrm>
              <a:off x="1285065" y="2215123"/>
              <a:ext cx="19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Idea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7E5A6E-9FEC-467A-9DCD-BE15B2509DFE}"/>
                </a:ext>
              </a:extLst>
            </p:cNvPr>
            <p:cNvSpPr txBox="1"/>
            <p:nvPr/>
          </p:nvSpPr>
          <p:spPr>
            <a:xfrm>
              <a:off x="1209460" y="1300113"/>
              <a:ext cx="207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33C4613-5453-4BDF-ADDE-73EDBC11268B}"/>
              </a:ext>
            </a:extLst>
          </p:cNvPr>
          <p:cNvSpPr/>
          <p:nvPr/>
        </p:nvSpPr>
        <p:spPr>
          <a:xfrm>
            <a:off x="891563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EDA9D4-EABD-4EA8-A3D3-93E8ED49C819}"/>
              </a:ext>
            </a:extLst>
          </p:cNvPr>
          <p:cNvGrpSpPr/>
          <p:nvPr/>
        </p:nvGrpSpPr>
        <p:grpSpPr>
          <a:xfrm rot="13500000">
            <a:off x="1091164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6CFC61-437D-4DD0-B784-34217A45D049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E1CD76-FBCB-4A97-9572-3B6A1DC7EB88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958EE4-222D-4A92-B422-A7CC141BB409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3DE6E8-9718-4E44-B414-39DDA1387470}"/>
                  </a:ext>
                </a:extLst>
              </p:cNvPr>
              <p:cNvSpPr/>
              <p:nvPr/>
            </p:nvSpPr>
            <p:spPr>
              <a:xfrm>
                <a:off x="3549038" y="1100001"/>
                <a:ext cx="76841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参数设置：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单次抓取包的个数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两次嗅探间的时间间隔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嗅探总次数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按时间抽样统计：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𝑟𝑒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𝑐𝑜𝑟𝑑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min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𝑟𝑡𝑜𝑡𝑎𝑙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,1)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3DE6E8-9718-4E44-B414-39DDA13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38" y="1100001"/>
                <a:ext cx="7684188" cy="3046988"/>
              </a:xfrm>
              <a:prstGeom prst="rect">
                <a:avLst/>
              </a:prstGeom>
              <a:blipFill>
                <a:blip r:embed="rId3"/>
                <a:stretch>
                  <a:fillRect l="-1983" t="-2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67EF0D16-B38A-41C9-8B87-008D007E1289}"/>
              </a:ext>
            </a:extLst>
          </p:cNvPr>
          <p:cNvSpPr/>
          <p:nvPr/>
        </p:nvSpPr>
        <p:spPr>
          <a:xfrm>
            <a:off x="3501413" y="576781"/>
            <a:ext cx="253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8DA0DC-5549-475E-872B-DCDD8B371AC5}"/>
              </a:ext>
            </a:extLst>
          </p:cNvPr>
          <p:cNvCxnSpPr>
            <a:cxnSpLocks/>
          </p:cNvCxnSpPr>
          <p:nvPr/>
        </p:nvCxnSpPr>
        <p:spPr>
          <a:xfrm>
            <a:off x="903339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E8533-4D49-4626-B978-FF8A86E4A7A9}"/>
              </a:ext>
            </a:extLst>
          </p:cNvPr>
          <p:cNvSpPr txBox="1"/>
          <p:nvPr/>
        </p:nvSpPr>
        <p:spPr>
          <a:xfrm>
            <a:off x="811162" y="53962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4CC2FA-79D0-4A18-A077-9E1CAE5BAA30}"/>
              </a:ext>
            </a:extLst>
          </p:cNvPr>
          <p:cNvSpPr txBox="1"/>
          <p:nvPr/>
        </p:nvSpPr>
        <p:spPr>
          <a:xfrm>
            <a:off x="811161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ACA4FD9-9F12-463D-A8F8-AEF161362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38" y="4146989"/>
            <a:ext cx="5459730" cy="27298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4B1F71-134E-4115-8D6F-D642FF234CD7}"/>
              </a:ext>
            </a:extLst>
          </p:cNvPr>
          <p:cNvSpPr txBox="1"/>
          <p:nvPr/>
        </p:nvSpPr>
        <p:spPr>
          <a:xfrm>
            <a:off x="8595360" y="4542503"/>
            <a:ext cx="341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时刻对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网站抓获的总报文数量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F3B0B88-9867-4CA2-A9FF-2FD7E17CD1A5}"/>
              </a:ext>
            </a:extLst>
          </p:cNvPr>
          <p:cNvSpPr/>
          <p:nvPr/>
        </p:nvSpPr>
        <p:spPr>
          <a:xfrm>
            <a:off x="9008769" y="4146989"/>
            <a:ext cx="318112" cy="436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70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3952F-BE2C-42FC-9013-F3E3A2759702}"/>
              </a:ext>
            </a:extLst>
          </p:cNvPr>
          <p:cNvGrpSpPr/>
          <p:nvPr/>
        </p:nvGrpSpPr>
        <p:grpSpPr>
          <a:xfrm>
            <a:off x="929663" y="1143103"/>
            <a:ext cx="2390775" cy="1955006"/>
            <a:chOff x="1053488" y="911598"/>
            <a:chExt cx="2390775" cy="19550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9387CE-8372-40E5-AF77-CF2D61167AD1}"/>
                </a:ext>
              </a:extLst>
            </p:cNvPr>
            <p:cNvSpPr txBox="1"/>
            <p:nvPr/>
          </p:nvSpPr>
          <p:spPr>
            <a:xfrm>
              <a:off x="1234463" y="1013436"/>
              <a:ext cx="20288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EADB40-A87C-492A-AE9A-37F4801FBF0C}"/>
                </a:ext>
              </a:extLst>
            </p:cNvPr>
            <p:cNvSpPr/>
            <p:nvPr/>
          </p:nvSpPr>
          <p:spPr>
            <a:xfrm>
              <a:off x="1053488" y="911598"/>
              <a:ext cx="2390775" cy="1955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BFEFCD-8B1C-4DB8-864A-0111AA3D5B93}"/>
                </a:ext>
              </a:extLst>
            </p:cNvPr>
            <p:cNvSpPr/>
            <p:nvPr/>
          </p:nvSpPr>
          <p:spPr>
            <a:xfrm>
              <a:off x="1285065" y="1929464"/>
              <a:ext cx="1927621" cy="342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86FD07-8D9A-4B4C-AAFE-0B09726097A4}"/>
                </a:ext>
              </a:extLst>
            </p:cNvPr>
            <p:cNvSpPr txBox="1"/>
            <p:nvPr/>
          </p:nvSpPr>
          <p:spPr>
            <a:xfrm>
              <a:off x="1285065" y="2215123"/>
              <a:ext cx="19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Idea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7E5A6E-9FEC-467A-9DCD-BE15B2509DFE}"/>
                </a:ext>
              </a:extLst>
            </p:cNvPr>
            <p:cNvSpPr txBox="1"/>
            <p:nvPr/>
          </p:nvSpPr>
          <p:spPr>
            <a:xfrm>
              <a:off x="1209460" y="1300113"/>
              <a:ext cx="207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33C4613-5453-4BDF-ADDE-73EDBC11268B}"/>
              </a:ext>
            </a:extLst>
          </p:cNvPr>
          <p:cNvSpPr/>
          <p:nvPr/>
        </p:nvSpPr>
        <p:spPr>
          <a:xfrm>
            <a:off x="891563" y="0"/>
            <a:ext cx="773061" cy="824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EDA9D4-EABD-4EA8-A3D3-93E8ED49C819}"/>
              </a:ext>
            </a:extLst>
          </p:cNvPr>
          <p:cNvGrpSpPr/>
          <p:nvPr/>
        </p:nvGrpSpPr>
        <p:grpSpPr>
          <a:xfrm rot="13500000">
            <a:off x="1091164" y="14968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6CFC61-437D-4DD0-B784-34217A45D049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E1CD76-FBCB-4A97-9572-3B6A1DC7EB88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958EE4-222D-4A92-B422-A7CC141BB409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E3DE6E8-9718-4E44-B414-39DDA1387470}"/>
              </a:ext>
            </a:extLst>
          </p:cNvPr>
          <p:cNvSpPr/>
          <p:nvPr/>
        </p:nvSpPr>
        <p:spPr>
          <a:xfrm>
            <a:off x="3549038" y="1100001"/>
            <a:ext cx="7883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如何得到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地址与域名的对应关系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不断发送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报文学习该域名的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地址，通过返回的信息构建一个映射字典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简化操作：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EF0D16-B38A-41C9-8B87-008D007E1289}"/>
              </a:ext>
            </a:extLst>
          </p:cNvPr>
          <p:cNvSpPr/>
          <p:nvPr/>
        </p:nvSpPr>
        <p:spPr>
          <a:xfrm>
            <a:off x="3501413" y="576781"/>
            <a:ext cx="253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8DA0DC-5549-475E-872B-DCDD8B371AC5}"/>
              </a:ext>
            </a:extLst>
          </p:cNvPr>
          <p:cNvCxnSpPr>
            <a:cxnSpLocks/>
          </p:cNvCxnSpPr>
          <p:nvPr/>
        </p:nvCxnSpPr>
        <p:spPr>
          <a:xfrm>
            <a:off x="903339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AE8533-4D49-4626-B978-FF8A86E4A7A9}"/>
              </a:ext>
            </a:extLst>
          </p:cNvPr>
          <p:cNvSpPr txBox="1"/>
          <p:nvPr/>
        </p:nvSpPr>
        <p:spPr>
          <a:xfrm>
            <a:off x="811162" y="53962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4CC2FA-79D0-4A18-A077-9E1CAE5BAA30}"/>
              </a:ext>
            </a:extLst>
          </p:cNvPr>
          <p:cNvSpPr txBox="1"/>
          <p:nvPr/>
        </p:nvSpPr>
        <p:spPr>
          <a:xfrm>
            <a:off x="811161" y="58579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561</Words>
  <Application>Microsoft Office PowerPoint</Application>
  <PresentationFormat>宽屏</PresentationFormat>
  <Paragraphs>186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Cambria Math</vt:lpstr>
      <vt:lpstr>Arial</vt:lpstr>
      <vt:lpstr>微软雅黑 Light</vt:lpstr>
      <vt:lpstr>微软雅黑</vt:lpstr>
      <vt:lpstr>等线 Light</vt:lpstr>
      <vt:lpstr>等线</vt:lpstr>
      <vt:lpstr>Wingdings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益达 李</dc:creator>
  <cp:lastModifiedBy>子为 彭</cp:lastModifiedBy>
  <cp:revision>136</cp:revision>
  <dcterms:created xsi:type="dcterms:W3CDTF">2018-11-20T14:32:29Z</dcterms:created>
  <dcterms:modified xsi:type="dcterms:W3CDTF">2019-06-11T03:07:19Z</dcterms:modified>
</cp:coreProperties>
</file>