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9E6990-BFDA-06DA-3010-F4183188F9CC}" v="31" dt="2020-04-12T11:59:13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es Thor" userId="S::claes.thor@visualart.com::2facbecc-e75d-42c9-bffe-b76d6b39fba2" providerId="AD" clId="Web-{FB9E6990-BFDA-06DA-3010-F4183188F9CC}"/>
    <pc:docChg chg="modSld">
      <pc:chgData name="Claes Thor" userId="S::claes.thor@visualart.com::2facbecc-e75d-42c9-bffe-b76d6b39fba2" providerId="AD" clId="Web-{FB9E6990-BFDA-06DA-3010-F4183188F9CC}" dt="2020-04-12T11:59:13.020" v="29"/>
      <pc:docMkLst>
        <pc:docMk/>
      </pc:docMkLst>
      <pc:sldChg chg="modSp addAnim modAnim">
        <pc:chgData name="Claes Thor" userId="S::claes.thor@visualart.com::2facbecc-e75d-42c9-bffe-b76d6b39fba2" providerId="AD" clId="Web-{FB9E6990-BFDA-06DA-3010-F4183188F9CC}" dt="2020-04-12T11:59:13.020" v="29"/>
        <pc:sldMkLst>
          <pc:docMk/>
          <pc:sldMk cId="3194377694" sldId="256"/>
        </pc:sldMkLst>
        <pc:spChg chg="mod">
          <ac:chgData name="Claes Thor" userId="S::claes.thor@visualart.com::2facbecc-e75d-42c9-bffe-b76d6b39fba2" providerId="AD" clId="Web-{FB9E6990-BFDA-06DA-3010-F4183188F9CC}" dt="2020-04-12T11:58:33.957" v="25" actId="20577"/>
          <ac:spMkLst>
            <pc:docMk/>
            <pc:sldMk cId="3194377694" sldId="25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sv-SE" smtClean="0"/>
              <a:t>2020-04-12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b="1" dirty="0">
                <a:latin typeface="Helvetica"/>
                <a:cs typeface="Calibri Light"/>
              </a:rPr>
              <a:t>GODIS TILL FRUKOST HELT OKEJ</a:t>
            </a:r>
            <a:endParaRPr lang="sv-SE" b="1">
              <a:latin typeface="Helvetica"/>
              <a:cs typeface="Helvetica"/>
            </a:endParaRP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2" baseType="lpstr">
      <vt:lpstr>Office-tema</vt:lpstr>
      <vt:lpstr>GODIS TILL FRUKOST HELT OKEJ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/>
  <cp:lastModifiedBy/>
  <cp:revision>11</cp:revision>
  <dcterms:created xsi:type="dcterms:W3CDTF">2020-04-12T11:57:18Z</dcterms:created>
  <dcterms:modified xsi:type="dcterms:W3CDTF">2020-04-12T11:59:13Z</dcterms:modified>
</cp:coreProperties>
</file>