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0F264-C63B-426A-9F6E-8351BF015B98}" v="29" dt="2020-05-17T08:45:51.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Saxena" userId="f73c1afd-a0d3-453e-a4e6-6b39660ab1d9" providerId="ADAL" clId="{3B00F264-C63B-426A-9F6E-8351BF015B98}"/>
    <pc:docChg chg="undo custSel mod addSld delSld modSld">
      <pc:chgData name="Ankit Saxena" userId="f73c1afd-a0d3-453e-a4e6-6b39660ab1d9" providerId="ADAL" clId="{3B00F264-C63B-426A-9F6E-8351BF015B98}" dt="2020-05-17T08:46:08.591" v="259" actId="14100"/>
      <pc:docMkLst>
        <pc:docMk/>
      </pc:docMkLst>
      <pc:sldChg chg="addSp delSp modSp add">
        <pc:chgData name="Ankit Saxena" userId="f73c1afd-a0d3-453e-a4e6-6b39660ab1d9" providerId="ADAL" clId="{3B00F264-C63B-426A-9F6E-8351BF015B98}" dt="2020-05-17T08:46:08.591" v="259" actId="14100"/>
        <pc:sldMkLst>
          <pc:docMk/>
          <pc:sldMk cId="3498272536" sldId="256"/>
        </pc:sldMkLst>
        <pc:spChg chg="mod">
          <ac:chgData name="Ankit Saxena" userId="f73c1afd-a0d3-453e-a4e6-6b39660ab1d9" providerId="ADAL" clId="{3B00F264-C63B-426A-9F6E-8351BF015B98}" dt="2020-05-17T08:33:34.133" v="32" actId="20577"/>
          <ac:spMkLst>
            <pc:docMk/>
            <pc:sldMk cId="3498272536" sldId="256"/>
            <ac:spMk id="2" creationId="{2E5866A3-DF84-475B-B87C-8CFD07BA208D}"/>
          </ac:spMkLst>
        </pc:spChg>
        <pc:spChg chg="del">
          <ac:chgData name="Ankit Saxena" userId="f73c1afd-a0d3-453e-a4e6-6b39660ab1d9" providerId="ADAL" clId="{3B00F264-C63B-426A-9F6E-8351BF015B98}" dt="2020-05-17T08:33:38.068" v="33" actId="478"/>
          <ac:spMkLst>
            <pc:docMk/>
            <pc:sldMk cId="3498272536" sldId="256"/>
            <ac:spMk id="3" creationId="{01823561-A6B5-440E-BF41-B337E0180BE1}"/>
          </ac:spMkLst>
        </pc:spChg>
        <pc:spChg chg="add mod">
          <ac:chgData name="Ankit Saxena" userId="f73c1afd-a0d3-453e-a4e6-6b39660ab1d9" providerId="ADAL" clId="{3B00F264-C63B-426A-9F6E-8351BF015B98}" dt="2020-05-17T08:46:08.591" v="259" actId="14100"/>
          <ac:spMkLst>
            <pc:docMk/>
            <pc:sldMk cId="3498272536" sldId="256"/>
            <ac:spMk id="4" creationId="{356F3A12-2E78-4033-9A12-4E07BA85723F}"/>
          </ac:spMkLst>
        </pc:spChg>
      </pc:sldChg>
      <pc:sldChg chg="addSp delSp modSp add">
        <pc:chgData name="Ankit Saxena" userId="f73c1afd-a0d3-453e-a4e6-6b39660ab1d9" providerId="ADAL" clId="{3B00F264-C63B-426A-9F6E-8351BF015B98}" dt="2020-05-17T08:35:26.168" v="63" actId="123"/>
        <pc:sldMkLst>
          <pc:docMk/>
          <pc:sldMk cId="619427786" sldId="257"/>
        </pc:sldMkLst>
        <pc:spChg chg="mod">
          <ac:chgData name="Ankit Saxena" userId="f73c1afd-a0d3-453e-a4e6-6b39660ab1d9" providerId="ADAL" clId="{3B00F264-C63B-426A-9F6E-8351BF015B98}" dt="2020-05-17T08:34:15.641" v="53" actId="20577"/>
          <ac:spMkLst>
            <pc:docMk/>
            <pc:sldMk cId="619427786" sldId="257"/>
            <ac:spMk id="2" creationId="{D7ECDD5A-A683-4D9E-A826-B02F25EE19A3}"/>
          </ac:spMkLst>
        </pc:spChg>
        <pc:spChg chg="del">
          <ac:chgData name="Ankit Saxena" userId="f73c1afd-a0d3-453e-a4e6-6b39660ab1d9" providerId="ADAL" clId="{3B00F264-C63B-426A-9F6E-8351BF015B98}" dt="2020-05-17T08:33:46.611" v="35" actId="478"/>
          <ac:spMkLst>
            <pc:docMk/>
            <pc:sldMk cId="619427786" sldId="257"/>
            <ac:spMk id="3" creationId="{1A38D2B0-2957-497A-959D-5A5CFAD0F02A}"/>
          </ac:spMkLst>
        </pc:spChg>
        <pc:spChg chg="add mod">
          <ac:chgData name="Ankit Saxena" userId="f73c1afd-a0d3-453e-a4e6-6b39660ab1d9" providerId="ADAL" clId="{3B00F264-C63B-426A-9F6E-8351BF015B98}" dt="2020-05-17T08:35:26.168" v="63" actId="123"/>
          <ac:spMkLst>
            <pc:docMk/>
            <pc:sldMk cId="619427786" sldId="257"/>
            <ac:spMk id="4" creationId="{D3A29ADD-61F9-4C88-92FC-9033B5EFEBAE}"/>
          </ac:spMkLst>
        </pc:spChg>
      </pc:sldChg>
      <pc:sldChg chg="addSp modSp add">
        <pc:chgData name="Ankit Saxena" userId="f73c1afd-a0d3-453e-a4e6-6b39660ab1d9" providerId="ADAL" clId="{3B00F264-C63B-426A-9F6E-8351BF015B98}" dt="2020-05-17T08:37:19.836" v="97" actId="20577"/>
        <pc:sldMkLst>
          <pc:docMk/>
          <pc:sldMk cId="3194493857" sldId="258"/>
        </pc:sldMkLst>
        <pc:spChg chg="mod">
          <ac:chgData name="Ankit Saxena" userId="f73c1afd-a0d3-453e-a4e6-6b39660ab1d9" providerId="ADAL" clId="{3B00F264-C63B-426A-9F6E-8351BF015B98}" dt="2020-05-17T08:35:35.155" v="73" actId="20577"/>
          <ac:spMkLst>
            <pc:docMk/>
            <pc:sldMk cId="3194493857" sldId="258"/>
            <ac:spMk id="2" creationId="{D7ECDD5A-A683-4D9E-A826-B02F25EE19A3}"/>
          </ac:spMkLst>
        </pc:spChg>
        <pc:spChg chg="add mod">
          <ac:chgData name="Ankit Saxena" userId="f73c1afd-a0d3-453e-a4e6-6b39660ab1d9" providerId="ADAL" clId="{3B00F264-C63B-426A-9F6E-8351BF015B98}" dt="2020-05-17T08:37:19.836" v="97" actId="20577"/>
          <ac:spMkLst>
            <pc:docMk/>
            <pc:sldMk cId="3194493857" sldId="258"/>
            <ac:spMk id="3" creationId="{F0F447C0-4405-4679-8DFB-BA1673DDED9C}"/>
          </ac:spMkLst>
        </pc:spChg>
      </pc:sldChg>
      <pc:sldChg chg="addSp modSp add">
        <pc:chgData name="Ankit Saxena" userId="f73c1afd-a0d3-453e-a4e6-6b39660ab1d9" providerId="ADAL" clId="{3B00F264-C63B-426A-9F6E-8351BF015B98}" dt="2020-05-17T08:40:53.139" v="132" actId="1076"/>
        <pc:sldMkLst>
          <pc:docMk/>
          <pc:sldMk cId="1911646510" sldId="259"/>
        </pc:sldMkLst>
        <pc:spChg chg="mod">
          <ac:chgData name="Ankit Saxena" userId="f73c1afd-a0d3-453e-a4e6-6b39660ab1d9" providerId="ADAL" clId="{3B00F264-C63B-426A-9F6E-8351BF015B98}" dt="2020-05-17T08:37:29.507" v="108" actId="20577"/>
          <ac:spMkLst>
            <pc:docMk/>
            <pc:sldMk cId="1911646510" sldId="259"/>
            <ac:spMk id="2" creationId="{D7ECDD5A-A683-4D9E-A826-B02F25EE19A3}"/>
          </ac:spMkLst>
        </pc:spChg>
        <pc:spChg chg="add mod">
          <ac:chgData name="Ankit Saxena" userId="f73c1afd-a0d3-453e-a4e6-6b39660ab1d9" providerId="ADAL" clId="{3B00F264-C63B-426A-9F6E-8351BF015B98}" dt="2020-05-17T08:39:58.719" v="124" actId="14100"/>
          <ac:spMkLst>
            <pc:docMk/>
            <pc:sldMk cId="1911646510" sldId="259"/>
            <ac:spMk id="3" creationId="{521192E7-C92D-4289-A529-17DB077B6D21}"/>
          </ac:spMkLst>
        </pc:spChg>
        <pc:picChg chg="add mod">
          <ac:chgData name="Ankit Saxena" userId="f73c1afd-a0d3-453e-a4e6-6b39660ab1d9" providerId="ADAL" clId="{3B00F264-C63B-426A-9F6E-8351BF015B98}" dt="2020-05-17T08:40:53.139" v="132" actId="1076"/>
          <ac:picMkLst>
            <pc:docMk/>
            <pc:sldMk cId="1911646510" sldId="259"/>
            <ac:picMk id="4" creationId="{B7A9D86B-92B2-482F-B593-DC2E69136584}"/>
          </ac:picMkLst>
        </pc:picChg>
        <pc:picChg chg="add mod">
          <ac:chgData name="Ankit Saxena" userId="f73c1afd-a0d3-453e-a4e6-6b39660ab1d9" providerId="ADAL" clId="{3B00F264-C63B-426A-9F6E-8351BF015B98}" dt="2020-05-17T08:40:50.953" v="131" actId="1076"/>
          <ac:picMkLst>
            <pc:docMk/>
            <pc:sldMk cId="1911646510" sldId="259"/>
            <ac:picMk id="5" creationId="{4E094129-835D-4732-99D6-FEBF38F463D6}"/>
          </ac:picMkLst>
        </pc:picChg>
      </pc:sldChg>
      <pc:sldChg chg="modSp add del">
        <pc:chgData name="Ankit Saxena" userId="f73c1afd-a0d3-453e-a4e6-6b39660ab1d9" providerId="ADAL" clId="{3B00F264-C63B-426A-9F6E-8351BF015B98}" dt="2020-05-17T08:41:48.933" v="159" actId="2696"/>
        <pc:sldMkLst>
          <pc:docMk/>
          <pc:sldMk cId="4277737940" sldId="260"/>
        </pc:sldMkLst>
        <pc:spChg chg="mod">
          <ac:chgData name="Ankit Saxena" userId="f73c1afd-a0d3-453e-a4e6-6b39660ab1d9" providerId="ADAL" clId="{3B00F264-C63B-426A-9F6E-8351BF015B98}" dt="2020-05-17T08:41:00.102" v="146" actId="20577"/>
          <ac:spMkLst>
            <pc:docMk/>
            <pc:sldMk cId="4277737940" sldId="260"/>
            <ac:spMk id="2" creationId="{D7ECDD5A-A683-4D9E-A826-B02F25EE19A3}"/>
          </ac:spMkLst>
        </pc:spChg>
      </pc:sldChg>
      <pc:sldChg chg="addSp modSp add">
        <pc:chgData name="Ankit Saxena" userId="f73c1afd-a0d3-453e-a4e6-6b39660ab1d9" providerId="ADAL" clId="{3B00F264-C63B-426A-9F6E-8351BF015B98}" dt="2020-05-17T08:45:37.175" v="240" actId="1076"/>
        <pc:sldMkLst>
          <pc:docMk/>
          <pc:sldMk cId="1121638879" sldId="261"/>
        </pc:sldMkLst>
        <pc:spChg chg="mod">
          <ac:chgData name="Ankit Saxena" userId="f73c1afd-a0d3-453e-a4e6-6b39660ab1d9" providerId="ADAL" clId="{3B00F264-C63B-426A-9F6E-8351BF015B98}" dt="2020-05-17T08:42:05.258" v="181" actId="20577"/>
          <ac:spMkLst>
            <pc:docMk/>
            <pc:sldMk cId="1121638879" sldId="261"/>
            <ac:spMk id="2" creationId="{D7ECDD5A-A683-4D9E-A826-B02F25EE19A3}"/>
          </ac:spMkLst>
        </pc:spChg>
        <pc:spChg chg="add mod">
          <ac:chgData name="Ankit Saxena" userId="f73c1afd-a0d3-453e-a4e6-6b39660ab1d9" providerId="ADAL" clId="{3B00F264-C63B-426A-9F6E-8351BF015B98}" dt="2020-05-17T08:44:24.886" v="214" actId="1076"/>
          <ac:spMkLst>
            <pc:docMk/>
            <pc:sldMk cId="1121638879" sldId="261"/>
            <ac:spMk id="3" creationId="{65EBC5E6-8172-4324-A8AA-40A9126C3184}"/>
          </ac:spMkLst>
        </pc:spChg>
        <pc:spChg chg="add mod">
          <ac:chgData name="Ankit Saxena" userId="f73c1afd-a0d3-453e-a4e6-6b39660ab1d9" providerId="ADAL" clId="{3B00F264-C63B-426A-9F6E-8351BF015B98}" dt="2020-05-17T08:44:44.519" v="232" actId="20577"/>
          <ac:spMkLst>
            <pc:docMk/>
            <pc:sldMk cId="1121638879" sldId="261"/>
            <ac:spMk id="4" creationId="{33BCC60A-90DB-4DFA-9445-86E5E54E1357}"/>
          </ac:spMkLst>
        </pc:spChg>
        <pc:spChg chg="add mod">
          <ac:chgData name="Ankit Saxena" userId="f73c1afd-a0d3-453e-a4e6-6b39660ab1d9" providerId="ADAL" clId="{3B00F264-C63B-426A-9F6E-8351BF015B98}" dt="2020-05-17T08:45:37.175" v="240" actId="1076"/>
          <ac:spMkLst>
            <pc:docMk/>
            <pc:sldMk cId="1121638879" sldId="261"/>
            <ac:spMk id="5" creationId="{E6920E91-926A-4286-916E-A16E72C43BD7}"/>
          </ac:spMkLst>
        </pc:spChg>
      </pc:sldChg>
      <pc:sldChg chg="add del">
        <pc:chgData name="Ankit Saxena" userId="f73c1afd-a0d3-453e-a4e6-6b39660ab1d9" providerId="ADAL" clId="{3B00F264-C63B-426A-9F6E-8351BF015B98}" dt="2020-05-17T08:41:47.416" v="158" actId="2696"/>
        <pc:sldMkLst>
          <pc:docMk/>
          <pc:sldMk cId="2098043064" sldId="262"/>
        </pc:sldMkLst>
      </pc:sldChg>
      <pc:sldChg chg="addSp delSp modSp add mod setBg">
        <pc:chgData name="Ankit Saxena" userId="f73c1afd-a0d3-453e-a4e6-6b39660ab1d9" providerId="ADAL" clId="{3B00F264-C63B-426A-9F6E-8351BF015B98}" dt="2020-05-17T08:41:42.288" v="157" actId="1076"/>
        <pc:sldMkLst>
          <pc:docMk/>
          <pc:sldMk cId="679789763" sldId="263"/>
        </pc:sldMkLst>
        <pc:spChg chg="mod">
          <ac:chgData name="Ankit Saxena" userId="f73c1afd-a0d3-453e-a4e6-6b39660ab1d9" providerId="ADAL" clId="{3B00F264-C63B-426A-9F6E-8351BF015B98}" dt="2020-05-17T08:41:26.008" v="153" actId="26606"/>
          <ac:spMkLst>
            <pc:docMk/>
            <pc:sldMk cId="679789763" sldId="263"/>
            <ac:spMk id="2" creationId="{D7ECDD5A-A683-4D9E-A826-B02F25EE19A3}"/>
          </ac:spMkLst>
        </pc:spChg>
        <pc:spChg chg="add del">
          <ac:chgData name="Ankit Saxena" userId="f73c1afd-a0d3-453e-a4e6-6b39660ab1d9" providerId="ADAL" clId="{3B00F264-C63B-426A-9F6E-8351BF015B98}" dt="2020-05-17T08:41:25.996" v="152" actId="26606"/>
          <ac:spMkLst>
            <pc:docMk/>
            <pc:sldMk cId="679789763" sldId="263"/>
            <ac:spMk id="9" creationId="{823AC064-BC96-4F32-8AE1-B2FD38754823}"/>
          </ac:spMkLst>
        </pc:spChg>
        <pc:picChg chg="add mod ord">
          <ac:chgData name="Ankit Saxena" userId="f73c1afd-a0d3-453e-a4e6-6b39660ab1d9" providerId="ADAL" clId="{3B00F264-C63B-426A-9F6E-8351BF015B98}" dt="2020-05-17T08:41:42.288" v="157" actId="1076"/>
          <ac:picMkLst>
            <pc:docMk/>
            <pc:sldMk cId="679789763" sldId="263"/>
            <ac:picMk id="3" creationId="{1B8706AD-FA62-4B9A-81EC-FC88820C729D}"/>
          </ac:picMkLst>
        </pc:picChg>
        <pc:picChg chg="add mod">
          <ac:chgData name="Ankit Saxena" userId="f73c1afd-a0d3-453e-a4e6-6b39660ab1d9" providerId="ADAL" clId="{3B00F264-C63B-426A-9F6E-8351BF015B98}" dt="2020-05-17T08:41:38.489" v="156" actId="1076"/>
          <ac:picMkLst>
            <pc:docMk/>
            <pc:sldMk cId="679789763" sldId="263"/>
            <ac:picMk id="4" creationId="{C380C160-A0FA-4D60-9164-299170D81D07}"/>
          </ac:picMkLst>
        </pc:picChg>
        <pc:cxnChg chg="add del">
          <ac:chgData name="Ankit Saxena" userId="f73c1afd-a0d3-453e-a4e6-6b39660ab1d9" providerId="ADAL" clId="{3B00F264-C63B-426A-9F6E-8351BF015B98}" dt="2020-05-17T08:41:25.996" v="152" actId="26606"/>
          <ac:cxnSpMkLst>
            <pc:docMk/>
            <pc:sldMk cId="679789763" sldId="263"/>
            <ac:cxnSpMk id="11" creationId="{7E7C77BC-7138-40B1-A15B-20F57A494629}"/>
          </ac:cxnSpMkLst>
        </pc:cxnChg>
        <pc:cxnChg chg="add del">
          <ac:chgData name="Ankit Saxena" userId="f73c1afd-a0d3-453e-a4e6-6b39660ab1d9" providerId="ADAL" clId="{3B00F264-C63B-426A-9F6E-8351BF015B98}" dt="2020-05-17T08:41:25.996" v="152" actId="26606"/>
          <ac:cxnSpMkLst>
            <pc:docMk/>
            <pc:sldMk cId="679789763" sldId="263"/>
            <ac:cxnSpMk id="13" creationId="{DB146403-F3D6-484B-B2ED-97F9565D0370}"/>
          </ac:cxnSpMkLst>
        </pc:cxnChg>
      </pc:sldChg>
      <pc:sldChg chg="addSp delSp modSp add">
        <pc:chgData name="Ankit Saxena" userId="f73c1afd-a0d3-453e-a4e6-6b39660ab1d9" providerId="ADAL" clId="{3B00F264-C63B-426A-9F6E-8351BF015B98}" dt="2020-05-17T08:43:31.742" v="208" actId="14100"/>
        <pc:sldMkLst>
          <pc:docMk/>
          <pc:sldMk cId="3632718235" sldId="264"/>
        </pc:sldMkLst>
        <pc:spChg chg="mod">
          <ac:chgData name="Ankit Saxena" userId="f73c1afd-a0d3-453e-a4e6-6b39660ab1d9" providerId="ADAL" clId="{3B00F264-C63B-426A-9F6E-8351BF015B98}" dt="2020-05-17T08:43:23.487" v="206" actId="27636"/>
          <ac:spMkLst>
            <pc:docMk/>
            <pc:sldMk cId="3632718235" sldId="264"/>
            <ac:spMk id="2" creationId="{D7ECDD5A-A683-4D9E-A826-B02F25EE19A3}"/>
          </ac:spMkLst>
        </pc:spChg>
        <pc:picChg chg="del">
          <ac:chgData name="Ankit Saxena" userId="f73c1afd-a0d3-453e-a4e6-6b39660ab1d9" providerId="ADAL" clId="{3B00F264-C63B-426A-9F6E-8351BF015B98}" dt="2020-05-17T08:42:28.812" v="183" actId="478"/>
          <ac:picMkLst>
            <pc:docMk/>
            <pc:sldMk cId="3632718235" sldId="264"/>
            <ac:picMk id="3" creationId="{1B8706AD-FA62-4B9A-81EC-FC88820C729D}"/>
          </ac:picMkLst>
        </pc:picChg>
        <pc:picChg chg="del">
          <ac:chgData name="Ankit Saxena" userId="f73c1afd-a0d3-453e-a4e6-6b39660ab1d9" providerId="ADAL" clId="{3B00F264-C63B-426A-9F6E-8351BF015B98}" dt="2020-05-17T08:42:30.830" v="184" actId="478"/>
          <ac:picMkLst>
            <pc:docMk/>
            <pc:sldMk cId="3632718235" sldId="264"/>
            <ac:picMk id="4" creationId="{C380C160-A0FA-4D60-9164-299170D81D07}"/>
          </ac:picMkLst>
        </pc:picChg>
        <pc:picChg chg="add mod">
          <ac:chgData name="Ankit Saxena" userId="f73c1afd-a0d3-453e-a4e6-6b39660ab1d9" providerId="ADAL" clId="{3B00F264-C63B-426A-9F6E-8351BF015B98}" dt="2020-05-17T08:43:31.742" v="208" actId="14100"/>
          <ac:picMkLst>
            <pc:docMk/>
            <pc:sldMk cId="3632718235" sldId="264"/>
            <ac:picMk id="5" creationId="{34080885-301F-4863-81ED-566AB3116F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AB03-3118-4A6D-9939-37EC53E70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8005ED-9F99-4E62-B18A-E4588086F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42EFE3-B85E-406B-8D23-8E2A80D65101}"/>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5" name="Footer Placeholder 4">
            <a:extLst>
              <a:ext uri="{FF2B5EF4-FFF2-40B4-BE49-F238E27FC236}">
                <a16:creationId xmlns:a16="http://schemas.microsoft.com/office/drawing/2014/main" id="{7F1ED4A7-8BB1-400A-A5EB-EDE16E49D11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1D456F8-B369-4DC9-928B-775E3AAB149F}"/>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193591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EF27-0232-4C20-B91F-B673B383A3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E870C1-FD1C-4CA1-8D00-9EFF3EBA1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8DCAD-2DC5-4062-A5E5-7217F41D5CD3}"/>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5" name="Footer Placeholder 4">
            <a:extLst>
              <a:ext uri="{FF2B5EF4-FFF2-40B4-BE49-F238E27FC236}">
                <a16:creationId xmlns:a16="http://schemas.microsoft.com/office/drawing/2014/main" id="{87E53429-06D0-4A5E-B344-9DFCDB86B2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5BCBAF-A3CA-4911-9BA1-2E8C3FB39780}"/>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335197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AE2B9-BBC8-4F67-836C-C0B792659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048D7-9A99-4DDA-8978-61E5BF616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896BED-A539-4170-A8F0-B604BB5E7860}"/>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5" name="Footer Placeholder 4">
            <a:extLst>
              <a:ext uri="{FF2B5EF4-FFF2-40B4-BE49-F238E27FC236}">
                <a16:creationId xmlns:a16="http://schemas.microsoft.com/office/drawing/2014/main" id="{FFCA50E0-7023-4945-BD16-88D1A6C9A3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95A2F6D-E514-4E68-9542-D63A8347D8E7}"/>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395009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5FD2-C4D5-4574-84BD-C136FD217E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421382-7687-47FD-A27A-A546BD6DB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A693A-8541-49DF-843B-6E4E5328FFE5}"/>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5" name="Footer Placeholder 4">
            <a:extLst>
              <a:ext uri="{FF2B5EF4-FFF2-40B4-BE49-F238E27FC236}">
                <a16:creationId xmlns:a16="http://schemas.microsoft.com/office/drawing/2014/main" id="{88780DD1-FD76-4457-9BE9-FCE75AF8BD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3BF4C0-DF59-477D-B8BA-FE4B225C38D6}"/>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410101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C58-DABE-4497-B3FD-A6E0AF4E2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4C2357-E1AE-4090-B250-D02ED15F7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4D562-9BA6-4833-90EB-FED41838227B}"/>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5" name="Footer Placeholder 4">
            <a:extLst>
              <a:ext uri="{FF2B5EF4-FFF2-40B4-BE49-F238E27FC236}">
                <a16:creationId xmlns:a16="http://schemas.microsoft.com/office/drawing/2014/main" id="{E16FF8D1-C188-447A-8BB1-5CCEEBA409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468DD1-C115-44F9-9226-2790D1D892D6}"/>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359031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E1B3-7161-4ABC-B05D-185E58CC6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C17B8-E151-4843-AD02-D9F956D82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9A35E9-C2B5-4AB6-B4B2-935DAE042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9DE2AA-1FE3-4A0B-9E47-11258EB4AD5C}"/>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6" name="Footer Placeholder 5">
            <a:extLst>
              <a:ext uri="{FF2B5EF4-FFF2-40B4-BE49-F238E27FC236}">
                <a16:creationId xmlns:a16="http://schemas.microsoft.com/office/drawing/2014/main" id="{D0F9AA8A-2EA5-45F1-BFC5-C48E2E3D04D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2332872-0DC9-4E6E-92B4-21E29A8CECC4}"/>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17236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234B-79BA-4981-BD79-8311DDF524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EFAB28-A1E0-45D6-BBDE-370184367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058B9-86B8-4E2F-B4EA-5C4588135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2B7F90-21C8-49BE-AB15-DBDADAB27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C60BD-6C16-47D9-90DB-5D76C31D41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D7CE65-BD41-46F1-9265-406BD99A952E}"/>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8" name="Footer Placeholder 7">
            <a:extLst>
              <a:ext uri="{FF2B5EF4-FFF2-40B4-BE49-F238E27FC236}">
                <a16:creationId xmlns:a16="http://schemas.microsoft.com/office/drawing/2014/main" id="{EBDF3A02-5960-41B6-819D-414CEB64210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9DA4D67-1709-4572-9953-E0F69AA93FAD}"/>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315230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25AD-9A39-49FE-96C1-E205BCFB60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6C0768-0FFF-4B77-986C-1C0203FCCEE1}"/>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4" name="Footer Placeholder 3">
            <a:extLst>
              <a:ext uri="{FF2B5EF4-FFF2-40B4-BE49-F238E27FC236}">
                <a16:creationId xmlns:a16="http://schemas.microsoft.com/office/drawing/2014/main" id="{A8D55F04-9633-4A9E-ABA2-0F8A2BE20A8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D6437C9-109C-4DDE-8BFC-5C54A4AB0399}"/>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27190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28056-5E4A-444B-B423-3B45491DD5F2}"/>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3" name="Footer Placeholder 2">
            <a:extLst>
              <a:ext uri="{FF2B5EF4-FFF2-40B4-BE49-F238E27FC236}">
                <a16:creationId xmlns:a16="http://schemas.microsoft.com/office/drawing/2014/main" id="{4D358395-BB4F-44E1-9C5F-C5B702D7758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0D8B894-48F8-48AE-A152-D8FCD16DBF3D}"/>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402855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2F43-4326-4258-B1BB-86BE59B76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DBFB34-E854-4F6A-BFCE-A389667DC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4982CA-E845-466A-9C4B-52DC46620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1C369-8B02-4F41-A9E2-B720530EEB22}"/>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6" name="Footer Placeholder 5">
            <a:extLst>
              <a:ext uri="{FF2B5EF4-FFF2-40B4-BE49-F238E27FC236}">
                <a16:creationId xmlns:a16="http://schemas.microsoft.com/office/drawing/2014/main" id="{8528D588-189E-41FC-9CBC-79951958A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418B76F-D356-4A3D-94D4-C673901C3EE2}"/>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57570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095B-0376-41DD-A87B-BBCC3FA0C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6B9B47-0316-435D-82C2-875FCC3BE9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CF06925-8980-4AB6-A36E-C46AF1D6E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CBA61-4CBD-4B1F-A733-C1F9014B9A23}"/>
              </a:ext>
            </a:extLst>
          </p:cNvPr>
          <p:cNvSpPr>
            <a:spLocks noGrp="1"/>
          </p:cNvSpPr>
          <p:nvPr>
            <p:ph type="dt" sz="half" idx="10"/>
          </p:nvPr>
        </p:nvSpPr>
        <p:spPr/>
        <p:txBody>
          <a:bodyPr/>
          <a:lstStyle/>
          <a:p>
            <a:fld id="{3F09AB80-0711-471B-9DA6-BD48F8B4AEC1}" type="datetimeFigureOut">
              <a:rPr lang="en-IN" smtClean="0"/>
              <a:t>17-05-2020</a:t>
            </a:fld>
            <a:endParaRPr lang="en-IN" dirty="0"/>
          </a:p>
        </p:txBody>
      </p:sp>
      <p:sp>
        <p:nvSpPr>
          <p:cNvPr id="6" name="Footer Placeholder 5">
            <a:extLst>
              <a:ext uri="{FF2B5EF4-FFF2-40B4-BE49-F238E27FC236}">
                <a16:creationId xmlns:a16="http://schemas.microsoft.com/office/drawing/2014/main" id="{0D2C507C-41A9-4CC4-8A77-B5A2056C34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AD8C7B0-FE11-49AE-AB4F-F29E5CE73082}"/>
              </a:ext>
            </a:extLst>
          </p:cNvPr>
          <p:cNvSpPr>
            <a:spLocks noGrp="1"/>
          </p:cNvSpPr>
          <p:nvPr>
            <p:ph type="sldNum" sz="quarter" idx="12"/>
          </p:nvPr>
        </p:nvSpPr>
        <p:spPr/>
        <p:txBody>
          <a:bodyPr/>
          <a:lstStyle/>
          <a:p>
            <a:fld id="{DB48DAE5-4C69-410D-8FFD-96849EB20DA5}" type="slidenum">
              <a:rPr lang="en-IN" smtClean="0"/>
              <a:t>‹#›</a:t>
            </a:fld>
            <a:endParaRPr lang="en-IN" dirty="0"/>
          </a:p>
        </p:txBody>
      </p:sp>
    </p:spTree>
    <p:extLst>
      <p:ext uri="{BB962C8B-B14F-4D97-AF65-F5344CB8AC3E}">
        <p14:creationId xmlns:p14="http://schemas.microsoft.com/office/powerpoint/2010/main" val="24775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8D8FB-815E-4976-8F5B-854D643EA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00537A-B729-4B76-BAD1-F1D11B049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A02B3-924F-4290-AF98-0787C845B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9AB80-0711-471B-9DA6-BD48F8B4AEC1}" type="datetimeFigureOut">
              <a:rPr lang="en-IN" smtClean="0"/>
              <a:t>17-05-2020</a:t>
            </a:fld>
            <a:endParaRPr lang="en-IN" dirty="0"/>
          </a:p>
        </p:txBody>
      </p:sp>
      <p:sp>
        <p:nvSpPr>
          <p:cNvPr id="5" name="Footer Placeholder 4">
            <a:extLst>
              <a:ext uri="{FF2B5EF4-FFF2-40B4-BE49-F238E27FC236}">
                <a16:creationId xmlns:a16="http://schemas.microsoft.com/office/drawing/2014/main" id="{2643AD64-27A1-492B-8E11-D23D2625B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8B06817-AEED-4FDF-9255-78A5B5AAA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8DAE5-4C69-410D-8FFD-96849EB20DA5}" type="slidenum">
              <a:rPr lang="en-IN" smtClean="0"/>
              <a:t>‹#›</a:t>
            </a:fld>
            <a:endParaRPr lang="en-IN" dirty="0"/>
          </a:p>
        </p:txBody>
      </p:sp>
    </p:spTree>
    <p:extLst>
      <p:ext uri="{BB962C8B-B14F-4D97-AF65-F5344CB8AC3E}">
        <p14:creationId xmlns:p14="http://schemas.microsoft.com/office/powerpoint/2010/main" val="2438922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66A3-DF84-475B-B87C-8CFD07BA208D}"/>
              </a:ext>
            </a:extLst>
          </p:cNvPr>
          <p:cNvSpPr>
            <a:spLocks noGrp="1"/>
          </p:cNvSpPr>
          <p:nvPr>
            <p:ph type="ctrTitle"/>
          </p:nvPr>
        </p:nvSpPr>
        <p:spPr/>
        <p:txBody>
          <a:bodyPr/>
          <a:lstStyle/>
          <a:p>
            <a:r>
              <a:rPr lang="en-IN" dirty="0"/>
              <a:t>Battle of The Neighbourhoods</a:t>
            </a:r>
          </a:p>
        </p:txBody>
      </p:sp>
      <p:sp>
        <p:nvSpPr>
          <p:cNvPr id="4" name="TextBox 3">
            <a:extLst>
              <a:ext uri="{FF2B5EF4-FFF2-40B4-BE49-F238E27FC236}">
                <a16:creationId xmlns:a16="http://schemas.microsoft.com/office/drawing/2014/main" id="{356F3A12-2E78-4033-9A12-4E07BA85723F}"/>
              </a:ext>
            </a:extLst>
          </p:cNvPr>
          <p:cNvSpPr txBox="1"/>
          <p:nvPr/>
        </p:nvSpPr>
        <p:spPr>
          <a:xfrm flipH="1">
            <a:off x="10668000" y="6488668"/>
            <a:ext cx="1524000" cy="369332"/>
          </a:xfrm>
          <a:prstGeom prst="rect">
            <a:avLst/>
          </a:prstGeom>
          <a:noFill/>
        </p:spPr>
        <p:txBody>
          <a:bodyPr wrap="square" rtlCol="0">
            <a:spAutoFit/>
          </a:bodyPr>
          <a:lstStyle/>
          <a:p>
            <a:r>
              <a:rPr lang="en-IN" dirty="0"/>
              <a:t>Ankit Saxena</a:t>
            </a:r>
          </a:p>
        </p:txBody>
      </p:sp>
    </p:spTree>
    <p:extLst>
      <p:ext uri="{BB962C8B-B14F-4D97-AF65-F5344CB8AC3E}">
        <p14:creationId xmlns:p14="http://schemas.microsoft.com/office/powerpoint/2010/main" val="349827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D5A-A683-4D9E-A826-B02F25EE19A3}"/>
              </a:ext>
            </a:extLst>
          </p:cNvPr>
          <p:cNvSpPr>
            <a:spLocks noGrp="1"/>
          </p:cNvSpPr>
          <p:nvPr>
            <p:ph type="title"/>
          </p:nvPr>
        </p:nvSpPr>
        <p:spPr>
          <a:xfrm>
            <a:off x="838200" y="365126"/>
            <a:ext cx="10515600" cy="492714"/>
          </a:xfrm>
        </p:spPr>
        <p:txBody>
          <a:bodyPr>
            <a:normAutofit fontScale="90000"/>
          </a:bodyPr>
          <a:lstStyle/>
          <a:p>
            <a:r>
              <a:rPr lang="en-IN" dirty="0"/>
              <a:t>Overview</a:t>
            </a:r>
          </a:p>
        </p:txBody>
      </p:sp>
      <p:sp>
        <p:nvSpPr>
          <p:cNvPr id="4" name="Rectangle 3">
            <a:extLst>
              <a:ext uri="{FF2B5EF4-FFF2-40B4-BE49-F238E27FC236}">
                <a16:creationId xmlns:a16="http://schemas.microsoft.com/office/drawing/2014/main" id="{D3A29ADD-61F9-4C88-92FC-9033B5EFEBAE}"/>
              </a:ext>
            </a:extLst>
          </p:cNvPr>
          <p:cNvSpPr/>
          <p:nvPr/>
        </p:nvSpPr>
        <p:spPr>
          <a:xfrm>
            <a:off x="0" y="1150734"/>
            <a:ext cx="11698663" cy="4124206"/>
          </a:xfrm>
          <a:prstGeom prst="rect">
            <a:avLst/>
          </a:prstGeom>
        </p:spPr>
        <p:txBody>
          <a:bodyPr wrap="square">
            <a:spAutoFit/>
          </a:bodyPr>
          <a:lstStyle/>
          <a:p>
            <a:pPr algn="just"/>
            <a:endParaRPr lang="en-IN" sz="2800" b="0" i="0" u="none" strike="noStrike" baseline="0" dirty="0">
              <a:solidFill>
                <a:srgbClr val="000000"/>
              </a:solidFill>
              <a:latin typeface="Calibri" panose="020F0502020204030204" pitchFamily="34" charset="0"/>
            </a:endParaRPr>
          </a:p>
          <a:p>
            <a:pPr algn="just"/>
            <a:r>
              <a:rPr lang="en-US" dirty="0">
                <a:solidFill>
                  <a:srgbClr val="000000"/>
                </a:solidFill>
                <a:latin typeface="Calibri" panose="020F0502020204030204" pitchFamily="34" charset="0"/>
              </a:rPr>
              <a:t>With about 8.5 million people calling the city home, NYC remains one of the fastest growing cities in the world. Its demographics include a variety of diverse cultures &amp; cuisines. This essentially means that whatever type of food you love, there is still hope for you in NYC. This report will try to analyze the data publicly available for NYC &amp; try to answer the following questions: </a:t>
            </a:r>
          </a:p>
          <a:p>
            <a:pPr algn="just"/>
            <a:endParaRPr lang="en-US" dirty="0">
              <a:solidFill>
                <a:srgbClr val="000000"/>
              </a:solidFill>
              <a:latin typeface="Calibri" panose="020F0502020204030204" pitchFamily="34" charset="0"/>
            </a:endParaRPr>
          </a:p>
          <a:p>
            <a:pPr algn="just"/>
            <a:endParaRPr lang="en-US" dirty="0">
              <a:solidFill>
                <a:srgbClr val="000000"/>
              </a:solidFill>
              <a:latin typeface="Calibri" panose="020F0502020204030204" pitchFamily="34" charset="0"/>
            </a:endParaRPr>
          </a:p>
          <a:p>
            <a:pPr algn="just"/>
            <a:r>
              <a:rPr lang="en-US" dirty="0">
                <a:solidFill>
                  <a:srgbClr val="000000"/>
                </a:solidFill>
                <a:latin typeface="Calibri" panose="020F0502020204030204" pitchFamily="34" charset="0"/>
              </a:rPr>
              <a:t>• Which parts of NYC have the most Japanese restaurants? </a:t>
            </a:r>
          </a:p>
          <a:p>
            <a:pPr algn="just"/>
            <a:r>
              <a:rPr lang="en-US" dirty="0">
                <a:solidFill>
                  <a:srgbClr val="000000"/>
                </a:solidFill>
                <a:latin typeface="Calibri" panose="020F0502020204030204" pitchFamily="34" charset="0"/>
              </a:rPr>
              <a:t>• Which is the best location in NYC for Japanese cuisine? </a:t>
            </a:r>
          </a:p>
          <a:p>
            <a:pPr algn="just"/>
            <a:r>
              <a:rPr lang="en-US" dirty="0">
                <a:solidFill>
                  <a:srgbClr val="000000"/>
                </a:solidFill>
                <a:latin typeface="Calibri" panose="020F0502020204030204" pitchFamily="34" charset="0"/>
              </a:rPr>
              <a:t>• Which areas have a dearth of Japanese restaurants? </a:t>
            </a:r>
          </a:p>
          <a:p>
            <a:pPr algn="just"/>
            <a:r>
              <a:rPr lang="en-US" dirty="0">
                <a:solidFill>
                  <a:srgbClr val="000000"/>
                </a:solidFill>
                <a:latin typeface="Calibri" panose="020F0502020204030204" pitchFamily="34" charset="0"/>
              </a:rPr>
              <a:t>• What would be the best place to stay in NYC if you’re in love with sushi? </a:t>
            </a:r>
          </a:p>
          <a:p>
            <a:pPr algn="just"/>
            <a:endParaRPr lang="en-IN" dirty="0">
              <a:solidFill>
                <a:srgbClr val="000000"/>
              </a:solidFill>
              <a:latin typeface="Calibri" panose="020F0502020204030204" pitchFamily="34" charset="0"/>
            </a:endParaRPr>
          </a:p>
          <a:p>
            <a:pPr algn="just"/>
            <a:r>
              <a:rPr lang="en-US" dirty="0">
                <a:solidFill>
                  <a:srgbClr val="000000"/>
                </a:solidFill>
                <a:latin typeface="Calibri" panose="020F0502020204030204" pitchFamily="34" charset="0"/>
              </a:rPr>
              <a:t>This analysis will help fellow sushi lovers to find their favorite place in the great city of New York. It might also help any individual(s) or companies looking to open a Japanese restaurant in the city. </a:t>
            </a:r>
            <a:endParaRPr lang="en-IN" dirty="0"/>
          </a:p>
        </p:txBody>
      </p:sp>
    </p:spTree>
    <p:extLst>
      <p:ext uri="{BB962C8B-B14F-4D97-AF65-F5344CB8AC3E}">
        <p14:creationId xmlns:p14="http://schemas.microsoft.com/office/powerpoint/2010/main" val="61942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D5A-A683-4D9E-A826-B02F25EE19A3}"/>
              </a:ext>
            </a:extLst>
          </p:cNvPr>
          <p:cNvSpPr>
            <a:spLocks noGrp="1"/>
          </p:cNvSpPr>
          <p:nvPr>
            <p:ph type="title"/>
          </p:nvPr>
        </p:nvSpPr>
        <p:spPr>
          <a:xfrm>
            <a:off x="838200" y="365126"/>
            <a:ext cx="10515600" cy="492714"/>
          </a:xfrm>
        </p:spPr>
        <p:txBody>
          <a:bodyPr>
            <a:normAutofit fontScale="90000"/>
          </a:bodyPr>
          <a:lstStyle/>
          <a:p>
            <a:r>
              <a:rPr lang="en-IN" dirty="0"/>
              <a:t>Dataset(s)</a:t>
            </a:r>
          </a:p>
        </p:txBody>
      </p:sp>
      <p:sp>
        <p:nvSpPr>
          <p:cNvPr id="3" name="Rectangle 2">
            <a:extLst>
              <a:ext uri="{FF2B5EF4-FFF2-40B4-BE49-F238E27FC236}">
                <a16:creationId xmlns:a16="http://schemas.microsoft.com/office/drawing/2014/main" id="{F0F447C0-4405-4679-8DFB-BA1673DDED9C}"/>
              </a:ext>
            </a:extLst>
          </p:cNvPr>
          <p:cNvSpPr/>
          <p:nvPr/>
        </p:nvSpPr>
        <p:spPr>
          <a:xfrm>
            <a:off x="392783" y="1266759"/>
            <a:ext cx="11406433" cy="4247317"/>
          </a:xfrm>
          <a:prstGeom prst="rect">
            <a:avLst/>
          </a:prstGeom>
        </p:spPr>
        <p:txBody>
          <a:bodyPr wrap="square">
            <a:spAutoFit/>
          </a:bodyPr>
          <a:lstStyle/>
          <a:p>
            <a:pPr algn="just"/>
            <a:endParaRPr lang="en-IN" b="0" i="0" u="none" strike="noStrike" baseline="0" dirty="0">
              <a:solidFill>
                <a:srgbClr val="000000"/>
              </a:solidFill>
            </a:endParaRPr>
          </a:p>
          <a:p>
            <a:pPr algn="just"/>
            <a:r>
              <a:rPr lang="en-US" b="0" i="0" u="none" strike="noStrike" baseline="0" dirty="0">
                <a:solidFill>
                  <a:srgbClr val="000000"/>
                </a:solidFill>
              </a:rPr>
              <a:t> </a:t>
            </a:r>
            <a:r>
              <a:rPr lang="en-US" dirty="0">
                <a:solidFill>
                  <a:srgbClr val="000000"/>
                </a:solidFill>
              </a:rPr>
              <a:t>The following datasets will be used for this analysis: </a:t>
            </a:r>
          </a:p>
          <a:p>
            <a:pPr algn="just"/>
            <a:endParaRPr lang="en-US" dirty="0">
              <a:solidFill>
                <a:srgbClr val="000000"/>
              </a:solidFill>
            </a:endParaRPr>
          </a:p>
          <a:p>
            <a:pPr algn="just"/>
            <a:r>
              <a:rPr lang="fr-FR" dirty="0">
                <a:solidFill>
                  <a:srgbClr val="000000"/>
                </a:solidFill>
              </a:rPr>
              <a:t>• NYC location dataset </a:t>
            </a:r>
          </a:p>
          <a:p>
            <a:pPr algn="just"/>
            <a:r>
              <a:rPr lang="fr-FR" dirty="0">
                <a:solidFill>
                  <a:srgbClr val="000000"/>
                </a:solidFill>
              </a:rPr>
              <a:t>	o Source: https://cocl.us/new_york_dataset </a:t>
            </a:r>
          </a:p>
          <a:p>
            <a:pPr algn="just"/>
            <a:r>
              <a:rPr lang="en-US" dirty="0">
                <a:solidFill>
                  <a:srgbClr val="000000"/>
                </a:solidFill>
              </a:rPr>
              <a:t>	o Dataset includes names of neighborhoods, boroughs &amp; their respective location coordinates. </a:t>
            </a:r>
          </a:p>
          <a:p>
            <a:pPr algn="just"/>
            <a:endParaRPr lang="en-IN" dirty="0">
              <a:solidFill>
                <a:srgbClr val="000000"/>
              </a:solidFill>
            </a:endParaRPr>
          </a:p>
          <a:p>
            <a:pPr algn="just"/>
            <a:r>
              <a:rPr lang="fr-FR" dirty="0">
                <a:solidFill>
                  <a:srgbClr val="000000"/>
                </a:solidFill>
              </a:rPr>
              <a:t>• Japanese restaurants location &amp; info </a:t>
            </a:r>
          </a:p>
          <a:p>
            <a:pPr algn="just"/>
            <a:r>
              <a:rPr lang="fr-FR" dirty="0">
                <a:solidFill>
                  <a:srgbClr val="000000"/>
                </a:solidFill>
              </a:rPr>
              <a:t>	o Source: Foursquare API </a:t>
            </a:r>
          </a:p>
          <a:p>
            <a:pPr algn="just"/>
            <a:r>
              <a:rPr lang="en-US" dirty="0">
                <a:solidFill>
                  <a:srgbClr val="000000"/>
                </a:solidFill>
              </a:rPr>
              <a:t>	o The API will be used to search for Japanese restaurants in NYC’s neighborhoods. </a:t>
            </a:r>
          </a:p>
          <a:p>
            <a:pPr algn="just"/>
            <a:endParaRPr lang="en-IN" dirty="0">
              <a:solidFill>
                <a:srgbClr val="000000"/>
              </a:solidFill>
            </a:endParaRPr>
          </a:p>
          <a:p>
            <a:pPr algn="just"/>
            <a:r>
              <a:rPr lang="en-US" dirty="0">
                <a:solidFill>
                  <a:srgbClr val="000000"/>
                </a:solidFill>
              </a:rPr>
              <a:t>• Boundary Data </a:t>
            </a:r>
          </a:p>
          <a:p>
            <a:pPr algn="just"/>
            <a:r>
              <a:rPr lang="en-US" dirty="0">
                <a:solidFill>
                  <a:srgbClr val="000000"/>
                </a:solidFill>
              </a:rPr>
              <a:t>	o Source: : https://data.cityofnewyork.us/City-Government/BoroughBoundaries/tqmj-j8zm </a:t>
            </a:r>
          </a:p>
          <a:p>
            <a:pPr algn="just"/>
            <a:r>
              <a:rPr lang="en-US" dirty="0">
                <a:solidFill>
                  <a:srgbClr val="000000"/>
                </a:solidFill>
              </a:rPr>
              <a:t>	o This boundary data for the boroughs will help us plot the choropleth map of NYC. </a:t>
            </a:r>
          </a:p>
          <a:p>
            <a:pPr algn="just"/>
            <a:endParaRPr lang="en-IN" dirty="0">
              <a:solidFill>
                <a:srgbClr val="000000"/>
              </a:solidFill>
            </a:endParaRPr>
          </a:p>
        </p:txBody>
      </p:sp>
    </p:spTree>
    <p:extLst>
      <p:ext uri="{BB962C8B-B14F-4D97-AF65-F5344CB8AC3E}">
        <p14:creationId xmlns:p14="http://schemas.microsoft.com/office/powerpoint/2010/main" val="319449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D5A-A683-4D9E-A826-B02F25EE19A3}"/>
              </a:ext>
            </a:extLst>
          </p:cNvPr>
          <p:cNvSpPr>
            <a:spLocks noGrp="1"/>
          </p:cNvSpPr>
          <p:nvPr>
            <p:ph type="title"/>
          </p:nvPr>
        </p:nvSpPr>
        <p:spPr>
          <a:xfrm>
            <a:off x="838200" y="365126"/>
            <a:ext cx="10515600" cy="492714"/>
          </a:xfrm>
        </p:spPr>
        <p:txBody>
          <a:bodyPr>
            <a:normAutofit fontScale="90000"/>
          </a:bodyPr>
          <a:lstStyle/>
          <a:p>
            <a:r>
              <a:rPr lang="en-IN" dirty="0"/>
              <a:t>Methodology</a:t>
            </a:r>
          </a:p>
        </p:txBody>
      </p:sp>
      <p:sp>
        <p:nvSpPr>
          <p:cNvPr id="3" name="TextBox 2">
            <a:extLst>
              <a:ext uri="{FF2B5EF4-FFF2-40B4-BE49-F238E27FC236}">
                <a16:creationId xmlns:a16="http://schemas.microsoft.com/office/drawing/2014/main" id="{521192E7-C92D-4289-A529-17DB077B6D21}"/>
              </a:ext>
            </a:extLst>
          </p:cNvPr>
          <p:cNvSpPr txBox="1"/>
          <p:nvPr/>
        </p:nvSpPr>
        <p:spPr>
          <a:xfrm>
            <a:off x="838201" y="1354946"/>
            <a:ext cx="4211319"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order to explore the data, we first try to make sense of a sample from it. We find out that the dataset lists a total of 306 neighborhoods along with the borough they belong to &amp; their respective latitudes &amp; longitudes. </a:t>
            </a:r>
          </a:p>
          <a:p>
            <a:pPr marL="285750" indent="-285750" algn="just">
              <a:buFont typeface="Arial" panose="020B0604020202020204" pitchFamily="34" charset="0"/>
              <a:buChar char="•"/>
            </a:pPr>
            <a:r>
              <a:rPr lang="en-US" dirty="0"/>
              <a:t>To continue with our analysis, we get a list of all the Japanese restaurants in NYC from the Foursquare API. </a:t>
            </a:r>
          </a:p>
          <a:p>
            <a:pPr marL="285750" indent="-285750" algn="just">
              <a:buFont typeface="Arial" panose="020B0604020202020204" pitchFamily="34" charset="0"/>
              <a:buChar char="•"/>
            </a:pPr>
            <a:r>
              <a:rPr lang="en-US" dirty="0"/>
              <a:t>We find ourselves with 171 Japanese restaurants in the City of New York across all neighborhoods &amp; boroughs. Further, we visualize the data Borough-wise &amp; Neighborhood-wise. </a:t>
            </a:r>
          </a:p>
          <a:p>
            <a:pPr marL="285750" indent="-285750" algn="just">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B7A9D86B-92B2-482F-B593-DC2E69136584}"/>
              </a:ext>
            </a:extLst>
          </p:cNvPr>
          <p:cNvPicPr>
            <a:picLocks noChangeAspect="1"/>
          </p:cNvPicPr>
          <p:nvPr/>
        </p:nvPicPr>
        <p:blipFill>
          <a:blip r:embed="rId2"/>
          <a:stretch>
            <a:fillRect/>
          </a:stretch>
        </p:blipFill>
        <p:spPr>
          <a:xfrm>
            <a:off x="6096000" y="957879"/>
            <a:ext cx="5585944" cy="2301439"/>
          </a:xfrm>
          <a:prstGeom prst="rect">
            <a:avLst/>
          </a:prstGeom>
        </p:spPr>
      </p:pic>
      <p:pic>
        <p:nvPicPr>
          <p:cNvPr id="5" name="Picture 4">
            <a:extLst>
              <a:ext uri="{FF2B5EF4-FFF2-40B4-BE49-F238E27FC236}">
                <a16:creationId xmlns:a16="http://schemas.microsoft.com/office/drawing/2014/main" id="{4E094129-835D-4732-99D6-FEBF38F463D6}"/>
              </a:ext>
            </a:extLst>
          </p:cNvPr>
          <p:cNvPicPr>
            <a:picLocks noChangeAspect="1"/>
          </p:cNvPicPr>
          <p:nvPr/>
        </p:nvPicPr>
        <p:blipFill>
          <a:blip r:embed="rId3"/>
          <a:stretch>
            <a:fillRect/>
          </a:stretch>
        </p:blipFill>
        <p:spPr>
          <a:xfrm>
            <a:off x="6096000" y="3837625"/>
            <a:ext cx="5641066" cy="2301439"/>
          </a:xfrm>
          <a:prstGeom prst="rect">
            <a:avLst/>
          </a:prstGeom>
        </p:spPr>
      </p:pic>
    </p:spTree>
    <p:extLst>
      <p:ext uri="{BB962C8B-B14F-4D97-AF65-F5344CB8AC3E}">
        <p14:creationId xmlns:p14="http://schemas.microsoft.com/office/powerpoint/2010/main" val="191164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D5A-A683-4D9E-A826-B02F25EE19A3}"/>
              </a:ext>
            </a:extLst>
          </p:cNvPr>
          <p:cNvSpPr>
            <a:spLocks noGrp="1"/>
          </p:cNvSpPr>
          <p:nvPr>
            <p:ph type="title"/>
          </p:nvPr>
        </p:nvSpPr>
        <p:spPr>
          <a:xfrm>
            <a:off x="847344" y="300505"/>
            <a:ext cx="10506456" cy="1197864"/>
          </a:xfrm>
        </p:spPr>
        <p:txBody>
          <a:bodyPr vert="horz" lIns="91440" tIns="45720" rIns="91440" bIns="45720" rtlCol="0" anchor="b">
            <a:normAutofit/>
          </a:bodyPr>
          <a:lstStyle/>
          <a:p>
            <a:pPr algn="ctr"/>
            <a:r>
              <a:rPr lang="en-US" sz="5400"/>
              <a:t>Visualizations</a:t>
            </a:r>
          </a:p>
        </p:txBody>
      </p:sp>
      <p:pic>
        <p:nvPicPr>
          <p:cNvPr id="4" name="Picture 3">
            <a:extLst>
              <a:ext uri="{FF2B5EF4-FFF2-40B4-BE49-F238E27FC236}">
                <a16:creationId xmlns:a16="http://schemas.microsoft.com/office/drawing/2014/main" id="{C380C160-A0FA-4D60-9164-299170D81D07}"/>
              </a:ext>
            </a:extLst>
          </p:cNvPr>
          <p:cNvPicPr>
            <a:picLocks noChangeAspect="1"/>
          </p:cNvPicPr>
          <p:nvPr/>
        </p:nvPicPr>
        <p:blipFill>
          <a:blip r:embed="rId2"/>
          <a:stretch>
            <a:fillRect/>
          </a:stretch>
        </p:blipFill>
        <p:spPr>
          <a:xfrm>
            <a:off x="6150718" y="2254503"/>
            <a:ext cx="5425272" cy="4008552"/>
          </a:xfrm>
          <a:prstGeom prst="rect">
            <a:avLst/>
          </a:prstGeom>
        </p:spPr>
      </p:pic>
      <p:pic>
        <p:nvPicPr>
          <p:cNvPr id="3" name="Picture 2">
            <a:extLst>
              <a:ext uri="{FF2B5EF4-FFF2-40B4-BE49-F238E27FC236}">
                <a16:creationId xmlns:a16="http://schemas.microsoft.com/office/drawing/2014/main" id="{1B8706AD-FA62-4B9A-81EC-FC88820C729D}"/>
              </a:ext>
            </a:extLst>
          </p:cNvPr>
          <p:cNvPicPr>
            <a:picLocks noChangeAspect="1"/>
          </p:cNvPicPr>
          <p:nvPr/>
        </p:nvPicPr>
        <p:blipFill>
          <a:blip r:embed="rId3"/>
          <a:stretch>
            <a:fillRect/>
          </a:stretch>
        </p:blipFill>
        <p:spPr>
          <a:xfrm>
            <a:off x="360064" y="2254503"/>
            <a:ext cx="5681219" cy="3951167"/>
          </a:xfrm>
          <a:prstGeom prst="rect">
            <a:avLst/>
          </a:prstGeom>
        </p:spPr>
      </p:pic>
    </p:spTree>
    <p:extLst>
      <p:ext uri="{BB962C8B-B14F-4D97-AF65-F5344CB8AC3E}">
        <p14:creationId xmlns:p14="http://schemas.microsoft.com/office/powerpoint/2010/main" val="67978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D5A-A683-4D9E-A826-B02F25EE19A3}"/>
              </a:ext>
            </a:extLst>
          </p:cNvPr>
          <p:cNvSpPr>
            <a:spLocks noGrp="1"/>
          </p:cNvSpPr>
          <p:nvPr>
            <p:ph type="title"/>
          </p:nvPr>
        </p:nvSpPr>
        <p:spPr>
          <a:xfrm>
            <a:off x="847344" y="300505"/>
            <a:ext cx="10506456" cy="672261"/>
          </a:xfrm>
        </p:spPr>
        <p:txBody>
          <a:bodyPr vert="horz" lIns="91440" tIns="45720" rIns="91440" bIns="45720" rtlCol="0" anchor="b">
            <a:normAutofit fontScale="90000"/>
          </a:bodyPr>
          <a:lstStyle/>
          <a:p>
            <a:pPr algn="ctr"/>
            <a:r>
              <a:rPr lang="en-US" dirty="0"/>
              <a:t>Choropleth Map</a:t>
            </a:r>
          </a:p>
        </p:txBody>
      </p:sp>
      <p:pic>
        <p:nvPicPr>
          <p:cNvPr id="5" name="Picture 4">
            <a:extLst>
              <a:ext uri="{FF2B5EF4-FFF2-40B4-BE49-F238E27FC236}">
                <a16:creationId xmlns:a16="http://schemas.microsoft.com/office/drawing/2014/main" id="{34080885-301F-4863-81ED-566AB3116F58}"/>
              </a:ext>
            </a:extLst>
          </p:cNvPr>
          <p:cNvPicPr>
            <a:picLocks noChangeAspect="1"/>
          </p:cNvPicPr>
          <p:nvPr/>
        </p:nvPicPr>
        <p:blipFill>
          <a:blip r:embed="rId2"/>
          <a:stretch>
            <a:fillRect/>
          </a:stretch>
        </p:blipFill>
        <p:spPr>
          <a:xfrm>
            <a:off x="1" y="1186775"/>
            <a:ext cx="12191330" cy="5641988"/>
          </a:xfrm>
          <a:prstGeom prst="rect">
            <a:avLst/>
          </a:prstGeom>
        </p:spPr>
      </p:pic>
    </p:spTree>
    <p:extLst>
      <p:ext uri="{BB962C8B-B14F-4D97-AF65-F5344CB8AC3E}">
        <p14:creationId xmlns:p14="http://schemas.microsoft.com/office/powerpoint/2010/main" val="363271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DD5A-A683-4D9E-A826-B02F25EE19A3}"/>
              </a:ext>
            </a:extLst>
          </p:cNvPr>
          <p:cNvSpPr>
            <a:spLocks noGrp="1"/>
          </p:cNvSpPr>
          <p:nvPr>
            <p:ph type="title"/>
          </p:nvPr>
        </p:nvSpPr>
        <p:spPr>
          <a:xfrm>
            <a:off x="838200" y="365126"/>
            <a:ext cx="10515600" cy="492714"/>
          </a:xfrm>
        </p:spPr>
        <p:txBody>
          <a:bodyPr>
            <a:normAutofit fontScale="90000"/>
          </a:bodyPr>
          <a:lstStyle/>
          <a:p>
            <a:r>
              <a:rPr lang="en-IN" dirty="0"/>
              <a:t>Results &amp; Discussion</a:t>
            </a:r>
          </a:p>
        </p:txBody>
      </p:sp>
      <p:sp>
        <p:nvSpPr>
          <p:cNvPr id="3" name="Rectangle 2">
            <a:extLst>
              <a:ext uri="{FF2B5EF4-FFF2-40B4-BE49-F238E27FC236}">
                <a16:creationId xmlns:a16="http://schemas.microsoft.com/office/drawing/2014/main" id="{65EBC5E6-8172-4324-A8AA-40A9126C3184}"/>
              </a:ext>
            </a:extLst>
          </p:cNvPr>
          <p:cNvSpPr/>
          <p:nvPr/>
        </p:nvSpPr>
        <p:spPr>
          <a:xfrm>
            <a:off x="838200" y="1219036"/>
            <a:ext cx="8886334"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Calibri" panose="020F0502020204030204" pitchFamily="34" charset="0"/>
              </a:rPr>
              <a:t>We can confidently say that Brooklyn has the largest number of Japanese restaurants. Bath Beach &amp; Murray Hill top the list neighborhood-wise with 5 Japanese Restaurants each. </a:t>
            </a:r>
          </a:p>
          <a:p>
            <a:pPr marL="285750" indent="-285750" algn="just">
              <a:buFont typeface="Arial" panose="020B0604020202020204" pitchFamily="34" charset="0"/>
              <a:buChar char="•"/>
            </a:pPr>
            <a:r>
              <a:rPr lang="en-US" dirty="0">
                <a:solidFill>
                  <a:srgbClr val="000000"/>
                </a:solidFill>
                <a:latin typeface="Calibri" panose="020F0502020204030204" pitchFamily="34" charset="0"/>
              </a:rPr>
              <a:t>We also found out that Bronx does not have any Japanese restaurants, which might mean that there is potential in the area. It might also mean that the people residing in Bronx just do not like sushi that much. More data is needed to reach a definitive answer. </a:t>
            </a:r>
            <a:endParaRPr lang="en-IN" dirty="0"/>
          </a:p>
        </p:txBody>
      </p:sp>
      <p:sp>
        <p:nvSpPr>
          <p:cNvPr id="4" name="Title 1">
            <a:extLst>
              <a:ext uri="{FF2B5EF4-FFF2-40B4-BE49-F238E27FC236}">
                <a16:creationId xmlns:a16="http://schemas.microsoft.com/office/drawing/2014/main" id="{33BCC60A-90DB-4DFA-9445-86E5E54E1357}"/>
              </a:ext>
            </a:extLst>
          </p:cNvPr>
          <p:cNvSpPr txBox="1">
            <a:spLocks/>
          </p:cNvSpPr>
          <p:nvPr/>
        </p:nvSpPr>
        <p:spPr>
          <a:xfrm>
            <a:off x="838200" y="3638282"/>
            <a:ext cx="10515600" cy="4927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t>Conclusion</a:t>
            </a:r>
          </a:p>
        </p:txBody>
      </p:sp>
      <p:sp>
        <p:nvSpPr>
          <p:cNvPr id="5" name="Rectangle 4">
            <a:extLst>
              <a:ext uri="{FF2B5EF4-FFF2-40B4-BE49-F238E27FC236}">
                <a16:creationId xmlns:a16="http://schemas.microsoft.com/office/drawing/2014/main" id="{E6920E91-926A-4286-916E-A16E72C43BD7}"/>
              </a:ext>
            </a:extLst>
          </p:cNvPr>
          <p:cNvSpPr/>
          <p:nvPr/>
        </p:nvSpPr>
        <p:spPr>
          <a:xfrm>
            <a:off x="838200" y="4557562"/>
            <a:ext cx="8924041" cy="147732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Calibri" panose="020F0502020204030204" pitchFamily="34" charset="0"/>
              </a:rPr>
              <a:t>We started with the raw datasets &amp; certain questions we wanted to answer. With the help of Explorative Data Analysis, we visualized &amp; analyzed the data to find the answers to these questions. We also produced a handy map to visualize our results. </a:t>
            </a:r>
          </a:p>
          <a:p>
            <a:pPr marL="285750" indent="-285750" algn="just">
              <a:buFont typeface="Arial" panose="020B0604020202020204" pitchFamily="34" charset="0"/>
              <a:buChar char="•"/>
            </a:pPr>
            <a:r>
              <a:rPr lang="en-US" dirty="0">
                <a:solidFill>
                  <a:srgbClr val="000000"/>
                </a:solidFill>
                <a:latin typeface="Calibri" panose="020F0502020204030204" pitchFamily="34" charset="0"/>
              </a:rPr>
              <a:t>Further work can be done by improving the dataset, by adding the rankings of the restaurants &amp; then ranking them accordingly. </a:t>
            </a:r>
            <a:endParaRPr lang="en-IN" dirty="0"/>
          </a:p>
        </p:txBody>
      </p:sp>
    </p:spTree>
    <p:extLst>
      <p:ext uri="{BB962C8B-B14F-4D97-AF65-F5344CB8AC3E}">
        <p14:creationId xmlns:p14="http://schemas.microsoft.com/office/powerpoint/2010/main" val="1121638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446</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Battle of The Neighbourhoods</vt:lpstr>
      <vt:lpstr>Overview</vt:lpstr>
      <vt:lpstr>Dataset(s)</vt:lpstr>
      <vt:lpstr>Methodology</vt:lpstr>
      <vt:lpstr>Visualizations</vt:lpstr>
      <vt:lpstr>Choropleth Map</vt:lpstr>
      <vt:lpstr>Results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dc:title>
  <dc:creator>Ankit Saxena</dc:creator>
  <cp:lastModifiedBy>Ankit Saxena</cp:lastModifiedBy>
  <cp:revision>1</cp:revision>
  <dcterms:created xsi:type="dcterms:W3CDTF">2020-05-17T08:41:25Z</dcterms:created>
  <dcterms:modified xsi:type="dcterms:W3CDTF">2020-05-17T08:46:10Z</dcterms:modified>
</cp:coreProperties>
</file>