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Raleway ExtraBold"/>
      <p:bold r:id="rId43"/>
      <p:boldItalic r:id="rId44"/>
    </p:embeddedFont>
    <p:embeddedFont>
      <p:font typeface="Lato"/>
      <p:regular r:id="rId45"/>
      <p:bold r:id="rId46"/>
      <p:italic r:id="rId47"/>
      <p:boldItalic r:id="rId48"/>
    </p:embeddedFont>
    <p:embeddedFont>
      <p:font typeface="Tajawal ExtraBold"/>
      <p:bold r:id="rId49"/>
    </p:embeddedFont>
    <p:embeddedFont>
      <p:font typeface="Bebas Neue"/>
      <p:regular r:id="rId50"/>
    </p:embeddedFont>
    <p:embeddedFont>
      <p:font typeface="Raleway Black"/>
      <p:bold r:id="rId51"/>
      <p:boldItalic r:id="rId52"/>
    </p:embeddedFont>
    <p:embeddedFont>
      <p:font typeface="Tajawal"/>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D0D2D5-563C-40BA-986A-CCBEDDB67ADC}">
  <a:tblStyle styleId="{7ED0D2D5-563C-40BA-986A-CCBEDDB67A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39" Type="http://schemas.openxmlformats.org/officeDocument/2006/relationships/font" Target="fonts/Raleway-regular.fntdata"/><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font" Target="fonts/Raleway-boldItalic.fntdata"/><Relationship Id="rId47" Type="http://schemas.openxmlformats.org/officeDocument/2006/relationships/font" Target="fonts/Lato-italic.fntdata"/><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font" Target="fonts/BebasNeue-regular.fntdata"/><Relationship Id="rId55" Type="http://schemas.openxmlformats.org/officeDocument/2006/relationships/customXml" Target="../customXml/item1.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Raleway-bold.fntdata"/><Relationship Id="rId45" Type="http://schemas.openxmlformats.org/officeDocument/2006/relationships/font" Target="fonts/Lato-regular.fntdata"/><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font" Target="fonts/Tajawal-regular.fntdata"/><Relationship Id="rId11" Type="http://schemas.openxmlformats.org/officeDocument/2006/relationships/slide" Target="slides/slide6.xml"/><Relationship Id="rId5" Type="http://schemas.openxmlformats.org/officeDocument/2006/relationships/notesMaster" Target="notesMasters/notesMaster1.xml"/><Relationship Id="rId19" Type="http://schemas.openxmlformats.org/officeDocument/2006/relationships/slide" Target="slides/slide14.xml"/><Relationship Id="rId43" Type="http://schemas.openxmlformats.org/officeDocument/2006/relationships/font" Target="fonts/RalewayExtraBold-bold.fntdata"/><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Italic.fntdata"/><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56" Type="http://schemas.openxmlformats.org/officeDocument/2006/relationships/customXml" Target="../customXml/item2.xml"/><Relationship Id="rId8" Type="http://schemas.openxmlformats.org/officeDocument/2006/relationships/slide" Target="slides/slide3.xml"/><Relationship Id="rId51" Type="http://schemas.openxmlformats.org/officeDocument/2006/relationships/font" Target="fonts/RalewayBlack-bold.fntdata"/><Relationship Id="rId3" Type="http://schemas.openxmlformats.org/officeDocument/2006/relationships/tableStyles" Target="tableStyles.xml"/><Relationship Id="rId46" Type="http://schemas.openxmlformats.org/officeDocument/2006/relationships/font" Target="fonts/Lato-bold.fntdata"/><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font" Target="fonts/Raleway-italic.fntdata"/><Relationship Id="rId20" Type="http://schemas.openxmlformats.org/officeDocument/2006/relationships/slide" Target="slides/slide15.xml"/><Relationship Id="rId54" Type="http://schemas.openxmlformats.org/officeDocument/2006/relationships/font" Target="fonts/Tajawal-bold.fntdata"/><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font" Target="fonts/TajawalExtraBold-bold.fntdata"/><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 Id="rId57" Type="http://schemas.openxmlformats.org/officeDocument/2006/relationships/customXml" Target="../customXml/item3.xml"/><Relationship Id="rId44" Type="http://schemas.openxmlformats.org/officeDocument/2006/relationships/font" Target="fonts/RalewayExtraBold-boldItalic.fntdata"/><Relationship Id="rId31" Type="http://schemas.openxmlformats.org/officeDocument/2006/relationships/slide" Target="slides/slide26.xml"/><Relationship Id="rId52" Type="http://schemas.openxmlformats.org/officeDocument/2006/relationships/font" Target="fonts/RalewayBlack-boldItalic.fntdata"/><Relationship Id="rId10"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db501a60b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db501a60b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b2e55f55f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db2e55f55f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dfac279367_1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dfac279367_1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db501a60b9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db501a60b9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db501a60b9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db501a60b9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dfac27936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dfac27936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db501a60b9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db501a60b9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db501a60b9_5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db501a60b9_5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dfac27936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dfac27936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dfac27936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dfac27936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b2e55f55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b2e55f55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dfac27936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dfac27936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dfac27936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dfac27936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dfac27936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dfac27936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dfac279367_1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dfac279367_1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dfac279367_1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dfac279367_1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dfac279367_1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dfac279367_1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dfac279367_1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dfac279367_1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dfac279367_1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dfac279367_1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dfac279367_1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dfac279367_1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dfac279367_1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dfac279367_1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b2e55f55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b2e55f55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dfac279367_1_1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dfac279367_1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dfac279367_1_2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dfac279367_1_2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dfac279367_1_2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dfac279367_1_2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dfac279367_1_2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dfac279367_1_2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b2e55f5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b2e55f5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b0dbcdf2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b0dbcdf2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b2e55f55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db2e55f55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dffc42983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dffc4298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b2e55f55f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b2e55f55f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db2e55f55f_4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db2e55f55f_4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 name="Google Shape;10;p2"/>
          <p:cNvGrpSpPr/>
          <p:nvPr/>
        </p:nvGrpSpPr>
        <p:grpSpPr>
          <a:xfrm>
            <a:off x="1185100" y="540000"/>
            <a:ext cx="6773700" cy="4063500"/>
            <a:chOff x="1185100" y="540000"/>
            <a:chExt cx="6773700" cy="4063500"/>
          </a:xfrm>
        </p:grpSpPr>
        <p:sp>
          <p:nvSpPr>
            <p:cNvPr id="11" name="Google Shape;11;p2"/>
            <p:cNvSpPr/>
            <p:nvPr/>
          </p:nvSpPr>
          <p:spPr>
            <a:xfrm>
              <a:off x="1185100" y="996900"/>
              <a:ext cx="6773700" cy="3606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185100" y="540000"/>
              <a:ext cx="67737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470700" y="5400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lvl1pPr lvl="0" algn="ctr">
              <a:spcBef>
                <a:spcPts val="0"/>
              </a:spcBef>
              <a:spcAft>
                <a:spcPts val="0"/>
              </a:spcAft>
              <a:buClr>
                <a:schemeClr val="dk2"/>
              </a:buClr>
              <a:buSzPts val="5200"/>
              <a:buNone/>
              <a:defRPr sz="5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5" name="Shape 145"/>
        <p:cNvGrpSpPr/>
        <p:nvPr/>
      </p:nvGrpSpPr>
      <p:grpSpPr>
        <a:xfrm>
          <a:off x="0" y="0"/>
          <a:ext cx="0" cy="0"/>
          <a:chOff x="0" y="0"/>
          <a:chExt cx="0" cy="0"/>
        </a:xfrm>
      </p:grpSpPr>
      <p:pic>
        <p:nvPicPr>
          <p:cNvPr id="146" name="Google Shape;146;p1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47" name="Google Shape;147;p11"/>
          <p:cNvGrpSpPr/>
          <p:nvPr/>
        </p:nvGrpSpPr>
        <p:grpSpPr>
          <a:xfrm>
            <a:off x="931900" y="379200"/>
            <a:ext cx="7939200" cy="4385100"/>
            <a:chOff x="931900" y="379200"/>
            <a:chExt cx="7939200" cy="4385100"/>
          </a:xfrm>
        </p:grpSpPr>
        <p:sp>
          <p:nvSpPr>
            <p:cNvPr id="148" name="Google Shape;148;p11"/>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1"/>
          <p:cNvSpPr txBox="1"/>
          <p:nvPr>
            <p:ph hasCustomPrompt="1" type="title"/>
          </p:nvPr>
        </p:nvSpPr>
        <p:spPr>
          <a:xfrm>
            <a:off x="1729300" y="1834300"/>
            <a:ext cx="6344400" cy="9894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52" name="Google Shape;152;p11"/>
          <p:cNvSpPr txBox="1"/>
          <p:nvPr>
            <p:ph idx="1" type="subTitle"/>
          </p:nvPr>
        </p:nvSpPr>
        <p:spPr>
          <a:xfrm>
            <a:off x="2971650" y="4106525"/>
            <a:ext cx="38598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 name="Google Shape;153;p1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4" name="Google Shape;154;p1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5" name="Google Shape;155;p1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6" name="Google Shape;156;p1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7" name="Google Shape;157;p1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8" name="Google Shape;158;p1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59" name="Google Shape;159;p1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60" name="Google Shape;160;p1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62" name="Shape 162"/>
        <p:cNvGrpSpPr/>
        <p:nvPr/>
      </p:nvGrpSpPr>
      <p:grpSpPr>
        <a:xfrm>
          <a:off x="0" y="0"/>
          <a:ext cx="0" cy="0"/>
          <a:chOff x="0" y="0"/>
          <a:chExt cx="0" cy="0"/>
        </a:xfrm>
      </p:grpSpPr>
      <p:pic>
        <p:nvPicPr>
          <p:cNvPr id="163" name="Google Shape;163;p1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64" name="Google Shape;164;p13"/>
          <p:cNvGrpSpPr/>
          <p:nvPr/>
        </p:nvGrpSpPr>
        <p:grpSpPr>
          <a:xfrm>
            <a:off x="931900" y="379200"/>
            <a:ext cx="7939200" cy="4385100"/>
            <a:chOff x="931900" y="379200"/>
            <a:chExt cx="7939200" cy="4385100"/>
          </a:xfrm>
        </p:grpSpPr>
        <p:sp>
          <p:nvSpPr>
            <p:cNvPr id="165" name="Google Shape;165;p13"/>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3"/>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 name="Google Shape;169;p13"/>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600"/>
              <a:buChar char="●"/>
              <a:defRPr/>
            </a:lvl1pPr>
            <a:lvl2pPr lvl="1" rtl="0" algn="ctr">
              <a:lnSpc>
                <a:spcPct val="100000"/>
              </a:lnSpc>
              <a:spcBef>
                <a:spcPts val="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170" name="Google Shape;170;p13">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1" name="Google Shape;171;p13">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2" name="Google Shape;172;p13">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3" name="Google Shape;173;p13">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4" name="Google Shape;174;p13">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5" name="Google Shape;175;p13">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6" name="Google Shape;176;p13">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7" name="Google Shape;177;p13">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8" name="Shape 178"/>
        <p:cNvGrpSpPr/>
        <p:nvPr/>
      </p:nvGrpSpPr>
      <p:grpSpPr>
        <a:xfrm>
          <a:off x="0" y="0"/>
          <a:ext cx="0" cy="0"/>
          <a:chOff x="0" y="0"/>
          <a:chExt cx="0" cy="0"/>
        </a:xfrm>
      </p:grpSpPr>
      <p:pic>
        <p:nvPicPr>
          <p:cNvPr id="179" name="Google Shape;179;p1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0" name="Google Shape;180;p14"/>
          <p:cNvGrpSpPr/>
          <p:nvPr/>
        </p:nvGrpSpPr>
        <p:grpSpPr>
          <a:xfrm>
            <a:off x="931900" y="379200"/>
            <a:ext cx="7939200" cy="4385100"/>
            <a:chOff x="931900" y="379200"/>
            <a:chExt cx="7939200" cy="4385100"/>
          </a:xfrm>
        </p:grpSpPr>
        <p:sp>
          <p:nvSpPr>
            <p:cNvPr id="181" name="Google Shape;181;p1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5" name="Google Shape;185;p14"/>
          <p:cNvSpPr txBox="1"/>
          <p:nvPr>
            <p:ph idx="1" type="subTitle"/>
          </p:nvPr>
        </p:nvSpPr>
        <p:spPr>
          <a:xfrm>
            <a:off x="18145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6" name="Google Shape;186;p14"/>
          <p:cNvSpPr txBox="1"/>
          <p:nvPr>
            <p:ph idx="2" type="subTitle"/>
          </p:nvPr>
        </p:nvSpPr>
        <p:spPr>
          <a:xfrm>
            <a:off x="18146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7" name="Google Shape;187;p14"/>
          <p:cNvSpPr txBox="1"/>
          <p:nvPr>
            <p:ph idx="3" type="subTitle"/>
          </p:nvPr>
        </p:nvSpPr>
        <p:spPr>
          <a:xfrm>
            <a:off x="58118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8" name="Google Shape;188;p14"/>
          <p:cNvSpPr txBox="1"/>
          <p:nvPr>
            <p:ph idx="4" type="subTitle"/>
          </p:nvPr>
        </p:nvSpPr>
        <p:spPr>
          <a:xfrm>
            <a:off x="58119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9" name="Google Shape;189;p14">
            <a:hlinkClick/>
          </p:cNvPr>
          <p:cNvSpPr txBox="1"/>
          <p:nvPr>
            <p:ph idx="5" type="subTitle"/>
          </p:nvPr>
        </p:nvSpPr>
        <p:spPr>
          <a:xfrm>
            <a:off x="18145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0" name="Google Shape;190;p14"/>
          <p:cNvSpPr txBox="1"/>
          <p:nvPr>
            <p:ph idx="6" type="subTitle"/>
          </p:nvPr>
        </p:nvSpPr>
        <p:spPr>
          <a:xfrm>
            <a:off x="18146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1" name="Google Shape;191;p14"/>
          <p:cNvSpPr txBox="1"/>
          <p:nvPr>
            <p:ph idx="7" type="subTitle"/>
          </p:nvPr>
        </p:nvSpPr>
        <p:spPr>
          <a:xfrm>
            <a:off x="58118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2" name="Google Shape;192;p14"/>
          <p:cNvSpPr txBox="1"/>
          <p:nvPr>
            <p:ph idx="8" type="subTitle"/>
          </p:nvPr>
        </p:nvSpPr>
        <p:spPr>
          <a:xfrm>
            <a:off x="58119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3" name="Google Shape;193;p14">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4" name="Google Shape;194;p14">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5" name="Google Shape;195;p14">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6" name="Google Shape;196;p14">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7" name="Google Shape;197;p14">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8" name="Google Shape;198;p14">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99" name="Google Shape;199;p14">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00" name="Google Shape;200;p14">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01" name="Shape 201"/>
        <p:cNvGrpSpPr/>
        <p:nvPr/>
      </p:nvGrpSpPr>
      <p:grpSpPr>
        <a:xfrm>
          <a:off x="0" y="0"/>
          <a:ext cx="0" cy="0"/>
          <a:chOff x="0" y="0"/>
          <a:chExt cx="0" cy="0"/>
        </a:xfrm>
      </p:grpSpPr>
      <p:pic>
        <p:nvPicPr>
          <p:cNvPr id="202" name="Google Shape;202;p1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03" name="Google Shape;203;p15"/>
          <p:cNvGrpSpPr/>
          <p:nvPr/>
        </p:nvGrpSpPr>
        <p:grpSpPr>
          <a:xfrm>
            <a:off x="1954088" y="379200"/>
            <a:ext cx="5894825" cy="4385100"/>
            <a:chOff x="1954088" y="379200"/>
            <a:chExt cx="5894825" cy="4385100"/>
          </a:xfrm>
        </p:grpSpPr>
        <p:sp>
          <p:nvSpPr>
            <p:cNvPr id="204" name="Google Shape;204;p15"/>
            <p:cNvSpPr/>
            <p:nvPr/>
          </p:nvSpPr>
          <p:spPr>
            <a:xfrm>
              <a:off x="1954100" y="836100"/>
              <a:ext cx="5894700" cy="39282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7360813" y="3792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954088" y="379200"/>
              <a:ext cx="54066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5"/>
          <p:cNvSpPr txBox="1"/>
          <p:nvPr>
            <p:ph type="title"/>
          </p:nvPr>
        </p:nvSpPr>
        <p:spPr>
          <a:xfrm>
            <a:off x="2473162" y="3385525"/>
            <a:ext cx="4856700" cy="5727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Raleway ExtraBold"/>
              <a:buNone/>
              <a:defRPr sz="1600">
                <a:latin typeface="Raleway ExtraBold"/>
                <a:ea typeface="Raleway ExtraBold"/>
                <a:cs typeface="Raleway ExtraBold"/>
                <a:sym typeface="Raleway ExtraBold"/>
              </a:defRPr>
            </a:lvl1pPr>
            <a:lvl2pPr lvl="1" rtl="0">
              <a:spcBef>
                <a:spcPts val="0"/>
              </a:spcBef>
              <a:spcAft>
                <a:spcPts val="0"/>
              </a:spcAft>
              <a:buSzPts val="1600"/>
              <a:buNone/>
              <a:defRPr sz="1600">
                <a:latin typeface="Tajawal"/>
                <a:ea typeface="Tajawal"/>
                <a:cs typeface="Tajawal"/>
                <a:sym typeface="Tajawal"/>
              </a:defRPr>
            </a:lvl2pPr>
            <a:lvl3pPr lvl="2" rtl="0">
              <a:spcBef>
                <a:spcPts val="0"/>
              </a:spcBef>
              <a:spcAft>
                <a:spcPts val="0"/>
              </a:spcAft>
              <a:buSzPts val="1600"/>
              <a:buNone/>
              <a:defRPr sz="1600">
                <a:latin typeface="Tajawal"/>
                <a:ea typeface="Tajawal"/>
                <a:cs typeface="Tajawal"/>
                <a:sym typeface="Tajawal"/>
              </a:defRPr>
            </a:lvl3pPr>
            <a:lvl4pPr lvl="3" rtl="0">
              <a:spcBef>
                <a:spcPts val="0"/>
              </a:spcBef>
              <a:spcAft>
                <a:spcPts val="0"/>
              </a:spcAft>
              <a:buSzPts val="1600"/>
              <a:buNone/>
              <a:defRPr sz="1600">
                <a:latin typeface="Tajawal"/>
                <a:ea typeface="Tajawal"/>
                <a:cs typeface="Tajawal"/>
                <a:sym typeface="Tajawal"/>
              </a:defRPr>
            </a:lvl4pPr>
            <a:lvl5pPr lvl="4" rtl="0">
              <a:spcBef>
                <a:spcPts val="0"/>
              </a:spcBef>
              <a:spcAft>
                <a:spcPts val="0"/>
              </a:spcAft>
              <a:buSzPts val="1600"/>
              <a:buNone/>
              <a:defRPr sz="1600">
                <a:latin typeface="Tajawal"/>
                <a:ea typeface="Tajawal"/>
                <a:cs typeface="Tajawal"/>
                <a:sym typeface="Tajawal"/>
              </a:defRPr>
            </a:lvl5pPr>
            <a:lvl6pPr lvl="5" rtl="0">
              <a:spcBef>
                <a:spcPts val="0"/>
              </a:spcBef>
              <a:spcAft>
                <a:spcPts val="0"/>
              </a:spcAft>
              <a:buSzPts val="1600"/>
              <a:buNone/>
              <a:defRPr sz="1600">
                <a:latin typeface="Tajawal"/>
                <a:ea typeface="Tajawal"/>
                <a:cs typeface="Tajawal"/>
                <a:sym typeface="Tajawal"/>
              </a:defRPr>
            </a:lvl6pPr>
            <a:lvl7pPr lvl="6" rtl="0">
              <a:spcBef>
                <a:spcPts val="0"/>
              </a:spcBef>
              <a:spcAft>
                <a:spcPts val="0"/>
              </a:spcAft>
              <a:buSzPts val="1600"/>
              <a:buNone/>
              <a:defRPr sz="1600">
                <a:latin typeface="Tajawal"/>
                <a:ea typeface="Tajawal"/>
                <a:cs typeface="Tajawal"/>
                <a:sym typeface="Tajawal"/>
              </a:defRPr>
            </a:lvl7pPr>
            <a:lvl8pPr lvl="7" rtl="0">
              <a:spcBef>
                <a:spcPts val="0"/>
              </a:spcBef>
              <a:spcAft>
                <a:spcPts val="0"/>
              </a:spcAft>
              <a:buSzPts val="1600"/>
              <a:buNone/>
              <a:defRPr sz="1600">
                <a:latin typeface="Tajawal"/>
                <a:ea typeface="Tajawal"/>
                <a:cs typeface="Tajawal"/>
                <a:sym typeface="Tajawal"/>
              </a:defRPr>
            </a:lvl8pPr>
            <a:lvl9pPr lvl="8" rtl="0">
              <a:spcBef>
                <a:spcPts val="0"/>
              </a:spcBef>
              <a:spcAft>
                <a:spcPts val="0"/>
              </a:spcAft>
              <a:buSzPts val="1600"/>
              <a:buNone/>
              <a:defRPr sz="1600">
                <a:latin typeface="Tajawal"/>
                <a:ea typeface="Tajawal"/>
                <a:cs typeface="Tajawal"/>
                <a:sym typeface="Tajawal"/>
              </a:defRPr>
            </a:lvl9pPr>
          </a:lstStyle>
          <a:p/>
        </p:txBody>
      </p:sp>
      <p:sp>
        <p:nvSpPr>
          <p:cNvPr id="208" name="Google Shape;208;p15"/>
          <p:cNvSpPr txBox="1"/>
          <p:nvPr>
            <p:ph idx="2" type="title"/>
          </p:nvPr>
        </p:nvSpPr>
        <p:spPr>
          <a:xfrm>
            <a:off x="2473174" y="2088475"/>
            <a:ext cx="4856700" cy="12945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Tajawal"/>
              <a:buNone/>
              <a:defRPr sz="2300">
                <a:solidFill>
                  <a:schemeClr val="dk2"/>
                </a:solidFill>
                <a:latin typeface="Tajawal"/>
                <a:ea typeface="Tajawal"/>
                <a:cs typeface="Tajawal"/>
                <a:sym typeface="Tajawal"/>
              </a:defRPr>
            </a:lvl1pPr>
            <a:lvl2pPr lvl="1" rtl="0">
              <a:spcBef>
                <a:spcPts val="0"/>
              </a:spcBef>
              <a:spcAft>
                <a:spcPts val="0"/>
              </a:spcAft>
              <a:buSzPts val="1600"/>
              <a:buFont typeface="Tajawal"/>
              <a:buNone/>
              <a:defRPr sz="1600">
                <a:latin typeface="Tajawal"/>
                <a:ea typeface="Tajawal"/>
                <a:cs typeface="Tajawal"/>
                <a:sym typeface="Tajawal"/>
              </a:defRPr>
            </a:lvl2pPr>
            <a:lvl3pPr lvl="2" rtl="0">
              <a:spcBef>
                <a:spcPts val="0"/>
              </a:spcBef>
              <a:spcAft>
                <a:spcPts val="0"/>
              </a:spcAft>
              <a:buSzPts val="1600"/>
              <a:buFont typeface="Tajawal"/>
              <a:buNone/>
              <a:defRPr sz="1600">
                <a:latin typeface="Tajawal"/>
                <a:ea typeface="Tajawal"/>
                <a:cs typeface="Tajawal"/>
                <a:sym typeface="Tajawal"/>
              </a:defRPr>
            </a:lvl3pPr>
            <a:lvl4pPr lvl="3" rtl="0">
              <a:spcBef>
                <a:spcPts val="0"/>
              </a:spcBef>
              <a:spcAft>
                <a:spcPts val="0"/>
              </a:spcAft>
              <a:buSzPts val="1600"/>
              <a:buFont typeface="Tajawal"/>
              <a:buNone/>
              <a:defRPr sz="1600">
                <a:latin typeface="Tajawal"/>
                <a:ea typeface="Tajawal"/>
                <a:cs typeface="Tajawal"/>
                <a:sym typeface="Tajawal"/>
              </a:defRPr>
            </a:lvl4pPr>
            <a:lvl5pPr lvl="4" rtl="0">
              <a:spcBef>
                <a:spcPts val="0"/>
              </a:spcBef>
              <a:spcAft>
                <a:spcPts val="0"/>
              </a:spcAft>
              <a:buSzPts val="1600"/>
              <a:buFont typeface="Tajawal"/>
              <a:buNone/>
              <a:defRPr sz="1600">
                <a:latin typeface="Tajawal"/>
                <a:ea typeface="Tajawal"/>
                <a:cs typeface="Tajawal"/>
                <a:sym typeface="Tajawal"/>
              </a:defRPr>
            </a:lvl5pPr>
            <a:lvl6pPr lvl="5" rtl="0">
              <a:spcBef>
                <a:spcPts val="0"/>
              </a:spcBef>
              <a:spcAft>
                <a:spcPts val="0"/>
              </a:spcAft>
              <a:buSzPts val="1600"/>
              <a:buFont typeface="Tajawal"/>
              <a:buNone/>
              <a:defRPr sz="1600">
                <a:latin typeface="Tajawal"/>
                <a:ea typeface="Tajawal"/>
                <a:cs typeface="Tajawal"/>
                <a:sym typeface="Tajawal"/>
              </a:defRPr>
            </a:lvl6pPr>
            <a:lvl7pPr lvl="6" rtl="0">
              <a:spcBef>
                <a:spcPts val="0"/>
              </a:spcBef>
              <a:spcAft>
                <a:spcPts val="0"/>
              </a:spcAft>
              <a:buSzPts val="1600"/>
              <a:buFont typeface="Tajawal"/>
              <a:buNone/>
              <a:defRPr sz="1600">
                <a:latin typeface="Tajawal"/>
                <a:ea typeface="Tajawal"/>
                <a:cs typeface="Tajawal"/>
                <a:sym typeface="Tajawal"/>
              </a:defRPr>
            </a:lvl7pPr>
            <a:lvl8pPr lvl="7" rtl="0">
              <a:spcBef>
                <a:spcPts val="0"/>
              </a:spcBef>
              <a:spcAft>
                <a:spcPts val="0"/>
              </a:spcAft>
              <a:buSzPts val="1600"/>
              <a:buFont typeface="Tajawal"/>
              <a:buNone/>
              <a:defRPr sz="1600">
                <a:latin typeface="Tajawal"/>
                <a:ea typeface="Tajawal"/>
                <a:cs typeface="Tajawal"/>
                <a:sym typeface="Tajawal"/>
              </a:defRPr>
            </a:lvl8pPr>
            <a:lvl9pPr lvl="8" rtl="0">
              <a:spcBef>
                <a:spcPts val="0"/>
              </a:spcBef>
              <a:spcAft>
                <a:spcPts val="0"/>
              </a:spcAft>
              <a:buSzPts val="1600"/>
              <a:buFont typeface="Tajawal"/>
              <a:buNone/>
              <a:defRPr sz="1600">
                <a:latin typeface="Tajawal"/>
                <a:ea typeface="Tajawal"/>
                <a:cs typeface="Tajawal"/>
                <a:sym typeface="Tajawal"/>
              </a:defRPr>
            </a:lvl9pPr>
          </a:lstStyle>
          <a:p/>
        </p:txBody>
      </p:sp>
      <p:sp>
        <p:nvSpPr>
          <p:cNvPr id="209" name="Google Shape;209;p15">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0" name="Google Shape;210;p15">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1" name="Google Shape;211;p15">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2" name="Google Shape;212;p15">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3" name="Google Shape;213;p15">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4" name="Google Shape;214;p15">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5" name="Google Shape;215;p15">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6" name="Google Shape;216;p15">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17" name="Shape 217"/>
        <p:cNvGrpSpPr/>
        <p:nvPr/>
      </p:nvGrpSpPr>
      <p:grpSpPr>
        <a:xfrm>
          <a:off x="0" y="0"/>
          <a:ext cx="0" cy="0"/>
          <a:chOff x="0" y="0"/>
          <a:chExt cx="0" cy="0"/>
        </a:xfrm>
      </p:grpSpPr>
      <p:pic>
        <p:nvPicPr>
          <p:cNvPr id="218" name="Google Shape;218;p1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19" name="Google Shape;219;p16"/>
          <p:cNvGrpSpPr/>
          <p:nvPr/>
        </p:nvGrpSpPr>
        <p:grpSpPr>
          <a:xfrm>
            <a:off x="931900" y="379200"/>
            <a:ext cx="7939200" cy="4385100"/>
            <a:chOff x="931900" y="379200"/>
            <a:chExt cx="7939200" cy="4385100"/>
          </a:xfrm>
        </p:grpSpPr>
        <p:sp>
          <p:nvSpPr>
            <p:cNvPr id="220" name="Google Shape;220;p16"/>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24" name="Google Shape;224;p16"/>
          <p:cNvSpPr txBox="1"/>
          <p:nvPr>
            <p:ph idx="1" type="subTitle"/>
          </p:nvPr>
        </p:nvSpPr>
        <p:spPr>
          <a:xfrm>
            <a:off x="145117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5" name="Google Shape;225;p16"/>
          <p:cNvSpPr txBox="1"/>
          <p:nvPr>
            <p:ph idx="2" type="subTitle"/>
          </p:nvPr>
        </p:nvSpPr>
        <p:spPr>
          <a:xfrm>
            <a:off x="145117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6" name="Google Shape;226;p16"/>
          <p:cNvSpPr txBox="1"/>
          <p:nvPr>
            <p:ph idx="3" type="subTitle"/>
          </p:nvPr>
        </p:nvSpPr>
        <p:spPr>
          <a:xfrm>
            <a:off x="645782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7" name="Google Shape;227;p16"/>
          <p:cNvSpPr txBox="1"/>
          <p:nvPr>
            <p:ph idx="4" type="subTitle"/>
          </p:nvPr>
        </p:nvSpPr>
        <p:spPr>
          <a:xfrm>
            <a:off x="645782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8" name="Google Shape;228;p16"/>
          <p:cNvSpPr txBox="1"/>
          <p:nvPr>
            <p:ph idx="5" type="subTitle"/>
          </p:nvPr>
        </p:nvSpPr>
        <p:spPr>
          <a:xfrm>
            <a:off x="3954500"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9" name="Google Shape;229;p16"/>
          <p:cNvSpPr txBox="1"/>
          <p:nvPr>
            <p:ph idx="6" type="subTitle"/>
          </p:nvPr>
        </p:nvSpPr>
        <p:spPr>
          <a:xfrm>
            <a:off x="3954500"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30" name="Google Shape;230;p1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1" name="Google Shape;231;p1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2" name="Google Shape;232;p1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3" name="Google Shape;233;p1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4" name="Google Shape;234;p16">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5" name="Google Shape;235;p1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6" name="Google Shape;236;p16">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7" name="Google Shape;237;p16">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38" name="Shape 238"/>
        <p:cNvGrpSpPr/>
        <p:nvPr/>
      </p:nvGrpSpPr>
      <p:grpSpPr>
        <a:xfrm>
          <a:off x="0" y="0"/>
          <a:ext cx="0" cy="0"/>
          <a:chOff x="0" y="0"/>
          <a:chExt cx="0" cy="0"/>
        </a:xfrm>
      </p:grpSpPr>
      <p:pic>
        <p:nvPicPr>
          <p:cNvPr id="239" name="Google Shape;239;p1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40" name="Google Shape;240;p17"/>
          <p:cNvGrpSpPr/>
          <p:nvPr/>
        </p:nvGrpSpPr>
        <p:grpSpPr>
          <a:xfrm>
            <a:off x="931900" y="379200"/>
            <a:ext cx="7939200" cy="4385100"/>
            <a:chOff x="931900" y="379200"/>
            <a:chExt cx="7939200" cy="4385100"/>
          </a:xfrm>
        </p:grpSpPr>
        <p:sp>
          <p:nvSpPr>
            <p:cNvPr id="241" name="Google Shape;241;p17"/>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7"/>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45" name="Google Shape;245;p17"/>
          <p:cNvSpPr txBox="1"/>
          <p:nvPr>
            <p:ph idx="1" type="subTitle"/>
          </p:nvPr>
        </p:nvSpPr>
        <p:spPr>
          <a:xfrm>
            <a:off x="14555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6" name="Google Shape;246;p17"/>
          <p:cNvSpPr txBox="1"/>
          <p:nvPr>
            <p:ph idx="2" type="subTitle"/>
          </p:nvPr>
        </p:nvSpPr>
        <p:spPr>
          <a:xfrm>
            <a:off x="14555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7" name="Google Shape;247;p17"/>
          <p:cNvSpPr txBox="1"/>
          <p:nvPr>
            <p:ph idx="3" type="subTitle"/>
          </p:nvPr>
        </p:nvSpPr>
        <p:spPr>
          <a:xfrm>
            <a:off x="14555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8" name="Google Shape;248;p17"/>
          <p:cNvSpPr txBox="1"/>
          <p:nvPr>
            <p:ph idx="4" type="subTitle"/>
          </p:nvPr>
        </p:nvSpPr>
        <p:spPr>
          <a:xfrm>
            <a:off x="14555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9" name="Google Shape;249;p17"/>
          <p:cNvSpPr txBox="1"/>
          <p:nvPr>
            <p:ph idx="5" type="subTitle"/>
          </p:nvPr>
        </p:nvSpPr>
        <p:spPr>
          <a:xfrm>
            <a:off x="39987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0" name="Google Shape;250;p17"/>
          <p:cNvSpPr txBox="1"/>
          <p:nvPr>
            <p:ph idx="6" type="subTitle"/>
          </p:nvPr>
        </p:nvSpPr>
        <p:spPr>
          <a:xfrm>
            <a:off x="39987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1" name="Google Shape;251;p17"/>
          <p:cNvSpPr txBox="1"/>
          <p:nvPr>
            <p:ph idx="7" type="subTitle"/>
          </p:nvPr>
        </p:nvSpPr>
        <p:spPr>
          <a:xfrm>
            <a:off x="39987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2" name="Google Shape;252;p17"/>
          <p:cNvSpPr txBox="1"/>
          <p:nvPr>
            <p:ph idx="8" type="subTitle"/>
          </p:nvPr>
        </p:nvSpPr>
        <p:spPr>
          <a:xfrm>
            <a:off x="39987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3" name="Google Shape;253;p17"/>
          <p:cNvSpPr txBox="1"/>
          <p:nvPr>
            <p:ph idx="9" type="subTitle"/>
          </p:nvPr>
        </p:nvSpPr>
        <p:spPr>
          <a:xfrm>
            <a:off x="65419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4" name="Google Shape;254;p17"/>
          <p:cNvSpPr txBox="1"/>
          <p:nvPr>
            <p:ph idx="13" type="subTitle"/>
          </p:nvPr>
        </p:nvSpPr>
        <p:spPr>
          <a:xfrm>
            <a:off x="65419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5" name="Google Shape;255;p17"/>
          <p:cNvSpPr txBox="1"/>
          <p:nvPr>
            <p:ph idx="14" type="subTitle"/>
          </p:nvPr>
        </p:nvSpPr>
        <p:spPr>
          <a:xfrm>
            <a:off x="65419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6" name="Google Shape;256;p17"/>
          <p:cNvSpPr txBox="1"/>
          <p:nvPr>
            <p:ph idx="15" type="subTitle"/>
          </p:nvPr>
        </p:nvSpPr>
        <p:spPr>
          <a:xfrm>
            <a:off x="65419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7" name="Google Shape;257;p1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8" name="Google Shape;258;p1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9" name="Google Shape;259;p1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0" name="Google Shape;260;p1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1" name="Google Shape;261;p17">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2" name="Google Shape;262;p1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3" name="Google Shape;263;p17">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4" name="Google Shape;264;p17">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65" name="Shape 265"/>
        <p:cNvGrpSpPr/>
        <p:nvPr/>
      </p:nvGrpSpPr>
      <p:grpSpPr>
        <a:xfrm>
          <a:off x="0" y="0"/>
          <a:ext cx="0" cy="0"/>
          <a:chOff x="0" y="0"/>
          <a:chExt cx="0" cy="0"/>
        </a:xfrm>
      </p:grpSpPr>
      <p:pic>
        <p:nvPicPr>
          <p:cNvPr id="266" name="Google Shape;266;p1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67" name="Google Shape;267;p18"/>
          <p:cNvGrpSpPr/>
          <p:nvPr/>
        </p:nvGrpSpPr>
        <p:grpSpPr>
          <a:xfrm>
            <a:off x="931900" y="379200"/>
            <a:ext cx="7939200" cy="4385100"/>
            <a:chOff x="931900" y="379200"/>
            <a:chExt cx="7939200" cy="4385100"/>
          </a:xfrm>
        </p:grpSpPr>
        <p:sp>
          <p:nvSpPr>
            <p:cNvPr id="268" name="Google Shape;268;p18"/>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8"/>
          <p:cNvSpPr txBox="1"/>
          <p:nvPr>
            <p:ph hasCustomPrompt="1" type="title"/>
          </p:nvPr>
        </p:nvSpPr>
        <p:spPr>
          <a:xfrm flipH="1">
            <a:off x="6033788" y="33677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2" name="Google Shape;272;p18"/>
          <p:cNvSpPr txBox="1"/>
          <p:nvPr>
            <p:ph idx="1" type="subTitle"/>
          </p:nvPr>
        </p:nvSpPr>
        <p:spPr>
          <a:xfrm flipH="1">
            <a:off x="6033763" y="39803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3" name="Google Shape;273;p18"/>
          <p:cNvSpPr txBox="1"/>
          <p:nvPr>
            <p:ph hasCustomPrompt="1" idx="2" type="title"/>
          </p:nvPr>
        </p:nvSpPr>
        <p:spPr>
          <a:xfrm flipH="1">
            <a:off x="4981863" y="1347325"/>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4" name="Google Shape;274;p18"/>
          <p:cNvSpPr txBox="1"/>
          <p:nvPr>
            <p:ph idx="3" type="subTitle"/>
          </p:nvPr>
        </p:nvSpPr>
        <p:spPr>
          <a:xfrm flipH="1">
            <a:off x="4981838" y="1959925"/>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5" name="Google Shape;275;p18"/>
          <p:cNvSpPr txBox="1"/>
          <p:nvPr>
            <p:ph hasCustomPrompt="1" idx="4" type="title"/>
          </p:nvPr>
        </p:nvSpPr>
        <p:spPr>
          <a:xfrm flipH="1">
            <a:off x="1953113" y="34151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6" name="Google Shape;276;p18"/>
          <p:cNvSpPr txBox="1"/>
          <p:nvPr>
            <p:ph idx="5" type="subTitle"/>
          </p:nvPr>
        </p:nvSpPr>
        <p:spPr>
          <a:xfrm flipH="1">
            <a:off x="1953088" y="40277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7" name="Google Shape;277;p18"/>
          <p:cNvSpPr txBox="1"/>
          <p:nvPr>
            <p:ph hasCustomPrompt="1" idx="6" type="title"/>
          </p:nvPr>
        </p:nvSpPr>
        <p:spPr>
          <a:xfrm flipH="1">
            <a:off x="1448588" y="11839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8" name="Google Shape;278;p18"/>
          <p:cNvSpPr txBox="1"/>
          <p:nvPr>
            <p:ph idx="7" type="subTitle"/>
          </p:nvPr>
        </p:nvSpPr>
        <p:spPr>
          <a:xfrm flipH="1">
            <a:off x="1448563" y="17965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9" name="Google Shape;279;p18">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0" name="Google Shape;280;p18">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1" name="Google Shape;281;p18">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2" name="Google Shape;282;p18">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3" name="Google Shape;283;p18">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4" name="Google Shape;284;p18">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5" name="Google Shape;285;p18">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6" name="Google Shape;286;p18">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87" name="Shape 287"/>
        <p:cNvGrpSpPr/>
        <p:nvPr/>
      </p:nvGrpSpPr>
      <p:grpSpPr>
        <a:xfrm>
          <a:off x="0" y="0"/>
          <a:ext cx="0" cy="0"/>
          <a:chOff x="0" y="0"/>
          <a:chExt cx="0" cy="0"/>
        </a:xfrm>
      </p:grpSpPr>
      <p:pic>
        <p:nvPicPr>
          <p:cNvPr id="288" name="Google Shape;288;p1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89" name="Google Shape;289;p19"/>
          <p:cNvGrpSpPr/>
          <p:nvPr/>
        </p:nvGrpSpPr>
        <p:grpSpPr>
          <a:xfrm>
            <a:off x="931900" y="379200"/>
            <a:ext cx="7939200" cy="4385100"/>
            <a:chOff x="931900" y="379200"/>
            <a:chExt cx="7939200" cy="4385100"/>
          </a:xfrm>
        </p:grpSpPr>
        <p:sp>
          <p:nvSpPr>
            <p:cNvPr id="290" name="Google Shape;290;p19"/>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9"/>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94" name="Google Shape;294;p19"/>
          <p:cNvSpPr txBox="1"/>
          <p:nvPr>
            <p:ph idx="1" type="subTitle"/>
          </p:nvPr>
        </p:nvSpPr>
        <p:spPr>
          <a:xfrm flipH="1">
            <a:off x="1988400" y="2224225"/>
            <a:ext cx="2583600" cy="14421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5" name="Google Shape;295;p19">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6" name="Google Shape;296;p19">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7" name="Google Shape;297;p19">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8" name="Google Shape;298;p19">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9" name="Google Shape;299;p19">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00" name="Google Shape;300;p19">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1" name="Google Shape;301;p19">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2" name="Google Shape;302;p19">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303" name="Shape 303"/>
        <p:cNvGrpSpPr/>
        <p:nvPr/>
      </p:nvGrpSpPr>
      <p:grpSpPr>
        <a:xfrm>
          <a:off x="0" y="0"/>
          <a:ext cx="0" cy="0"/>
          <a:chOff x="0" y="0"/>
          <a:chExt cx="0" cy="0"/>
        </a:xfrm>
      </p:grpSpPr>
      <p:pic>
        <p:nvPicPr>
          <p:cNvPr id="304" name="Google Shape;304;p2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05" name="Google Shape;305;p20"/>
          <p:cNvGrpSpPr/>
          <p:nvPr/>
        </p:nvGrpSpPr>
        <p:grpSpPr>
          <a:xfrm>
            <a:off x="931900" y="379200"/>
            <a:ext cx="7939200" cy="4385100"/>
            <a:chOff x="931900" y="379200"/>
            <a:chExt cx="7939200" cy="4385100"/>
          </a:xfrm>
        </p:grpSpPr>
        <p:sp>
          <p:nvSpPr>
            <p:cNvPr id="306" name="Google Shape;306;p2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20"/>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10" name="Google Shape;310;p20"/>
          <p:cNvSpPr txBox="1"/>
          <p:nvPr>
            <p:ph idx="1" type="subTitle"/>
          </p:nvPr>
        </p:nvSpPr>
        <p:spPr>
          <a:xfrm flipH="1">
            <a:off x="5159550" y="2224225"/>
            <a:ext cx="2583600" cy="14421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11" name="Google Shape;311;p2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2" name="Google Shape;312;p2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3" name="Google Shape;313;p2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4" name="Google Shape;314;p2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5" name="Google Shape;315;p2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6" name="Google Shape;316;p2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7" name="Google Shape;317;p2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8" name="Google Shape;318;p2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 name="Google Shape;18;p3"/>
          <p:cNvGrpSpPr/>
          <p:nvPr/>
        </p:nvGrpSpPr>
        <p:grpSpPr>
          <a:xfrm>
            <a:off x="1411050" y="379256"/>
            <a:ext cx="6981000" cy="4385069"/>
            <a:chOff x="1411050" y="379256"/>
            <a:chExt cx="6981000" cy="4385069"/>
          </a:xfrm>
        </p:grpSpPr>
        <p:sp>
          <p:nvSpPr>
            <p:cNvPr id="19" name="Google Shape;19;p3"/>
            <p:cNvSpPr/>
            <p:nvPr/>
          </p:nvSpPr>
          <p:spPr>
            <a:xfrm flipH="1">
              <a:off x="5454429" y="379256"/>
              <a:ext cx="2489700" cy="1196400"/>
            </a:xfrm>
            <a:prstGeom prst="roundRect">
              <a:avLst>
                <a:gd fmla="val 0" name="adj"/>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1411050" y="829825"/>
              <a:ext cx="6981000" cy="39345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2570850" y="2366563"/>
            <a:ext cx="4661400" cy="7623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 name="Google Shape;22;p3"/>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 name="Google Shape;23;p3"/>
          <p:cNvSpPr txBox="1"/>
          <p:nvPr>
            <p:ph hasCustomPrompt="1" idx="2" type="title"/>
          </p:nvPr>
        </p:nvSpPr>
        <p:spPr>
          <a:xfrm>
            <a:off x="4244000" y="1256362"/>
            <a:ext cx="1299000" cy="10656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4" name="Google Shape;24;p3">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 name="Google Shape;25;p3">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 name="Google Shape;26;p3">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7" name="Google Shape;27;p3">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 name="Google Shape;28;p3">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 name="Google Shape;29;p3">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 name="Google Shape;30;p3">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 name="Google Shape;31;p3">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19" name="Shape 319"/>
        <p:cNvGrpSpPr/>
        <p:nvPr/>
      </p:nvGrpSpPr>
      <p:grpSpPr>
        <a:xfrm>
          <a:off x="0" y="0"/>
          <a:ext cx="0" cy="0"/>
          <a:chOff x="0" y="0"/>
          <a:chExt cx="0" cy="0"/>
        </a:xfrm>
      </p:grpSpPr>
      <p:pic>
        <p:nvPicPr>
          <p:cNvPr id="320" name="Google Shape;320;p2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21" name="Google Shape;321;p21"/>
          <p:cNvGrpSpPr/>
          <p:nvPr/>
        </p:nvGrpSpPr>
        <p:grpSpPr>
          <a:xfrm>
            <a:off x="1506650" y="540000"/>
            <a:ext cx="6773700" cy="4063500"/>
            <a:chOff x="1185100" y="540000"/>
            <a:chExt cx="6773700" cy="4063500"/>
          </a:xfrm>
        </p:grpSpPr>
        <p:sp>
          <p:nvSpPr>
            <p:cNvPr id="322" name="Google Shape;322;p21"/>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1185100" y="540000"/>
              <a:ext cx="6773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7470700" y="5400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21"/>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6" name="Google Shape;326;p21"/>
          <p:cNvSpPr txBox="1"/>
          <p:nvPr>
            <p:ph idx="1" type="subTitle"/>
          </p:nvPr>
        </p:nvSpPr>
        <p:spPr>
          <a:xfrm>
            <a:off x="3306050" y="2456275"/>
            <a:ext cx="3174900" cy="31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7" name="Google Shape;327;p21"/>
          <p:cNvSpPr txBox="1"/>
          <p:nvPr>
            <p:ph idx="2" type="subTitle"/>
          </p:nvPr>
        </p:nvSpPr>
        <p:spPr>
          <a:xfrm>
            <a:off x="3688850" y="2769175"/>
            <a:ext cx="2409300" cy="826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8" name="Google Shape;328;p2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29" name="Google Shape;329;p2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0" name="Google Shape;330;p2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1" name="Google Shape;331;p2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2" name="Google Shape;332;p2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3" name="Google Shape;333;p2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4" name="Google Shape;334;p2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5" name="Google Shape;335;p2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txBox="1"/>
          <p:nvPr/>
        </p:nvSpPr>
        <p:spPr>
          <a:xfrm>
            <a:off x="2661650" y="3650450"/>
            <a:ext cx="4463700" cy="456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n" sz="1200">
                <a:solidFill>
                  <a:srgbClr val="043025"/>
                </a:solidFill>
                <a:latin typeface="Tajawal"/>
                <a:ea typeface="Tajawal"/>
                <a:cs typeface="Tajawal"/>
                <a:sym typeface="Tajawal"/>
              </a:rPr>
              <a:t>CREDITS: This presentation template was created by </a:t>
            </a:r>
            <a:r>
              <a:rPr b="1" lang="en" sz="1200">
                <a:solidFill>
                  <a:schemeClr val="dk1"/>
                </a:solidFill>
                <a:uFill>
                  <a:noFill/>
                </a:uFill>
                <a:latin typeface="Tajawal"/>
                <a:ea typeface="Tajawal"/>
                <a:cs typeface="Tajawal"/>
                <a:sym typeface="Tajawal"/>
                <a:hlinkClick r:id="rId3">
                  <a:extLst>
                    <a:ext uri="{A12FA001-AC4F-418D-AE19-62706E023703}">
                      <ahyp:hlinkClr val="tx"/>
                    </a:ext>
                  </a:extLst>
                </a:hlinkClick>
              </a:rPr>
              <a:t>Slidesgo</a:t>
            </a:r>
            <a:r>
              <a:rPr lang="en" sz="1200">
                <a:solidFill>
                  <a:srgbClr val="043025"/>
                </a:solidFill>
                <a:latin typeface="Tajawal"/>
                <a:ea typeface="Tajawal"/>
                <a:cs typeface="Tajawal"/>
                <a:sym typeface="Tajawal"/>
              </a:rPr>
              <a:t>, including icons by </a:t>
            </a:r>
            <a:r>
              <a:rPr b="1" lang="en" sz="1200">
                <a:solidFill>
                  <a:schemeClr val="dk1"/>
                </a:solidFill>
                <a:uFill>
                  <a:noFill/>
                </a:uFill>
                <a:latin typeface="Tajawal"/>
                <a:ea typeface="Tajawal"/>
                <a:cs typeface="Tajawal"/>
                <a:sym typeface="Tajawal"/>
                <a:hlinkClick r:id="rId4">
                  <a:extLst>
                    <a:ext uri="{A12FA001-AC4F-418D-AE19-62706E023703}">
                      <ahyp:hlinkClr val="tx"/>
                    </a:ext>
                  </a:extLst>
                </a:hlinkClick>
              </a:rPr>
              <a:t>Flaticon</a:t>
            </a:r>
            <a:r>
              <a:rPr lang="en" sz="1200">
                <a:solidFill>
                  <a:srgbClr val="043025"/>
                </a:solidFill>
                <a:latin typeface="Tajawal"/>
                <a:ea typeface="Tajawal"/>
                <a:cs typeface="Tajawal"/>
                <a:sym typeface="Tajawal"/>
              </a:rPr>
              <a:t>, and infographics &amp; images by </a:t>
            </a:r>
            <a:r>
              <a:rPr b="1" lang="en" sz="1200">
                <a:solidFill>
                  <a:schemeClr val="dk1"/>
                </a:solidFill>
                <a:uFill>
                  <a:noFill/>
                </a:uFill>
                <a:latin typeface="Tajawal"/>
                <a:ea typeface="Tajawal"/>
                <a:cs typeface="Tajawal"/>
                <a:sym typeface="Tajawal"/>
                <a:hlinkClick r:id="rId5">
                  <a:extLst>
                    <a:ext uri="{A12FA001-AC4F-418D-AE19-62706E023703}">
                      <ahyp:hlinkClr val="tx"/>
                    </a:ext>
                  </a:extLst>
                </a:hlinkClick>
              </a:rPr>
              <a:t>Freepik</a:t>
            </a:r>
            <a:endParaRPr b="1" sz="1200">
              <a:solidFill>
                <a:schemeClr val="dk1"/>
              </a:solidFill>
              <a:latin typeface="Tajawal"/>
              <a:ea typeface="Tajawal"/>
              <a:cs typeface="Tajawal"/>
              <a:sym typeface="Tajaw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CUSTOM_7_2">
    <p:spTree>
      <p:nvGrpSpPr>
        <p:cNvPr id="337" name="Shape 337"/>
        <p:cNvGrpSpPr/>
        <p:nvPr/>
      </p:nvGrpSpPr>
      <p:grpSpPr>
        <a:xfrm>
          <a:off x="0" y="0"/>
          <a:ext cx="0" cy="0"/>
          <a:chOff x="0" y="0"/>
          <a:chExt cx="0" cy="0"/>
        </a:xfrm>
      </p:grpSpPr>
      <p:pic>
        <p:nvPicPr>
          <p:cNvPr id="338" name="Google Shape;338;p2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39" name="Google Shape;339;p22"/>
          <p:cNvGrpSpPr/>
          <p:nvPr/>
        </p:nvGrpSpPr>
        <p:grpSpPr>
          <a:xfrm>
            <a:off x="1506650" y="540000"/>
            <a:ext cx="6773700" cy="4063500"/>
            <a:chOff x="1185100" y="540000"/>
            <a:chExt cx="6773700" cy="4063500"/>
          </a:xfrm>
        </p:grpSpPr>
        <p:sp>
          <p:nvSpPr>
            <p:cNvPr id="340" name="Google Shape;340;p22"/>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1185100" y="540000"/>
              <a:ext cx="67737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7470700" y="540000"/>
              <a:ext cx="4881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22"/>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4" name="Google Shape;344;p22"/>
          <p:cNvSpPr txBox="1"/>
          <p:nvPr>
            <p:ph idx="1" type="subTitle"/>
          </p:nvPr>
        </p:nvSpPr>
        <p:spPr>
          <a:xfrm>
            <a:off x="3306050" y="2456275"/>
            <a:ext cx="3174900" cy="1224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45" name="Google Shape;345;p22">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46" name="Google Shape;346;p22">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47" name="Google Shape;347;p22">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48" name="Google Shape;348;p22">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49" name="Google Shape;349;p22">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50" name="Google Shape;350;p22">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51" name="Google Shape;351;p22">
            <a:hlinkClick/>
          </p:cNvPr>
          <p:cNvSpPr/>
          <p:nvPr/>
        </p:nvSpPr>
        <p:spPr>
          <a:xfrm>
            <a:off x="18500" y="4244699"/>
            <a:ext cx="732600" cy="5196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52" name="Google Shape;352;p22">
            <a:hlinkClick/>
          </p:cNvPr>
          <p:cNvSpPr/>
          <p:nvPr/>
        </p:nvSpPr>
        <p:spPr>
          <a:xfrm>
            <a:off x="18450" y="379200"/>
            <a:ext cx="732600" cy="5727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afío} latam_ template">
  <p:cSld name="CUSTOM_7_2_1">
    <p:spTree>
      <p:nvGrpSpPr>
        <p:cNvPr id="353" name="Shape 353"/>
        <p:cNvGrpSpPr/>
        <p:nvPr/>
      </p:nvGrpSpPr>
      <p:grpSpPr>
        <a:xfrm>
          <a:off x="0" y="0"/>
          <a:ext cx="0" cy="0"/>
          <a:chOff x="0" y="0"/>
          <a:chExt cx="0" cy="0"/>
        </a:xfrm>
      </p:grpSpPr>
      <p:pic>
        <p:nvPicPr>
          <p:cNvPr id="354" name="Google Shape;354;p2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55" name="Google Shape;355;p23"/>
          <p:cNvGrpSpPr/>
          <p:nvPr/>
        </p:nvGrpSpPr>
        <p:grpSpPr>
          <a:xfrm>
            <a:off x="1506650" y="540000"/>
            <a:ext cx="6773700" cy="4063500"/>
            <a:chOff x="1185100" y="540000"/>
            <a:chExt cx="6773700" cy="4063500"/>
          </a:xfrm>
        </p:grpSpPr>
        <p:sp>
          <p:nvSpPr>
            <p:cNvPr id="356" name="Google Shape;356;p23"/>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1185100" y="540000"/>
              <a:ext cx="6773700" cy="4569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a:off x="7470700" y="540000"/>
              <a:ext cx="488100" cy="4569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23"/>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0" name="Google Shape;360;p23"/>
          <p:cNvSpPr txBox="1"/>
          <p:nvPr>
            <p:ph idx="1" type="subTitle"/>
          </p:nvPr>
        </p:nvSpPr>
        <p:spPr>
          <a:xfrm>
            <a:off x="3306050" y="2456275"/>
            <a:ext cx="3174900" cy="112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1" name="Google Shape;361;p23">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2" name="Google Shape;362;p23">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3" name="Google Shape;363;p23">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4" name="Google Shape;364;p23">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5" name="Google Shape;365;p23">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6" name="Google Shape;366;p23">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67" name="Google Shape;367;p23">
            <a:hlinkClick/>
          </p:cNvPr>
          <p:cNvSpPr/>
          <p:nvPr/>
        </p:nvSpPr>
        <p:spPr>
          <a:xfrm>
            <a:off x="18500" y="4244699"/>
            <a:ext cx="732600" cy="5196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68" name="Google Shape;368;p23">
            <a:hlinkClick/>
          </p:cNvPr>
          <p:cNvSpPr/>
          <p:nvPr/>
        </p:nvSpPr>
        <p:spPr>
          <a:xfrm>
            <a:off x="18450" y="379200"/>
            <a:ext cx="7326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p:cSld name="CUSTOM_6_1_1">
    <p:spTree>
      <p:nvGrpSpPr>
        <p:cNvPr id="369" name="Shape 369"/>
        <p:cNvGrpSpPr/>
        <p:nvPr/>
      </p:nvGrpSpPr>
      <p:grpSpPr>
        <a:xfrm>
          <a:off x="0" y="0"/>
          <a:ext cx="0" cy="0"/>
          <a:chOff x="0" y="0"/>
          <a:chExt cx="0" cy="0"/>
        </a:xfrm>
      </p:grpSpPr>
      <p:pic>
        <p:nvPicPr>
          <p:cNvPr id="370" name="Google Shape;370;p2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71" name="Google Shape;371;p24"/>
          <p:cNvGrpSpPr/>
          <p:nvPr/>
        </p:nvGrpSpPr>
        <p:grpSpPr>
          <a:xfrm>
            <a:off x="353303" y="315594"/>
            <a:ext cx="8423491" cy="4512268"/>
            <a:chOff x="931900" y="379200"/>
            <a:chExt cx="7939200" cy="4385100"/>
          </a:xfrm>
        </p:grpSpPr>
        <p:sp>
          <p:nvSpPr>
            <p:cNvPr id="372" name="Google Shape;372;p2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24"/>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2900"/>
              <a:buFont typeface="Raleway Black"/>
              <a:buNone/>
              <a:defRPr sz="23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1">
  <p:cSld name="CUSTOM_6_1_1_1">
    <p:bg>
      <p:bgPr>
        <a:solidFill>
          <a:schemeClr val="dk2"/>
        </a:solidFill>
      </p:bgPr>
    </p:bg>
    <p:spTree>
      <p:nvGrpSpPr>
        <p:cNvPr id="376" name="Shape 376"/>
        <p:cNvGrpSpPr/>
        <p:nvPr/>
      </p:nvGrpSpPr>
      <p:grpSpPr>
        <a:xfrm>
          <a:off x="0" y="0"/>
          <a:ext cx="0" cy="0"/>
          <a:chOff x="0" y="0"/>
          <a:chExt cx="0" cy="0"/>
        </a:xfrm>
      </p:grpSpPr>
      <p:grpSp>
        <p:nvGrpSpPr>
          <p:cNvPr id="377" name="Google Shape;377;p25"/>
          <p:cNvGrpSpPr/>
          <p:nvPr/>
        </p:nvGrpSpPr>
        <p:grpSpPr>
          <a:xfrm>
            <a:off x="353303" y="315594"/>
            <a:ext cx="8423491" cy="4512268"/>
            <a:chOff x="931900" y="379200"/>
            <a:chExt cx="7939200" cy="4385100"/>
          </a:xfrm>
        </p:grpSpPr>
        <p:sp>
          <p:nvSpPr>
            <p:cNvPr id="378" name="Google Shape;378;p25"/>
            <p:cNvSpPr/>
            <p:nvPr/>
          </p:nvSpPr>
          <p:spPr>
            <a:xfrm>
              <a:off x="931900" y="379200"/>
              <a:ext cx="7939200" cy="4385100"/>
            </a:xfrm>
            <a:prstGeom prst="rect">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931900" y="379200"/>
              <a:ext cx="7355700" cy="572700"/>
            </a:xfrm>
            <a:prstGeom prst="rect">
              <a:avLst/>
            </a:prstGeom>
            <a:solidFill>
              <a:schemeClr val="l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0" name="Google Shape;380;p25"/>
            <p:cNvSpPr/>
            <p:nvPr/>
          </p:nvSpPr>
          <p:spPr>
            <a:xfrm>
              <a:off x="8287600" y="379200"/>
              <a:ext cx="583500" cy="572700"/>
            </a:xfrm>
            <a:prstGeom prst="rect">
              <a:avLst/>
            </a:prstGeom>
            <a:solidFill>
              <a:schemeClr val="l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25"/>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3600"/>
              <a:buFont typeface="Raleway Black"/>
              <a:buNone/>
              <a:defRPr>
                <a:solidFill>
                  <a:schemeClr val="accent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_1">
    <p:spTree>
      <p:nvGrpSpPr>
        <p:cNvPr id="382" name="Shape 382"/>
        <p:cNvGrpSpPr/>
        <p:nvPr/>
      </p:nvGrpSpPr>
      <p:grpSpPr>
        <a:xfrm>
          <a:off x="0" y="0"/>
          <a:ext cx="0" cy="0"/>
          <a:chOff x="0" y="0"/>
          <a:chExt cx="0" cy="0"/>
        </a:xfrm>
      </p:grpSpPr>
      <p:pic>
        <p:nvPicPr>
          <p:cNvPr id="383" name="Google Shape;383;p26"/>
          <p:cNvPicPr preferRelativeResize="0"/>
          <p:nvPr/>
        </p:nvPicPr>
        <p:blipFill rotWithShape="1">
          <a:blip r:embed="rId2">
            <a:alphaModFix/>
          </a:blip>
          <a:srcRect b="0" l="0" r="0" t="0"/>
          <a:stretch/>
        </p:blipFill>
        <p:spPr>
          <a:xfrm>
            <a:off x="446" y="0"/>
            <a:ext cx="9143111" cy="514350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 name="Google Shape;34;p4"/>
          <p:cNvGrpSpPr/>
          <p:nvPr/>
        </p:nvGrpSpPr>
        <p:grpSpPr>
          <a:xfrm>
            <a:off x="931900" y="379200"/>
            <a:ext cx="7939200" cy="4385100"/>
            <a:chOff x="931900" y="379200"/>
            <a:chExt cx="7939200" cy="4385100"/>
          </a:xfrm>
        </p:grpSpPr>
        <p:sp>
          <p:nvSpPr>
            <p:cNvPr id="35" name="Google Shape;35;p4"/>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4"/>
          <p:cNvSpPr txBox="1"/>
          <p:nvPr>
            <p:ph idx="1" type="body"/>
          </p:nvPr>
        </p:nvSpPr>
        <p:spPr>
          <a:xfrm>
            <a:off x="1443550" y="1128325"/>
            <a:ext cx="6915900" cy="34509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rgbClr val="B6D7A8"/>
              </a:buClr>
              <a:buSzPts val="1200"/>
              <a:buFont typeface="Livvic"/>
              <a:buChar char="●"/>
              <a:defRPr sz="1200"/>
            </a:lvl1pPr>
            <a:lvl2pPr indent="-304800" lvl="1" marL="914400">
              <a:spcBef>
                <a:spcPts val="1600"/>
              </a:spcBef>
              <a:spcAft>
                <a:spcPts val="0"/>
              </a:spcAft>
              <a:buClr>
                <a:srgbClr val="434343"/>
              </a:buClr>
              <a:buSzPts val="1200"/>
              <a:buFont typeface="Roboto Condensed Light"/>
              <a:buChar char="○"/>
              <a:defRPr/>
            </a:lvl2pPr>
            <a:lvl3pPr indent="-304800" lvl="2" marL="1371600">
              <a:spcBef>
                <a:spcPts val="1600"/>
              </a:spcBef>
              <a:spcAft>
                <a:spcPts val="0"/>
              </a:spcAft>
              <a:buClr>
                <a:srgbClr val="434343"/>
              </a:buClr>
              <a:buSzPts val="1200"/>
              <a:buFont typeface="Roboto Condensed Light"/>
              <a:buChar char="■"/>
              <a:defRPr/>
            </a:lvl3pPr>
            <a:lvl4pPr indent="-304800" lvl="3" marL="1828800">
              <a:spcBef>
                <a:spcPts val="1600"/>
              </a:spcBef>
              <a:spcAft>
                <a:spcPts val="0"/>
              </a:spcAft>
              <a:buClr>
                <a:srgbClr val="434343"/>
              </a:buClr>
              <a:buSzPts val="1200"/>
              <a:buFont typeface="Roboto Condensed Light"/>
              <a:buChar char="●"/>
              <a:defRPr/>
            </a:lvl4pPr>
            <a:lvl5pPr indent="-304800" lvl="4" marL="2286000">
              <a:spcBef>
                <a:spcPts val="1600"/>
              </a:spcBef>
              <a:spcAft>
                <a:spcPts val="0"/>
              </a:spcAft>
              <a:buClr>
                <a:srgbClr val="434343"/>
              </a:buClr>
              <a:buSzPts val="1200"/>
              <a:buFont typeface="Roboto Condensed Light"/>
              <a:buChar char="○"/>
              <a:defRPr/>
            </a:lvl5pPr>
            <a:lvl6pPr indent="-304800" lvl="5" marL="2743200">
              <a:spcBef>
                <a:spcPts val="1600"/>
              </a:spcBef>
              <a:spcAft>
                <a:spcPts val="0"/>
              </a:spcAft>
              <a:buClr>
                <a:srgbClr val="434343"/>
              </a:buClr>
              <a:buSzPts val="1200"/>
              <a:buFont typeface="Roboto Condensed Light"/>
              <a:buChar char="■"/>
              <a:defRPr/>
            </a:lvl6pPr>
            <a:lvl7pPr indent="-304800" lvl="6" marL="3200400">
              <a:spcBef>
                <a:spcPts val="1600"/>
              </a:spcBef>
              <a:spcAft>
                <a:spcPts val="0"/>
              </a:spcAft>
              <a:buClr>
                <a:srgbClr val="434343"/>
              </a:buClr>
              <a:buSzPts val="1200"/>
              <a:buFont typeface="Roboto Condensed Light"/>
              <a:buChar char="●"/>
              <a:defRPr/>
            </a:lvl7pPr>
            <a:lvl8pPr indent="-304800" lvl="7" marL="3657600">
              <a:spcBef>
                <a:spcPts val="1600"/>
              </a:spcBef>
              <a:spcAft>
                <a:spcPts val="0"/>
              </a:spcAft>
              <a:buClr>
                <a:srgbClr val="434343"/>
              </a:buClr>
              <a:buSzPts val="1200"/>
              <a:buFont typeface="Roboto Condensed Light"/>
              <a:buChar char="○"/>
              <a:defRPr/>
            </a:lvl8pPr>
            <a:lvl9pPr indent="-304800" lvl="8" marL="4114800">
              <a:spcBef>
                <a:spcPts val="1600"/>
              </a:spcBef>
              <a:spcAft>
                <a:spcPts val="1600"/>
              </a:spcAft>
              <a:buClr>
                <a:srgbClr val="434343"/>
              </a:buClr>
              <a:buSzPts val="1200"/>
              <a:buFont typeface="Roboto Condensed Light"/>
              <a:buChar char="■"/>
              <a:defRPr/>
            </a:lvl9pPr>
          </a:lstStyle>
          <a:p/>
        </p:txBody>
      </p:sp>
      <p:sp>
        <p:nvSpPr>
          <p:cNvPr id="40" name="Google Shape;40;p4">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1" name="Google Shape;41;p4">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 name="Google Shape;42;p4">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3" name="Google Shape;43;p4">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4" name="Google Shape;44;p4">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 name="Google Shape;45;p4">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6" name="Google Shape;46;p4">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7" name="Google Shape;47;p4">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pic>
        <p:nvPicPr>
          <p:cNvPr id="49" name="Google Shape;49;p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0" name="Google Shape;50;p5"/>
          <p:cNvGrpSpPr/>
          <p:nvPr/>
        </p:nvGrpSpPr>
        <p:grpSpPr>
          <a:xfrm>
            <a:off x="931900" y="379200"/>
            <a:ext cx="7939200" cy="4385100"/>
            <a:chOff x="931900" y="379200"/>
            <a:chExt cx="7939200" cy="4385100"/>
          </a:xfrm>
        </p:grpSpPr>
        <p:sp>
          <p:nvSpPr>
            <p:cNvPr id="51" name="Google Shape;51;p5"/>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5"/>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6" name="Google Shape;56;p5"/>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7" name="Google Shape;57;p5"/>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8" name="Google Shape;58;p5"/>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9" name="Google Shape;59;p5">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 name="Google Shape;60;p5">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1" name="Google Shape;61;p5">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2" name="Google Shape;62;p5">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3" name="Google Shape;63;p5">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4" name="Google Shape;64;p5">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5" name="Google Shape;65;p5">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6" name="Google Shape;66;p5">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pic>
        <p:nvPicPr>
          <p:cNvPr id="68" name="Google Shape;68;p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69" name="Google Shape;69;p6"/>
          <p:cNvGrpSpPr/>
          <p:nvPr/>
        </p:nvGrpSpPr>
        <p:grpSpPr>
          <a:xfrm>
            <a:off x="931900" y="379200"/>
            <a:ext cx="7939200" cy="4385100"/>
            <a:chOff x="931900" y="379200"/>
            <a:chExt cx="7939200" cy="4385100"/>
          </a:xfrm>
        </p:grpSpPr>
        <p:sp>
          <p:nvSpPr>
            <p:cNvPr id="70" name="Google Shape;70;p6"/>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6">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5" name="Google Shape;75;p6">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6" name="Google Shape;76;p6">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 name="Google Shape;77;p6">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8" name="Google Shape;78;p6">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9" name="Google Shape;79;p6">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0" name="Google Shape;80;p6">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1" name="Google Shape;81;p6">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pic>
        <p:nvPicPr>
          <p:cNvPr id="83" name="Google Shape;83;p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84" name="Google Shape;84;p7"/>
          <p:cNvGrpSpPr/>
          <p:nvPr/>
        </p:nvGrpSpPr>
        <p:grpSpPr>
          <a:xfrm>
            <a:off x="931900" y="379200"/>
            <a:ext cx="7939200" cy="4385100"/>
            <a:chOff x="931900" y="379200"/>
            <a:chExt cx="7939200" cy="4385100"/>
          </a:xfrm>
        </p:grpSpPr>
        <p:sp>
          <p:nvSpPr>
            <p:cNvPr id="85" name="Google Shape;85;p7"/>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7"/>
          <p:cNvSpPr txBox="1"/>
          <p:nvPr>
            <p:ph type="title"/>
          </p:nvPr>
        </p:nvSpPr>
        <p:spPr>
          <a:xfrm>
            <a:off x="1406400" y="1667375"/>
            <a:ext cx="2929200" cy="17304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9" name="Google Shape;89;p7"/>
          <p:cNvSpPr txBox="1"/>
          <p:nvPr>
            <p:ph idx="1" type="subTitle"/>
          </p:nvPr>
        </p:nvSpPr>
        <p:spPr>
          <a:xfrm>
            <a:off x="1406400" y="3397775"/>
            <a:ext cx="2929200" cy="1128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90" name="Google Shape;90;p7">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1" name="Google Shape;91;p7">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2" name="Google Shape;92;p7">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3" name="Google Shape;93;p7">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4" name="Google Shape;94;p7">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5" name="Google Shape;95;p7">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6" name="Google Shape;96;p7">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7" name="Google Shape;97;p7">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pic>
        <p:nvPicPr>
          <p:cNvPr id="99" name="Google Shape;99;p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0" name="Google Shape;100;p8"/>
          <p:cNvGrpSpPr/>
          <p:nvPr/>
        </p:nvGrpSpPr>
        <p:grpSpPr>
          <a:xfrm>
            <a:off x="1954088" y="379200"/>
            <a:ext cx="5894825" cy="4385100"/>
            <a:chOff x="1954088" y="379200"/>
            <a:chExt cx="5894825" cy="4385100"/>
          </a:xfrm>
        </p:grpSpPr>
        <p:sp>
          <p:nvSpPr>
            <p:cNvPr id="101" name="Google Shape;101;p8"/>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txBox="1"/>
          <p:nvPr>
            <p:ph type="title"/>
          </p:nvPr>
        </p:nvSpPr>
        <p:spPr>
          <a:xfrm>
            <a:off x="2606000" y="1050675"/>
            <a:ext cx="4575000" cy="18252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5" name="Google Shape;105;p8"/>
          <p:cNvSpPr txBox="1"/>
          <p:nvPr>
            <p:ph idx="1" type="subTitle"/>
          </p:nvPr>
        </p:nvSpPr>
        <p:spPr>
          <a:xfrm>
            <a:off x="3283988" y="3833075"/>
            <a:ext cx="3219000" cy="897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06" name="Google Shape;106;p8">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7" name="Google Shape;107;p8">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8" name="Google Shape;108;p8">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9" name="Google Shape;109;p8">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0" name="Google Shape;110;p8">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1" name="Google Shape;111;p8">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2" name="Google Shape;112;p8">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3" name="Google Shape;113;p8">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16" name="Google Shape;116;p9"/>
          <p:cNvGrpSpPr/>
          <p:nvPr/>
        </p:nvGrpSpPr>
        <p:grpSpPr>
          <a:xfrm>
            <a:off x="1954088" y="379200"/>
            <a:ext cx="5894825" cy="4385100"/>
            <a:chOff x="1954088" y="379200"/>
            <a:chExt cx="5894825" cy="4385100"/>
          </a:xfrm>
        </p:grpSpPr>
        <p:sp>
          <p:nvSpPr>
            <p:cNvPr id="117" name="Google Shape;117;p9"/>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9"/>
          <p:cNvSpPr txBox="1"/>
          <p:nvPr>
            <p:ph type="title"/>
          </p:nvPr>
        </p:nvSpPr>
        <p:spPr>
          <a:xfrm>
            <a:off x="2936200" y="1781550"/>
            <a:ext cx="3930600" cy="841800"/>
          </a:xfrm>
          <a:prstGeom prst="rect">
            <a:avLst/>
          </a:prstGeom>
        </p:spPr>
        <p:txBody>
          <a:bodyPr anchorCtr="0" anchor="ctr" bIns="0" lIns="0" spcFirstLastPara="1" rIns="0" wrap="square" tIns="0">
            <a:noAutofit/>
          </a:bodyPr>
          <a:lstStyle>
            <a:lvl1pPr lvl="0" rtl="0" algn="ctr">
              <a:spcBef>
                <a:spcPts val="0"/>
              </a:spcBef>
              <a:spcAft>
                <a:spcPts val="0"/>
              </a:spcAft>
              <a:buSzPts val="4500"/>
              <a:buNone/>
              <a:defRPr sz="4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121" name="Google Shape;121;p9"/>
          <p:cNvSpPr txBox="1"/>
          <p:nvPr>
            <p:ph idx="1" type="subTitle"/>
          </p:nvPr>
        </p:nvSpPr>
        <p:spPr>
          <a:xfrm>
            <a:off x="2936225" y="2623350"/>
            <a:ext cx="3930600" cy="1195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22" name="Google Shape;122;p9">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3" name="Google Shape;123;p9">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4" name="Google Shape;124;p9">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5" name="Google Shape;125;p9">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6" name="Google Shape;126;p9">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7" name="Google Shape;127;p9">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8" name="Google Shape;128;p9">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9" name="Google Shape;129;p9">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32" name="Google Shape;132;p10"/>
          <p:cNvGrpSpPr/>
          <p:nvPr/>
        </p:nvGrpSpPr>
        <p:grpSpPr>
          <a:xfrm>
            <a:off x="931900" y="379200"/>
            <a:ext cx="7939200" cy="4385100"/>
            <a:chOff x="931900" y="379200"/>
            <a:chExt cx="7939200" cy="4385100"/>
          </a:xfrm>
        </p:grpSpPr>
        <p:sp>
          <p:nvSpPr>
            <p:cNvPr id="133" name="Google Shape;133;p1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0"/>
          <p:cNvSpPr txBox="1"/>
          <p:nvPr>
            <p:ph type="title"/>
          </p:nvPr>
        </p:nvSpPr>
        <p:spPr>
          <a:xfrm>
            <a:off x="2291300" y="3388475"/>
            <a:ext cx="5204400" cy="11280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3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7" name="Google Shape;137;p1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8" name="Google Shape;138;p1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9" name="Google Shape;139;p1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0" name="Google Shape;140;p1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1" name="Google Shape;141;p1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2" name="Google Shape;142;p1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3" name="Google Shape;143;p1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4" name="Google Shape;144;p1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14050" y="393425"/>
            <a:ext cx="6915900" cy="5727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2"/>
              </a:buClr>
              <a:buSzPts val="3000"/>
              <a:buFont typeface="Lato"/>
              <a:buNone/>
              <a:defRPr b="1" sz="3000">
                <a:solidFill>
                  <a:schemeClr val="dk2"/>
                </a:solidFill>
                <a:latin typeface="Lato"/>
                <a:ea typeface="Lato"/>
                <a:cs typeface="Lato"/>
                <a:sym typeface="La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Lato"/>
              <a:buChar char="●"/>
              <a:defRPr sz="1600">
                <a:solidFill>
                  <a:schemeClr val="dk2"/>
                </a:solidFill>
                <a:latin typeface="Lato"/>
                <a:ea typeface="Lato"/>
                <a:cs typeface="Lato"/>
                <a:sym typeface="Lato"/>
              </a:defRPr>
            </a:lvl1pPr>
            <a:lvl2pPr indent="-330200" lvl="1" marL="9144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2pPr>
            <a:lvl3pPr indent="-330200" lvl="2" marL="13716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3pPr>
            <a:lvl4pPr indent="-330200" lvl="3" marL="18288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4pPr>
            <a:lvl5pPr indent="-330200" lvl="4" marL="22860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5pPr>
            <a:lvl6pPr indent="-330200" lvl="5" marL="27432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6pPr>
            <a:lvl7pPr indent="-330200" lvl="6" marL="32004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7pPr>
            <a:lvl8pPr indent="-330200" lvl="7" marL="36576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8pPr>
            <a:lvl9pPr indent="-330200" lvl="8" marL="4114800">
              <a:lnSpc>
                <a:spcPct val="115000"/>
              </a:lnSpc>
              <a:spcBef>
                <a:spcPts val="1600"/>
              </a:spcBef>
              <a:spcAft>
                <a:spcPts val="1600"/>
              </a:spcAft>
              <a:buClr>
                <a:schemeClr val="dk2"/>
              </a:buClr>
              <a:buSzPts val="1600"/>
              <a:buFont typeface="Lato"/>
              <a:buChar char="■"/>
              <a:defRPr sz="1600">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codesandbox.io/s/ecstatic-thompson-bw0h9s?file=/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35.png"/><Relationship Id="rId8" Type="http://schemas.openxmlformats.org/officeDocument/2006/relationships/hyperlink" Target="https://codesandbox.io/s/ejemplo-div-g34i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slide" Target="/ppt/slid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slide" Target="/ppt/slides/slide31.xml"/><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www.youtube.com/watch?v=B5VjL2f1IQg" TargetMode="External"/><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27"/>
          <p:cNvPicPr preferRelativeResize="0"/>
          <p:nvPr/>
        </p:nvPicPr>
        <p:blipFill rotWithShape="1">
          <a:blip r:embed="rId3">
            <a:alphaModFix/>
          </a:blip>
          <a:srcRect b="465" l="0" r="0" t="465"/>
          <a:stretch/>
        </p:blipFill>
        <p:spPr>
          <a:xfrm>
            <a:off x="7599675" y="656275"/>
            <a:ext cx="230150" cy="224350"/>
          </a:xfrm>
          <a:prstGeom prst="rect">
            <a:avLst/>
          </a:prstGeom>
          <a:noFill/>
          <a:ln>
            <a:noFill/>
          </a:ln>
        </p:spPr>
      </p:pic>
      <p:sp>
        <p:nvSpPr>
          <p:cNvPr id="389" name="Google Shape;389;p27"/>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700"/>
              <a:t>Fundamentos de desarrollo Front-end</a:t>
            </a:r>
            <a:endParaRPr i="1" sz="4700">
              <a:solidFill>
                <a:schemeClr val="accent2"/>
              </a:solidFill>
            </a:endParaRPr>
          </a:p>
        </p:txBody>
      </p:sp>
      <p:sp>
        <p:nvSpPr>
          <p:cNvPr id="390" name="Google Shape;390;p27"/>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Angeri Martinez</a:t>
            </a:r>
            <a:endParaRPr/>
          </a:p>
        </p:txBody>
      </p:sp>
      <p:sp>
        <p:nvSpPr>
          <p:cNvPr id="391" name="Google Shape;391;p27">
            <a:hlinkClick/>
          </p:cNvPr>
          <p:cNvSpPr/>
          <p:nvPr/>
        </p:nvSpPr>
        <p:spPr>
          <a:xfrm>
            <a:off x="3702200" y="3771475"/>
            <a:ext cx="1739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aleway"/>
                <a:ea typeface="Raleway"/>
                <a:cs typeface="Raleway"/>
                <a:sym typeface="Raleway"/>
              </a:rPr>
              <a:t>ENTER</a:t>
            </a:r>
            <a:endParaRPr b="1">
              <a:solidFill>
                <a:schemeClr val="dk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6"/>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200"/>
              <a:t>Etiqueta HEAD (título, codificación y metadatos)</a:t>
            </a:r>
            <a:endParaRPr sz="2200"/>
          </a:p>
        </p:txBody>
      </p:sp>
      <p:pic>
        <p:nvPicPr>
          <p:cNvPr id="504" name="Google Shape;504;p36">
            <a:hlinkClick/>
          </p:cNvPr>
          <p:cNvPicPr preferRelativeResize="0"/>
          <p:nvPr/>
        </p:nvPicPr>
        <p:blipFill rotWithShape="1">
          <a:blip r:embed="rId3">
            <a:alphaModFix/>
          </a:blip>
          <a:srcRect b="475" l="0" r="0" t="465"/>
          <a:stretch/>
        </p:blipFill>
        <p:spPr>
          <a:xfrm>
            <a:off x="8442100" y="550350"/>
            <a:ext cx="265550" cy="258850"/>
          </a:xfrm>
          <a:prstGeom prst="rect">
            <a:avLst/>
          </a:prstGeom>
          <a:noFill/>
          <a:ln>
            <a:noFill/>
          </a:ln>
        </p:spPr>
      </p:pic>
      <p:graphicFrame>
        <p:nvGraphicFramePr>
          <p:cNvPr id="505" name="Google Shape;505;p36"/>
          <p:cNvGraphicFramePr/>
          <p:nvPr/>
        </p:nvGraphicFramePr>
        <p:xfrm>
          <a:off x="1553025" y="1491075"/>
          <a:ext cx="3000000" cy="3000000"/>
        </p:xfrm>
        <a:graphic>
          <a:graphicData uri="http://schemas.openxmlformats.org/drawingml/2006/table">
            <a:tbl>
              <a:tblPr>
                <a:noFill/>
                <a:tableStyleId>{7ED0D2D5-563C-40BA-986A-CCBEDDB67ADC}</a:tableStyleId>
              </a:tblPr>
              <a:tblGrid>
                <a:gridCol w="3100025"/>
                <a:gridCol w="2937925"/>
              </a:tblGrid>
              <a:tr h="2726725">
                <a:tc>
                  <a:txBody>
                    <a:bodyPr/>
                    <a:lstStyle/>
                    <a:p>
                      <a:pPr indent="-317500" lvl="0" marL="457200" rtl="0" algn="just">
                        <a:spcBef>
                          <a:spcPts val="1000"/>
                        </a:spcBef>
                        <a:spcAft>
                          <a:spcPts val="0"/>
                        </a:spcAft>
                        <a:buClr>
                          <a:schemeClr val="accent5"/>
                        </a:buClr>
                        <a:buSzPts val="1400"/>
                        <a:buFont typeface="Lato"/>
                        <a:buChar char="●"/>
                      </a:pPr>
                      <a:r>
                        <a:rPr b="1" lang="en">
                          <a:solidFill>
                            <a:srgbClr val="595959"/>
                          </a:solidFill>
                          <a:highlight>
                            <a:srgbClr val="C2C2C2"/>
                          </a:highlight>
                          <a:latin typeface="Lato"/>
                          <a:ea typeface="Lato"/>
                          <a:cs typeface="Lato"/>
                          <a:sym typeface="Lato"/>
                        </a:rPr>
                        <a:t>&lt;head&gt;&lt;/head&gt;: </a:t>
                      </a:r>
                      <a:r>
                        <a:rPr lang="en">
                          <a:solidFill>
                            <a:srgbClr val="595959"/>
                          </a:solidFill>
                          <a:latin typeface="Lato"/>
                          <a:ea typeface="Lato"/>
                          <a:cs typeface="Lato"/>
                          <a:sym typeface="Lato"/>
                        </a:rPr>
                        <a:t>Especifica el contenido que se le entregaŕa al navegador.</a:t>
                      </a:r>
                      <a:endParaRPr>
                        <a:solidFill>
                          <a:srgbClr val="595959"/>
                        </a:solidFill>
                        <a:latin typeface="Lato"/>
                        <a:ea typeface="Lato"/>
                        <a:cs typeface="Lato"/>
                        <a:sym typeface="Lato"/>
                      </a:endParaRPr>
                    </a:p>
                    <a:p>
                      <a:pPr indent="-317500" lvl="0" marL="457200" rtl="0" algn="just">
                        <a:spcBef>
                          <a:spcPts val="1000"/>
                        </a:spcBef>
                        <a:spcAft>
                          <a:spcPts val="0"/>
                        </a:spcAft>
                        <a:buClr>
                          <a:schemeClr val="accent5"/>
                        </a:buClr>
                        <a:buSzPts val="1400"/>
                        <a:buFont typeface="Lato"/>
                        <a:buChar char="●"/>
                      </a:pPr>
                      <a:r>
                        <a:rPr b="1" lang="en">
                          <a:solidFill>
                            <a:srgbClr val="595959"/>
                          </a:solidFill>
                          <a:highlight>
                            <a:srgbClr val="C2C2C2"/>
                          </a:highlight>
                          <a:latin typeface="Lato"/>
                          <a:ea typeface="Lato"/>
                          <a:cs typeface="Lato"/>
                          <a:sym typeface="Lato"/>
                        </a:rPr>
                        <a:t>&lt;title&gt;:</a:t>
                      </a:r>
                      <a:r>
                        <a:rPr lang="en">
                          <a:solidFill>
                            <a:srgbClr val="595959"/>
                          </a:solidFill>
                          <a:latin typeface="Lato"/>
                          <a:ea typeface="Lato"/>
                          <a:cs typeface="Lato"/>
                          <a:sym typeface="Lato"/>
                        </a:rPr>
                        <a:t> El título.</a:t>
                      </a:r>
                      <a:endParaRPr>
                        <a:solidFill>
                          <a:srgbClr val="595959"/>
                        </a:solidFill>
                        <a:latin typeface="Lato"/>
                        <a:ea typeface="Lato"/>
                        <a:cs typeface="Lato"/>
                        <a:sym typeface="Lato"/>
                      </a:endParaRPr>
                    </a:p>
                    <a:p>
                      <a:pPr indent="-317500" lvl="0" marL="457200" rtl="0" algn="just">
                        <a:spcBef>
                          <a:spcPts val="1000"/>
                        </a:spcBef>
                        <a:spcAft>
                          <a:spcPts val="1000"/>
                        </a:spcAft>
                        <a:buClr>
                          <a:schemeClr val="accent5"/>
                        </a:buClr>
                        <a:buSzPts val="1400"/>
                        <a:buFont typeface="Lato"/>
                        <a:buChar char="●"/>
                      </a:pPr>
                      <a:r>
                        <a:rPr b="1" lang="en">
                          <a:solidFill>
                            <a:srgbClr val="595959"/>
                          </a:solidFill>
                          <a:highlight>
                            <a:srgbClr val="C2C2C2"/>
                          </a:highlight>
                          <a:latin typeface="Lato"/>
                          <a:ea typeface="Lato"/>
                          <a:cs typeface="Lato"/>
                          <a:sym typeface="Lato"/>
                        </a:rPr>
                        <a:t>&lt;meta charset="utf-8"&gt;: </a:t>
                      </a:r>
                      <a:r>
                        <a:rPr lang="en">
                          <a:solidFill>
                            <a:srgbClr val="595959"/>
                          </a:solidFill>
                          <a:latin typeface="Lato"/>
                          <a:ea typeface="Lato"/>
                          <a:cs typeface="Lato"/>
                          <a:sym typeface="Lato"/>
                        </a:rPr>
                        <a:t>La codificación.</a:t>
                      </a:r>
                      <a:endParaRPr>
                        <a:solidFill>
                          <a:srgbClr val="595959"/>
                        </a:solidFill>
                        <a:latin typeface="Lato"/>
                        <a:ea typeface="Lato"/>
                        <a:cs typeface="Lato"/>
                        <a:sym typeface="La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17500" lvl="0" marL="457200" rtl="0" algn="just">
                        <a:spcBef>
                          <a:spcPts val="1000"/>
                        </a:spcBef>
                        <a:spcAft>
                          <a:spcPts val="0"/>
                        </a:spcAft>
                        <a:buClr>
                          <a:schemeClr val="accent5"/>
                        </a:buClr>
                        <a:buSzPts val="1400"/>
                        <a:buFont typeface="Lato"/>
                        <a:buChar char="●"/>
                      </a:pPr>
                      <a:r>
                        <a:rPr b="1" lang="en">
                          <a:solidFill>
                            <a:srgbClr val="595959"/>
                          </a:solidFill>
                          <a:highlight>
                            <a:srgbClr val="C2C2C2"/>
                          </a:highlight>
                          <a:latin typeface="Lato"/>
                          <a:ea typeface="Lato"/>
                          <a:cs typeface="Lato"/>
                          <a:sym typeface="Lato"/>
                        </a:rPr>
                        <a:t> &lt;link rel="shortcut icon"&gt;:</a:t>
                      </a:r>
                      <a:r>
                        <a:rPr lang="en">
                          <a:solidFill>
                            <a:srgbClr val="595959"/>
                          </a:solidFill>
                          <a:latin typeface="Lato"/>
                          <a:ea typeface="Lato"/>
                          <a:cs typeface="Lato"/>
                          <a:sym typeface="Lato"/>
                        </a:rPr>
                        <a:t> El  favicon.</a:t>
                      </a:r>
                      <a:endParaRPr>
                        <a:solidFill>
                          <a:srgbClr val="595959"/>
                        </a:solidFill>
                        <a:latin typeface="Lato"/>
                        <a:ea typeface="Lato"/>
                        <a:cs typeface="Lato"/>
                        <a:sym typeface="Lato"/>
                      </a:endParaRPr>
                    </a:p>
                    <a:p>
                      <a:pPr indent="-317500" lvl="0" marL="457200" rtl="0" algn="just">
                        <a:spcBef>
                          <a:spcPts val="1000"/>
                        </a:spcBef>
                        <a:spcAft>
                          <a:spcPts val="0"/>
                        </a:spcAft>
                        <a:buClr>
                          <a:schemeClr val="accent5"/>
                        </a:buClr>
                        <a:buSzPts val="1400"/>
                        <a:buFont typeface="Lato"/>
                        <a:buChar char="●"/>
                      </a:pPr>
                      <a:r>
                        <a:rPr b="1" lang="en">
                          <a:solidFill>
                            <a:srgbClr val="595959"/>
                          </a:solidFill>
                          <a:highlight>
                            <a:srgbClr val="C2C2C2"/>
                          </a:highlight>
                          <a:latin typeface="Lato"/>
                          <a:ea typeface="Lato"/>
                          <a:cs typeface="Lato"/>
                          <a:sym typeface="Lato"/>
                        </a:rPr>
                        <a:t>&lt;style&gt; o &lt;link rel="stylesheet"&gt;:</a:t>
                      </a:r>
                      <a:r>
                        <a:rPr lang="en">
                          <a:solidFill>
                            <a:srgbClr val="595959"/>
                          </a:solidFill>
                          <a:latin typeface="Lato"/>
                          <a:ea typeface="Lato"/>
                          <a:cs typeface="Lato"/>
                          <a:sym typeface="Lato"/>
                        </a:rPr>
                        <a:t>  Los estilos.</a:t>
                      </a:r>
                      <a:endParaRPr>
                        <a:solidFill>
                          <a:srgbClr val="595959"/>
                        </a:solidFill>
                        <a:latin typeface="Lato"/>
                        <a:ea typeface="Lato"/>
                        <a:cs typeface="Lato"/>
                        <a:sym typeface="Lato"/>
                      </a:endParaRPr>
                    </a:p>
                    <a:p>
                      <a:pPr indent="-317500" lvl="0" marL="457200" rtl="0" algn="just">
                        <a:spcBef>
                          <a:spcPts val="1000"/>
                        </a:spcBef>
                        <a:spcAft>
                          <a:spcPts val="0"/>
                        </a:spcAft>
                        <a:buClr>
                          <a:schemeClr val="accent5"/>
                        </a:buClr>
                        <a:buSzPts val="1400"/>
                        <a:buFont typeface="Lato"/>
                        <a:buChar char="●"/>
                      </a:pPr>
                      <a:r>
                        <a:rPr b="1" lang="en">
                          <a:solidFill>
                            <a:srgbClr val="595959"/>
                          </a:solidFill>
                          <a:highlight>
                            <a:srgbClr val="C2C2C2"/>
                          </a:highlight>
                          <a:latin typeface="Lato"/>
                          <a:ea typeface="Lato"/>
                          <a:cs typeface="Lato"/>
                          <a:sym typeface="Lato"/>
                        </a:rPr>
                        <a:t>&lt;script&gt;: </a:t>
                      </a:r>
                      <a:r>
                        <a:rPr lang="en">
                          <a:solidFill>
                            <a:srgbClr val="595959"/>
                          </a:solidFill>
                          <a:latin typeface="Lato"/>
                          <a:ea typeface="Lato"/>
                          <a:cs typeface="Lato"/>
                          <a:sym typeface="Lato"/>
                        </a:rPr>
                        <a:t>Los scripts.</a:t>
                      </a:r>
                      <a:endParaRPr>
                        <a:solidFill>
                          <a:srgbClr val="595959"/>
                        </a:solidFill>
                        <a:latin typeface="Lato"/>
                        <a:ea typeface="Lato"/>
                        <a:cs typeface="Lato"/>
                        <a:sym typeface="Lato"/>
                      </a:endParaRPr>
                    </a:p>
                    <a:p>
                      <a:pPr indent="0" lvl="0" marL="0" rtl="0" algn="just">
                        <a:spcBef>
                          <a:spcPts val="1000"/>
                        </a:spcBef>
                        <a:spcAft>
                          <a:spcPts val="1000"/>
                        </a:spcAft>
                        <a:buNone/>
                      </a:pPr>
                      <a:r>
                        <a:t/>
                      </a:r>
                      <a:endParaRPr>
                        <a:solidFill>
                          <a:srgbClr val="595959"/>
                        </a:solidFill>
                        <a:latin typeface="Lato"/>
                        <a:ea typeface="Lato"/>
                        <a:cs typeface="Lato"/>
                        <a:sym typeface="La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506" name="Google Shape;506;p36">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07" name="Google Shape;507;p36">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08" name="Google Shape;508;p36">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09" name="Google Shape;509;p36">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10" name="Google Shape;510;p3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11" name="Google Shape;511;p3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12" name="Google Shape;512;p3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13" name="Google Shape;513;p3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7"/>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Ejemplo de Texto etiquetado en HTML</a:t>
            </a:r>
            <a:endParaRPr sz="2700"/>
          </a:p>
        </p:txBody>
      </p:sp>
      <p:pic>
        <p:nvPicPr>
          <p:cNvPr id="519" name="Google Shape;519;p37">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pic>
        <p:nvPicPr>
          <p:cNvPr id="520" name="Google Shape;520;p37"/>
          <p:cNvPicPr preferRelativeResize="0"/>
          <p:nvPr/>
        </p:nvPicPr>
        <p:blipFill>
          <a:blip r:embed="rId4">
            <a:alphaModFix/>
          </a:blip>
          <a:stretch>
            <a:fillRect/>
          </a:stretch>
        </p:blipFill>
        <p:spPr>
          <a:xfrm>
            <a:off x="1522025" y="917488"/>
            <a:ext cx="6099939" cy="3872575"/>
          </a:xfrm>
          <a:prstGeom prst="rect">
            <a:avLst/>
          </a:prstGeom>
          <a:noFill/>
          <a:ln>
            <a:noFill/>
          </a:ln>
          <a:effectLst>
            <a:outerShdw blurRad="200025"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8"/>
          <p:cNvSpPr txBox="1"/>
          <p:nvPr>
            <p:ph type="title"/>
          </p:nvPr>
        </p:nvSpPr>
        <p:spPr>
          <a:xfrm>
            <a:off x="2359475" y="1355250"/>
            <a:ext cx="6261900" cy="29964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sz="6000" u="sng">
                <a:solidFill>
                  <a:schemeClr val="hlink"/>
                </a:solidFill>
                <a:hlinkClick r:id="rId3"/>
              </a:rPr>
              <a:t>'Hola mundo'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9"/>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Codificación</a:t>
            </a:r>
            <a:endParaRPr sz="2700"/>
          </a:p>
        </p:txBody>
      </p:sp>
      <p:pic>
        <p:nvPicPr>
          <p:cNvPr id="531" name="Google Shape;531;p39">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pic>
        <p:nvPicPr>
          <p:cNvPr id="532" name="Google Shape;532;p39"/>
          <p:cNvPicPr preferRelativeResize="0"/>
          <p:nvPr/>
        </p:nvPicPr>
        <p:blipFill>
          <a:blip r:embed="rId4">
            <a:alphaModFix/>
          </a:blip>
          <a:stretch>
            <a:fillRect/>
          </a:stretch>
        </p:blipFill>
        <p:spPr>
          <a:xfrm>
            <a:off x="733663" y="1687725"/>
            <a:ext cx="7676675" cy="192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0"/>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700">
                <a:latin typeface="Raleway"/>
                <a:ea typeface="Raleway"/>
                <a:cs typeface="Raleway"/>
                <a:sym typeface="Raleway"/>
              </a:rPr>
              <a:t>Etiquetas de </a:t>
            </a:r>
            <a:r>
              <a:rPr b="0" lang="en" sz="2700">
                <a:latin typeface="Raleway"/>
                <a:ea typeface="Raleway"/>
                <a:cs typeface="Raleway"/>
                <a:sym typeface="Raleway"/>
              </a:rPr>
              <a:t>párrafos</a:t>
            </a:r>
            <a:endParaRPr b="0" sz="2700">
              <a:latin typeface="Raleway"/>
              <a:ea typeface="Raleway"/>
              <a:cs typeface="Raleway"/>
              <a:sym typeface="Raleway"/>
            </a:endParaRPr>
          </a:p>
        </p:txBody>
      </p:sp>
      <p:pic>
        <p:nvPicPr>
          <p:cNvPr id="538" name="Google Shape;538;p40">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pic>
        <p:nvPicPr>
          <p:cNvPr id="539" name="Google Shape;539;p40"/>
          <p:cNvPicPr preferRelativeResize="0"/>
          <p:nvPr/>
        </p:nvPicPr>
        <p:blipFill>
          <a:blip r:embed="rId4">
            <a:alphaModFix/>
          </a:blip>
          <a:stretch>
            <a:fillRect/>
          </a:stretch>
        </p:blipFill>
        <p:spPr>
          <a:xfrm>
            <a:off x="702625" y="999425"/>
            <a:ext cx="7667625" cy="369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1"/>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700">
                <a:latin typeface="Raleway"/>
                <a:ea typeface="Raleway"/>
                <a:cs typeface="Raleway"/>
                <a:sym typeface="Raleway"/>
              </a:rPr>
              <a:t>Etiquetas de párrafos</a:t>
            </a:r>
            <a:endParaRPr b="0" sz="2700">
              <a:latin typeface="Raleway"/>
              <a:ea typeface="Raleway"/>
              <a:cs typeface="Raleway"/>
              <a:sym typeface="Raleway"/>
            </a:endParaRPr>
          </a:p>
        </p:txBody>
      </p:sp>
      <p:pic>
        <p:nvPicPr>
          <p:cNvPr id="545" name="Google Shape;545;p41">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pic>
        <p:nvPicPr>
          <p:cNvPr id="546" name="Google Shape;546;p41"/>
          <p:cNvPicPr preferRelativeResize="0"/>
          <p:nvPr/>
        </p:nvPicPr>
        <p:blipFill>
          <a:blip r:embed="rId4">
            <a:alphaModFix/>
          </a:blip>
          <a:stretch>
            <a:fillRect/>
          </a:stretch>
        </p:blipFill>
        <p:spPr>
          <a:xfrm>
            <a:off x="762000" y="1281113"/>
            <a:ext cx="7620000" cy="258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2"/>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700"/>
              <a:t>Encabezados</a:t>
            </a:r>
            <a:endParaRPr b="0" sz="2700"/>
          </a:p>
        </p:txBody>
      </p:sp>
      <p:pic>
        <p:nvPicPr>
          <p:cNvPr id="552" name="Google Shape;552;p42">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pic>
        <p:nvPicPr>
          <p:cNvPr id="553" name="Google Shape;553;p42"/>
          <p:cNvPicPr preferRelativeResize="0"/>
          <p:nvPr/>
        </p:nvPicPr>
        <p:blipFill>
          <a:blip r:embed="rId4">
            <a:alphaModFix/>
          </a:blip>
          <a:stretch>
            <a:fillRect/>
          </a:stretch>
        </p:blipFill>
        <p:spPr>
          <a:xfrm>
            <a:off x="576263" y="1300800"/>
            <a:ext cx="7991475" cy="283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3"/>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700">
                <a:latin typeface="Raleway"/>
                <a:ea typeface="Raleway"/>
                <a:cs typeface="Raleway"/>
                <a:sym typeface="Raleway"/>
              </a:rPr>
              <a:t>Etiquetas para Body</a:t>
            </a:r>
            <a:r>
              <a:rPr b="0" lang="en" sz="2700"/>
              <a:t> &lt;ul&gt;, &lt;ol&gt;, &lt;li&gt;</a:t>
            </a:r>
            <a:endParaRPr b="0" sz="2700"/>
          </a:p>
        </p:txBody>
      </p:sp>
      <p:pic>
        <p:nvPicPr>
          <p:cNvPr id="559" name="Google Shape;559;p43">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pic>
        <p:nvPicPr>
          <p:cNvPr id="560" name="Google Shape;560;p43"/>
          <p:cNvPicPr preferRelativeResize="0"/>
          <p:nvPr/>
        </p:nvPicPr>
        <p:blipFill>
          <a:blip r:embed="rId4">
            <a:alphaModFix/>
          </a:blip>
          <a:stretch>
            <a:fillRect/>
          </a:stretch>
        </p:blipFill>
        <p:spPr>
          <a:xfrm>
            <a:off x="757625" y="1439375"/>
            <a:ext cx="7711075" cy="240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4"/>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700">
                <a:latin typeface="Raleway"/>
                <a:ea typeface="Raleway"/>
                <a:cs typeface="Raleway"/>
                <a:sym typeface="Raleway"/>
              </a:rPr>
              <a:t>Etiqueta de tabla</a:t>
            </a:r>
            <a:endParaRPr b="0" sz="2700"/>
          </a:p>
        </p:txBody>
      </p:sp>
      <p:pic>
        <p:nvPicPr>
          <p:cNvPr id="566" name="Google Shape;566;p44">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pic>
        <p:nvPicPr>
          <p:cNvPr id="567" name="Google Shape;567;p44"/>
          <p:cNvPicPr preferRelativeResize="0"/>
          <p:nvPr/>
        </p:nvPicPr>
        <p:blipFill>
          <a:blip r:embed="rId4">
            <a:alphaModFix/>
          </a:blip>
          <a:stretch>
            <a:fillRect/>
          </a:stretch>
        </p:blipFill>
        <p:spPr>
          <a:xfrm>
            <a:off x="2379311" y="1136675"/>
            <a:ext cx="4385376" cy="3370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5"/>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700">
                <a:latin typeface="Raleway"/>
                <a:ea typeface="Raleway"/>
                <a:cs typeface="Raleway"/>
                <a:sym typeface="Raleway"/>
              </a:rPr>
              <a:t>Etiqueta de tabla</a:t>
            </a:r>
            <a:endParaRPr b="0" sz="2700"/>
          </a:p>
        </p:txBody>
      </p:sp>
      <p:pic>
        <p:nvPicPr>
          <p:cNvPr id="573" name="Google Shape;573;p45">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pic>
        <p:nvPicPr>
          <p:cNvPr id="574" name="Google Shape;574;p45"/>
          <p:cNvPicPr preferRelativeResize="0"/>
          <p:nvPr/>
        </p:nvPicPr>
        <p:blipFill>
          <a:blip r:embed="rId4">
            <a:alphaModFix/>
          </a:blip>
          <a:stretch>
            <a:fillRect/>
          </a:stretch>
        </p:blipFill>
        <p:spPr>
          <a:xfrm>
            <a:off x="2379311" y="1136675"/>
            <a:ext cx="4385376" cy="337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8"/>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Objetivos de la Sesión de Hoy</a:t>
            </a:r>
            <a:endParaRPr/>
          </a:p>
        </p:txBody>
      </p:sp>
      <p:pic>
        <p:nvPicPr>
          <p:cNvPr id="397" name="Google Shape;397;p28">
            <a:hlinkClick/>
          </p:cNvPr>
          <p:cNvPicPr preferRelativeResize="0"/>
          <p:nvPr/>
        </p:nvPicPr>
        <p:blipFill rotWithShape="1">
          <a:blip r:embed="rId3">
            <a:alphaModFix/>
          </a:blip>
          <a:srcRect b="475" l="0" r="0" t="465"/>
          <a:stretch/>
        </p:blipFill>
        <p:spPr>
          <a:xfrm>
            <a:off x="8348600" y="490800"/>
            <a:ext cx="265550" cy="258850"/>
          </a:xfrm>
          <a:prstGeom prst="rect">
            <a:avLst/>
          </a:prstGeom>
          <a:noFill/>
          <a:ln>
            <a:noFill/>
          </a:ln>
        </p:spPr>
      </p:pic>
      <p:sp>
        <p:nvSpPr>
          <p:cNvPr id="398" name="Google Shape;398;p28"/>
          <p:cNvSpPr txBox="1"/>
          <p:nvPr/>
        </p:nvSpPr>
        <p:spPr>
          <a:xfrm>
            <a:off x="1727825" y="1409200"/>
            <a:ext cx="5298000" cy="28014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2500">
                <a:solidFill>
                  <a:schemeClr val="dk2"/>
                </a:solidFill>
                <a:latin typeface="Lato"/>
                <a:ea typeface="Lato"/>
                <a:cs typeface="Lato"/>
                <a:sym typeface="Lato"/>
              </a:rPr>
              <a:t>Aprender Sobre: </a:t>
            </a:r>
            <a:endParaRPr sz="2400">
              <a:solidFill>
                <a:schemeClr val="dk2"/>
              </a:solidFill>
              <a:latin typeface="Lato"/>
              <a:ea typeface="Lato"/>
              <a:cs typeface="Lato"/>
              <a:sym typeface="Lato"/>
            </a:endParaRPr>
          </a:p>
          <a:p>
            <a:pPr indent="-381000" lvl="0" marL="457200" rtl="0" algn="l">
              <a:spcBef>
                <a:spcPts val="1000"/>
              </a:spcBef>
              <a:spcAft>
                <a:spcPts val="0"/>
              </a:spcAft>
              <a:buClr>
                <a:schemeClr val="dk2"/>
              </a:buClr>
              <a:buSzPts val="2400"/>
              <a:buFont typeface="Lato"/>
              <a:buChar char="●"/>
            </a:pPr>
            <a:r>
              <a:rPr lang="en" sz="2400">
                <a:solidFill>
                  <a:schemeClr val="dk2"/>
                </a:solidFill>
                <a:latin typeface="Lato"/>
                <a:ea typeface="Lato"/>
                <a:cs typeface="Lato"/>
                <a:sym typeface="Lato"/>
              </a:rPr>
              <a:t>Editor de texto Visual Studio Code.</a:t>
            </a:r>
            <a:endParaRPr sz="2400">
              <a:solidFill>
                <a:schemeClr val="dk2"/>
              </a:solidFill>
              <a:latin typeface="Lato"/>
              <a:ea typeface="Lato"/>
              <a:cs typeface="Lato"/>
              <a:sym typeface="Lato"/>
            </a:endParaRPr>
          </a:p>
          <a:p>
            <a:pPr indent="-381000" lvl="0" marL="457200" rtl="0" algn="l">
              <a:spcBef>
                <a:spcPts val="1000"/>
              </a:spcBef>
              <a:spcAft>
                <a:spcPts val="0"/>
              </a:spcAft>
              <a:buClr>
                <a:schemeClr val="dk2"/>
              </a:buClr>
              <a:buSzPts val="2400"/>
              <a:buFont typeface="Lato"/>
              <a:buChar char="●"/>
            </a:pPr>
            <a:r>
              <a:rPr lang="en" sz="2400">
                <a:solidFill>
                  <a:schemeClr val="dk2"/>
                </a:solidFill>
                <a:latin typeface="Lato"/>
                <a:ea typeface="Lato"/>
                <a:cs typeface="Lato"/>
                <a:sym typeface="Lato"/>
              </a:rPr>
              <a:t>Lenguaje de Marcas de Hipertexto HTML.</a:t>
            </a:r>
            <a:endParaRPr sz="2400">
              <a:solidFill>
                <a:schemeClr val="dk2"/>
              </a:solidFill>
              <a:latin typeface="Lato"/>
              <a:ea typeface="Lato"/>
              <a:cs typeface="Lato"/>
              <a:sym typeface="Lato"/>
            </a:endParaRPr>
          </a:p>
          <a:p>
            <a:pPr indent="-381000" lvl="0" marL="457200" rtl="0" algn="l">
              <a:spcBef>
                <a:spcPts val="1000"/>
              </a:spcBef>
              <a:spcAft>
                <a:spcPts val="1000"/>
              </a:spcAft>
              <a:buClr>
                <a:schemeClr val="dk2"/>
              </a:buClr>
              <a:buSzPts val="2400"/>
              <a:buFont typeface="Lato"/>
              <a:buChar char="●"/>
            </a:pPr>
            <a:r>
              <a:rPr lang="en" sz="2400">
                <a:solidFill>
                  <a:schemeClr val="dk2"/>
                </a:solidFill>
                <a:latin typeface="Lato"/>
                <a:ea typeface="Lato"/>
                <a:cs typeface="Lato"/>
                <a:sym typeface="Lato"/>
              </a:rPr>
              <a:t>Etiquetas HTML para la estructuración de una página web.</a:t>
            </a:r>
            <a:endParaRPr sz="2400">
              <a:solidFill>
                <a:schemeClr val="dk2"/>
              </a:solidFill>
              <a:latin typeface="Lato"/>
              <a:ea typeface="Lato"/>
              <a:cs typeface="Lato"/>
              <a:sym typeface="Lato"/>
            </a:endParaRPr>
          </a:p>
        </p:txBody>
      </p:sp>
      <p:grpSp>
        <p:nvGrpSpPr>
          <p:cNvPr id="399" name="Google Shape;399;p28"/>
          <p:cNvGrpSpPr/>
          <p:nvPr/>
        </p:nvGrpSpPr>
        <p:grpSpPr>
          <a:xfrm>
            <a:off x="531501" y="4326171"/>
            <a:ext cx="870207" cy="413497"/>
            <a:chOff x="1639850" y="1168762"/>
            <a:chExt cx="2526000" cy="1403111"/>
          </a:xfrm>
        </p:grpSpPr>
        <p:sp>
          <p:nvSpPr>
            <p:cNvPr id="400" name="Google Shape;400;p28"/>
            <p:cNvSpPr/>
            <p:nvPr/>
          </p:nvSpPr>
          <p:spPr>
            <a:xfrm>
              <a:off x="1801924" y="1168762"/>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1639850" y="1346973"/>
              <a:ext cx="2526000" cy="1224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6"/>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700">
                <a:latin typeface="Raleway"/>
                <a:ea typeface="Raleway"/>
                <a:cs typeface="Raleway"/>
                <a:sym typeface="Raleway"/>
              </a:rPr>
              <a:t>Etiquetas semanticas</a:t>
            </a:r>
            <a:endParaRPr b="0" sz="2700"/>
          </a:p>
        </p:txBody>
      </p:sp>
      <p:pic>
        <p:nvPicPr>
          <p:cNvPr id="580" name="Google Shape;580;p46">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sp>
        <p:nvSpPr>
          <p:cNvPr id="581" name="Google Shape;581;p46"/>
          <p:cNvSpPr txBox="1"/>
          <p:nvPr/>
        </p:nvSpPr>
        <p:spPr>
          <a:xfrm>
            <a:off x="521900" y="1127025"/>
            <a:ext cx="8206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Una etiqueta semántica es aquella que ayuda a definir la estructura del documento y nos informa sobre </a:t>
            </a:r>
            <a:r>
              <a:rPr lang="en" sz="1300"/>
              <a:t>qué</a:t>
            </a:r>
            <a:r>
              <a:rPr lang="en" sz="1300"/>
              <a:t> trata su contenido. Se incorporan en HTML5 para dar mayor facilidad tanto a los desarrolladores como a los buscadores en el desarrollo y análisis de las páginas, respectivamente</a:t>
            </a:r>
            <a:endParaRPr sz="100"/>
          </a:p>
        </p:txBody>
      </p:sp>
      <p:pic>
        <p:nvPicPr>
          <p:cNvPr id="582" name="Google Shape;582;p46"/>
          <p:cNvPicPr preferRelativeResize="0"/>
          <p:nvPr/>
        </p:nvPicPr>
        <p:blipFill>
          <a:blip r:embed="rId4">
            <a:alphaModFix/>
          </a:blip>
          <a:stretch>
            <a:fillRect/>
          </a:stretch>
        </p:blipFill>
        <p:spPr>
          <a:xfrm>
            <a:off x="1907225" y="2048225"/>
            <a:ext cx="4709407" cy="2541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7"/>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700">
                <a:latin typeface="Raleway"/>
                <a:ea typeface="Raleway"/>
                <a:cs typeface="Raleway"/>
                <a:sym typeface="Raleway"/>
              </a:rPr>
              <a:t>Etiquetas semanticas</a:t>
            </a:r>
            <a:endParaRPr b="0" sz="2700"/>
          </a:p>
        </p:txBody>
      </p:sp>
      <p:pic>
        <p:nvPicPr>
          <p:cNvPr id="588" name="Google Shape;588;p47">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sp>
        <p:nvSpPr>
          <p:cNvPr id="589" name="Google Shape;589;p47"/>
          <p:cNvSpPr txBox="1"/>
          <p:nvPr/>
        </p:nvSpPr>
        <p:spPr>
          <a:xfrm>
            <a:off x="521900" y="1127025"/>
            <a:ext cx="82068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pic>
        <p:nvPicPr>
          <p:cNvPr id="590" name="Google Shape;590;p47"/>
          <p:cNvPicPr preferRelativeResize="0"/>
          <p:nvPr/>
        </p:nvPicPr>
        <p:blipFill>
          <a:blip r:embed="rId4">
            <a:alphaModFix/>
          </a:blip>
          <a:stretch>
            <a:fillRect/>
          </a:stretch>
        </p:blipFill>
        <p:spPr>
          <a:xfrm>
            <a:off x="1657625" y="1127025"/>
            <a:ext cx="5696451" cy="3492375"/>
          </a:xfrm>
          <a:prstGeom prst="rect">
            <a:avLst/>
          </a:prstGeom>
          <a:noFill/>
          <a:ln>
            <a:noFill/>
          </a:ln>
        </p:spPr>
      </p:pic>
      <p:pic>
        <p:nvPicPr>
          <p:cNvPr id="591" name="Google Shape;591;p47"/>
          <p:cNvPicPr preferRelativeResize="0"/>
          <p:nvPr/>
        </p:nvPicPr>
        <p:blipFill>
          <a:blip r:embed="rId4">
            <a:alphaModFix/>
          </a:blip>
          <a:stretch>
            <a:fillRect/>
          </a:stretch>
        </p:blipFill>
        <p:spPr>
          <a:xfrm>
            <a:off x="1810025" y="1279425"/>
            <a:ext cx="5696451" cy="3492375"/>
          </a:xfrm>
          <a:prstGeom prst="rect">
            <a:avLst/>
          </a:prstGeom>
          <a:noFill/>
          <a:ln>
            <a:noFill/>
          </a:ln>
        </p:spPr>
      </p:pic>
      <p:pic>
        <p:nvPicPr>
          <p:cNvPr id="592" name="Google Shape;592;p47"/>
          <p:cNvPicPr preferRelativeResize="0"/>
          <p:nvPr/>
        </p:nvPicPr>
        <p:blipFill>
          <a:blip r:embed="rId4">
            <a:alphaModFix/>
          </a:blip>
          <a:stretch>
            <a:fillRect/>
          </a:stretch>
        </p:blipFill>
        <p:spPr>
          <a:xfrm>
            <a:off x="1962425" y="1431825"/>
            <a:ext cx="5696451" cy="349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8"/>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Etiqueta div</a:t>
            </a:r>
            <a:endParaRPr sz="2700"/>
          </a:p>
        </p:txBody>
      </p:sp>
      <p:sp>
        <p:nvSpPr>
          <p:cNvPr id="598" name="Google Shape;598;p48"/>
          <p:cNvSpPr txBox="1"/>
          <p:nvPr>
            <p:ph idx="1" type="subTitle"/>
          </p:nvPr>
        </p:nvSpPr>
        <p:spPr>
          <a:xfrm>
            <a:off x="1607550" y="1489500"/>
            <a:ext cx="3614100" cy="24495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en" sz="1400"/>
              <a:t>La etiqueta &lt;div&gt; define una división o una sección en un documento HTML. Se utiliza como contenedor de elementos HTML, que luego se estiliza con CSS o se manipula con JavaScript.</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La etiqueta &lt;div&gt; se puede diseñar fácilmente utilizando el atributo class o id.</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¡Se puede poner cualquier tipo de contenido dentro de la etiqueta &lt;div&gt;!</a:t>
            </a:r>
            <a:endParaRPr sz="1400"/>
          </a:p>
          <a:p>
            <a:pPr indent="0" lvl="0" marL="0" rtl="0" algn="just">
              <a:spcBef>
                <a:spcPts val="0"/>
              </a:spcBef>
              <a:spcAft>
                <a:spcPts val="0"/>
              </a:spcAft>
              <a:buNone/>
            </a:pPr>
            <a:r>
              <a:t/>
            </a:r>
            <a:endParaRPr sz="1400"/>
          </a:p>
        </p:txBody>
      </p:sp>
      <p:pic>
        <p:nvPicPr>
          <p:cNvPr id="599" name="Google Shape;599;p48">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600" name="Google Shape;600;p48">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601" name="Google Shape;601;p48">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02" name="Google Shape;602;p48">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03" name="Google Shape;603;p48">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604" name="Google Shape;604;p48">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605" name="Google Shape;605;p48">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606" name="Google Shape;606;p48">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607" name="Google Shape;607;p48">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608" name="Google Shape;608;p48"/>
          <p:cNvPicPr preferRelativeResize="0"/>
          <p:nvPr/>
        </p:nvPicPr>
        <p:blipFill>
          <a:blip r:embed="rId7">
            <a:alphaModFix/>
          </a:blip>
          <a:stretch>
            <a:fillRect/>
          </a:stretch>
        </p:blipFill>
        <p:spPr>
          <a:xfrm>
            <a:off x="5440275" y="1242000"/>
            <a:ext cx="2669560" cy="2659499"/>
          </a:xfrm>
          <a:prstGeom prst="rect">
            <a:avLst/>
          </a:prstGeom>
          <a:noFill/>
          <a:ln>
            <a:noFill/>
          </a:ln>
          <a:effectLst>
            <a:outerShdw blurRad="114300" rotWithShape="0" algn="bl" dir="7500000" dist="19050">
              <a:srgbClr val="000000">
                <a:alpha val="40000"/>
              </a:srgbClr>
            </a:outerShdw>
          </a:effectLst>
        </p:spPr>
      </p:pic>
      <p:sp>
        <p:nvSpPr>
          <p:cNvPr id="609" name="Google Shape;609;p48"/>
          <p:cNvSpPr txBox="1"/>
          <p:nvPr/>
        </p:nvSpPr>
        <p:spPr>
          <a:xfrm>
            <a:off x="5739675" y="3782600"/>
            <a:ext cx="210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Ejemplo:</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8"/>
              </a:rPr>
              <a:t>CodeSandBox</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9"/>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615" name="Google Shape;615;p49"/>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Los assets (activos, en inglés) son aquellos recursos referenciados desde el código HTML de la página. Pueden ser archivos CSS, JAVASCRIPT, imágenes, videos, entre otros. Se considera una buena práctica almacenar todos los assets en el directorio web del proyecto, ya que </a:t>
            </a:r>
            <a:r>
              <a:rPr lang="en"/>
              <a:t>dispersarse</a:t>
            </a:r>
            <a:r>
              <a:rPr lang="en"/>
              <a:t> en diferentes directorios vuelve más difícil la gestión de los mismos.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0"/>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457200" lvl="0" marL="2286000" rtl="0" algn="l">
              <a:spcBef>
                <a:spcPts val="0"/>
              </a:spcBef>
              <a:spcAft>
                <a:spcPts val="0"/>
              </a:spcAft>
              <a:buNone/>
            </a:pPr>
            <a:r>
              <a:rPr b="0" lang="en" sz="2700"/>
              <a:t> &lt;img&gt;</a:t>
            </a:r>
            <a:endParaRPr b="0" sz="2700"/>
          </a:p>
        </p:txBody>
      </p:sp>
      <p:pic>
        <p:nvPicPr>
          <p:cNvPr id="621" name="Google Shape;621;p50">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pic>
        <p:nvPicPr>
          <p:cNvPr id="622" name="Google Shape;622;p50"/>
          <p:cNvPicPr preferRelativeResize="0"/>
          <p:nvPr/>
        </p:nvPicPr>
        <p:blipFill>
          <a:blip r:embed="rId4">
            <a:alphaModFix/>
          </a:blip>
          <a:stretch>
            <a:fillRect/>
          </a:stretch>
        </p:blipFill>
        <p:spPr>
          <a:xfrm>
            <a:off x="1498550" y="1783025"/>
            <a:ext cx="5953125" cy="1685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1"/>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Atributos</a:t>
            </a:r>
            <a:endParaRPr/>
          </a:p>
        </p:txBody>
      </p:sp>
      <p:sp>
        <p:nvSpPr>
          <p:cNvPr id="628" name="Google Shape;628;p51"/>
          <p:cNvSpPr txBox="1"/>
          <p:nvPr/>
        </p:nvSpPr>
        <p:spPr>
          <a:xfrm>
            <a:off x="757575" y="1063250"/>
            <a:ext cx="72168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t>Los atributos son pares de nombre – valor, separados por “=” y escritos en la etiqueta inicial de un elemento, después del nombre del elemento. El valor puede estar encerrado entre comillas dobles o simples y su función es modificar el comportamiento de las etiquetas.</a:t>
            </a:r>
            <a:endParaRPr/>
          </a:p>
        </p:txBody>
      </p:sp>
      <p:pic>
        <p:nvPicPr>
          <p:cNvPr id="629" name="Google Shape;629;p51"/>
          <p:cNvPicPr preferRelativeResize="0"/>
          <p:nvPr/>
        </p:nvPicPr>
        <p:blipFill>
          <a:blip r:embed="rId3">
            <a:alphaModFix/>
          </a:blip>
          <a:stretch>
            <a:fillRect/>
          </a:stretch>
        </p:blipFill>
        <p:spPr>
          <a:xfrm>
            <a:off x="694088" y="3484575"/>
            <a:ext cx="7343775" cy="904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2"/>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pic>
        <p:nvPicPr>
          <p:cNvPr id="635" name="Google Shape;635;p52"/>
          <p:cNvPicPr preferRelativeResize="0"/>
          <p:nvPr/>
        </p:nvPicPr>
        <p:blipFill>
          <a:blip r:embed="rId3">
            <a:alphaModFix/>
          </a:blip>
          <a:stretch>
            <a:fillRect/>
          </a:stretch>
        </p:blipFill>
        <p:spPr>
          <a:xfrm>
            <a:off x="577700" y="1344975"/>
            <a:ext cx="7534275" cy="2952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3"/>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pic>
        <p:nvPicPr>
          <p:cNvPr id="641" name="Google Shape;641;p53"/>
          <p:cNvPicPr preferRelativeResize="0"/>
          <p:nvPr/>
        </p:nvPicPr>
        <p:blipFill>
          <a:blip r:embed="rId3">
            <a:alphaModFix/>
          </a:blip>
          <a:stretch>
            <a:fillRect/>
          </a:stretch>
        </p:blipFill>
        <p:spPr>
          <a:xfrm>
            <a:off x="981150" y="972850"/>
            <a:ext cx="7467600" cy="3829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4"/>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pic>
        <p:nvPicPr>
          <p:cNvPr id="647" name="Google Shape;647;p54"/>
          <p:cNvPicPr preferRelativeResize="0"/>
          <p:nvPr/>
        </p:nvPicPr>
        <p:blipFill>
          <a:blip r:embed="rId3">
            <a:alphaModFix/>
          </a:blip>
          <a:stretch>
            <a:fillRect/>
          </a:stretch>
        </p:blipFill>
        <p:spPr>
          <a:xfrm>
            <a:off x="742950" y="1889900"/>
            <a:ext cx="7658100" cy="1866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5"/>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700"/>
              <a:t> &lt;a&gt; (links)</a:t>
            </a:r>
            <a:endParaRPr b="0" sz="2700"/>
          </a:p>
        </p:txBody>
      </p:sp>
      <p:pic>
        <p:nvPicPr>
          <p:cNvPr id="653" name="Google Shape;653;p55">
            <a:hlinkClick/>
          </p:cNvPr>
          <p:cNvPicPr preferRelativeResize="0"/>
          <p:nvPr/>
        </p:nvPicPr>
        <p:blipFill rotWithShape="1">
          <a:blip r:embed="rId3">
            <a:alphaModFix/>
          </a:blip>
          <a:srcRect b="475" l="0" r="0" t="465"/>
          <a:stretch/>
        </p:blipFill>
        <p:spPr>
          <a:xfrm>
            <a:off x="8331600" y="490800"/>
            <a:ext cx="265550" cy="258850"/>
          </a:xfrm>
          <a:prstGeom prst="rect">
            <a:avLst/>
          </a:prstGeom>
          <a:noFill/>
          <a:ln>
            <a:noFill/>
          </a:ln>
        </p:spPr>
      </p:pic>
      <p:pic>
        <p:nvPicPr>
          <p:cNvPr id="654" name="Google Shape;654;p55"/>
          <p:cNvPicPr preferRelativeResize="0"/>
          <p:nvPr/>
        </p:nvPicPr>
        <p:blipFill>
          <a:blip r:embed="rId4">
            <a:alphaModFix/>
          </a:blip>
          <a:stretch>
            <a:fillRect/>
          </a:stretch>
        </p:blipFill>
        <p:spPr>
          <a:xfrm>
            <a:off x="618200" y="1537149"/>
            <a:ext cx="7820374" cy="232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29">
            <a:hlinkClick/>
          </p:cNvPr>
          <p:cNvPicPr preferRelativeResize="0"/>
          <p:nvPr/>
        </p:nvPicPr>
        <p:blipFill rotWithShape="1">
          <a:blip r:embed="rId3">
            <a:alphaModFix/>
          </a:blip>
          <a:srcRect b="475" l="0" r="0" t="465"/>
          <a:stretch/>
        </p:blipFill>
        <p:spPr>
          <a:xfrm>
            <a:off x="7533725" y="496125"/>
            <a:ext cx="265550" cy="258850"/>
          </a:xfrm>
          <a:prstGeom prst="rect">
            <a:avLst/>
          </a:prstGeom>
          <a:noFill/>
          <a:ln>
            <a:noFill/>
          </a:ln>
        </p:spPr>
      </p:pic>
      <p:grpSp>
        <p:nvGrpSpPr>
          <p:cNvPr id="407" name="Google Shape;407;p29"/>
          <p:cNvGrpSpPr/>
          <p:nvPr/>
        </p:nvGrpSpPr>
        <p:grpSpPr>
          <a:xfrm>
            <a:off x="2418350" y="3251300"/>
            <a:ext cx="4950300" cy="1725900"/>
            <a:chOff x="2418350" y="3251300"/>
            <a:chExt cx="4950300" cy="1725900"/>
          </a:xfrm>
        </p:grpSpPr>
        <p:sp>
          <p:nvSpPr>
            <p:cNvPr id="408" name="Google Shape;408;p29"/>
            <p:cNvSpPr/>
            <p:nvPr/>
          </p:nvSpPr>
          <p:spPr>
            <a:xfrm>
              <a:off x="2418350" y="3708200"/>
              <a:ext cx="4950300" cy="12690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2418350" y="3251300"/>
              <a:ext cx="49503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6880425" y="32513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9"/>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i="1" lang="en">
                <a:solidFill>
                  <a:schemeClr val="accent5"/>
                </a:solidFill>
              </a:rPr>
              <a:t>HTML</a:t>
            </a:r>
            <a:endParaRPr i="1">
              <a:solidFill>
                <a:schemeClr val="accent5"/>
              </a:solidFill>
            </a:endParaRPr>
          </a:p>
        </p:txBody>
      </p:sp>
      <p:sp>
        <p:nvSpPr>
          <p:cNvPr id="412" name="Google Shape;412;p29"/>
          <p:cNvSpPr txBox="1"/>
          <p:nvPr>
            <p:ph idx="2" type="title"/>
          </p:nvPr>
        </p:nvSpPr>
        <p:spPr>
          <a:xfrm>
            <a:off x="4244000" y="1256362"/>
            <a:ext cx="1299000" cy="106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pic>
        <p:nvPicPr>
          <p:cNvPr id="413" name="Google Shape;413;p29">
            <a:hlinkClick/>
          </p:cNvPr>
          <p:cNvPicPr preferRelativeResize="0"/>
          <p:nvPr/>
        </p:nvPicPr>
        <p:blipFill rotWithShape="1">
          <a:blip r:embed="rId3">
            <a:alphaModFix/>
          </a:blip>
          <a:srcRect b="475" l="0" r="0" t="465"/>
          <a:stretch/>
        </p:blipFill>
        <p:spPr>
          <a:xfrm>
            <a:off x="6991700" y="3350325"/>
            <a:ext cx="265550" cy="258850"/>
          </a:xfrm>
          <a:prstGeom prst="rect">
            <a:avLst/>
          </a:prstGeom>
          <a:noFill/>
          <a:ln>
            <a:noFill/>
          </a:ln>
        </p:spPr>
      </p:pic>
      <p:pic>
        <p:nvPicPr>
          <p:cNvPr id="414" name="Google Shape;414;p29">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15" name="Google Shape;415;p29">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16" name="Google Shape;416;p29">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17" name="Google Shape;417;p29">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18" name="Google Shape;418;p29">
            <a:hlinkClick action="ppaction://hlinksldjump" r:id="rId7"/>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19" name="Google Shape;419;p2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20" name="Google Shape;420;p2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21" name="Google Shape;421;p2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6"/>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pic>
        <p:nvPicPr>
          <p:cNvPr id="660" name="Google Shape;660;p56"/>
          <p:cNvPicPr preferRelativeResize="0"/>
          <p:nvPr/>
        </p:nvPicPr>
        <p:blipFill>
          <a:blip r:embed="rId3">
            <a:alphaModFix/>
          </a:blip>
          <a:stretch>
            <a:fillRect/>
          </a:stretch>
        </p:blipFill>
        <p:spPr>
          <a:xfrm>
            <a:off x="2153074" y="948125"/>
            <a:ext cx="4451274" cy="3750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7"/>
          <p:cNvSpPr txBox="1"/>
          <p:nvPr>
            <p:ph type="ctrTitle"/>
          </p:nvPr>
        </p:nvSpPr>
        <p:spPr>
          <a:xfrm>
            <a:off x="1994450" y="1658500"/>
            <a:ext cx="5845800" cy="87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i="1" lang="en" sz="2800">
                <a:highlight>
                  <a:srgbClr val="FF6B65"/>
                </a:highlight>
              </a:rPr>
              <a:t>#</a:t>
            </a:r>
            <a:r>
              <a:rPr i="1" lang="en" sz="2800">
                <a:highlight>
                  <a:srgbClr val="FF6B65"/>
                </a:highlight>
              </a:rPr>
              <a:t>EJEMPLO!</a:t>
            </a:r>
            <a:endParaRPr i="1" sz="4000">
              <a:highlight>
                <a:srgbClr val="FF6B65"/>
              </a:highlight>
            </a:endParaRPr>
          </a:p>
        </p:txBody>
      </p:sp>
      <p:sp>
        <p:nvSpPr>
          <p:cNvPr id="666" name="Google Shape;666;p57"/>
          <p:cNvSpPr txBox="1"/>
          <p:nvPr>
            <p:ph idx="1" type="subTitle"/>
          </p:nvPr>
        </p:nvSpPr>
        <p:spPr>
          <a:xfrm>
            <a:off x="2720200" y="2456275"/>
            <a:ext cx="4725000" cy="665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500"/>
              <a:t>Practiquemos en VSCode!</a:t>
            </a:r>
            <a:endParaRPr sz="2500"/>
          </a:p>
        </p:txBody>
      </p:sp>
      <p:pic>
        <p:nvPicPr>
          <p:cNvPr id="667" name="Google Shape;667;p57">
            <a:hlinkClick/>
          </p:cNvPr>
          <p:cNvPicPr preferRelativeResize="0"/>
          <p:nvPr/>
        </p:nvPicPr>
        <p:blipFill rotWithShape="1">
          <a:blip r:embed="rId3">
            <a:alphaModFix/>
          </a:blip>
          <a:srcRect b="475" l="0" r="0" t="465"/>
          <a:stretch/>
        </p:blipFill>
        <p:spPr>
          <a:xfrm>
            <a:off x="7913825" y="645775"/>
            <a:ext cx="265550" cy="258850"/>
          </a:xfrm>
          <a:prstGeom prst="rect">
            <a:avLst/>
          </a:prstGeom>
          <a:noFill/>
          <a:ln>
            <a:noFill/>
          </a:ln>
        </p:spPr>
      </p:pic>
      <p:pic>
        <p:nvPicPr>
          <p:cNvPr id="668" name="Google Shape;668;p57">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669" name="Google Shape;669;p57">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670" name="Google Shape;670;p57">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671" name="Google Shape;671;p57">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672" name="Google Shape;672;p5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673" name="Google Shape;673;p5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674" name="Google Shape;674;p5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675" name="Google Shape;675;p5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8"/>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Objetivos de la Sesión de Hoy</a:t>
            </a:r>
            <a:endParaRPr/>
          </a:p>
        </p:txBody>
      </p:sp>
      <p:pic>
        <p:nvPicPr>
          <p:cNvPr id="681" name="Google Shape;681;p58">
            <a:hlinkClick/>
          </p:cNvPr>
          <p:cNvPicPr preferRelativeResize="0"/>
          <p:nvPr/>
        </p:nvPicPr>
        <p:blipFill rotWithShape="1">
          <a:blip r:embed="rId3">
            <a:alphaModFix/>
          </a:blip>
          <a:srcRect b="475" l="0" r="0" t="465"/>
          <a:stretch/>
        </p:blipFill>
        <p:spPr>
          <a:xfrm>
            <a:off x="8348600" y="490800"/>
            <a:ext cx="265550" cy="258850"/>
          </a:xfrm>
          <a:prstGeom prst="rect">
            <a:avLst/>
          </a:prstGeom>
          <a:noFill/>
          <a:ln>
            <a:noFill/>
          </a:ln>
        </p:spPr>
      </p:pic>
      <p:sp>
        <p:nvSpPr>
          <p:cNvPr id="682" name="Google Shape;682;p58"/>
          <p:cNvSpPr txBox="1"/>
          <p:nvPr/>
        </p:nvSpPr>
        <p:spPr>
          <a:xfrm>
            <a:off x="1769100" y="930350"/>
            <a:ext cx="5298000" cy="36120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2100">
                <a:solidFill>
                  <a:schemeClr val="dk2"/>
                </a:solidFill>
                <a:latin typeface="Lato"/>
                <a:ea typeface="Lato"/>
                <a:cs typeface="Lato"/>
                <a:sym typeface="Lato"/>
              </a:rPr>
              <a:t>Aprender Sobre: </a:t>
            </a:r>
            <a:endParaRPr sz="2100">
              <a:solidFill>
                <a:schemeClr val="dk2"/>
              </a:solidFill>
              <a:latin typeface="Lato"/>
              <a:ea typeface="Lato"/>
              <a:cs typeface="Lato"/>
              <a:sym typeface="Lato"/>
            </a:endParaRPr>
          </a:p>
          <a:p>
            <a:pPr indent="-355600" lvl="0" marL="457200" rtl="0" algn="l">
              <a:spcBef>
                <a:spcPts val="1000"/>
              </a:spcBef>
              <a:spcAft>
                <a:spcPts val="0"/>
              </a:spcAft>
              <a:buClr>
                <a:schemeClr val="dk2"/>
              </a:buClr>
              <a:buSzPts val="2000"/>
              <a:buFont typeface="Lato"/>
              <a:buChar char="●"/>
            </a:pPr>
            <a:r>
              <a:rPr lang="en" sz="2000">
                <a:solidFill>
                  <a:schemeClr val="dk2"/>
                </a:solidFill>
                <a:latin typeface="Lato"/>
                <a:ea typeface="Lato"/>
                <a:cs typeface="Lato"/>
                <a:sym typeface="Lato"/>
              </a:rPr>
              <a:t>Qué es el desarrollo web. </a:t>
            </a:r>
            <a:endParaRPr sz="2000">
              <a:solidFill>
                <a:schemeClr val="dk2"/>
              </a:solidFill>
              <a:latin typeface="Lato"/>
              <a:ea typeface="Lato"/>
              <a:cs typeface="Lato"/>
              <a:sym typeface="Lato"/>
            </a:endParaRPr>
          </a:p>
          <a:p>
            <a:pPr indent="-355600" lvl="0" marL="457200" rtl="0" algn="l">
              <a:spcBef>
                <a:spcPts val="1000"/>
              </a:spcBef>
              <a:spcAft>
                <a:spcPts val="0"/>
              </a:spcAft>
              <a:buClr>
                <a:schemeClr val="dk2"/>
              </a:buClr>
              <a:buSzPts val="2000"/>
              <a:buFont typeface="Lato"/>
              <a:buChar char="●"/>
            </a:pPr>
            <a:r>
              <a:rPr lang="en" sz="2000">
                <a:solidFill>
                  <a:schemeClr val="dk2"/>
                </a:solidFill>
                <a:latin typeface="Lato"/>
                <a:ea typeface="Lato"/>
                <a:cs typeface="Lato"/>
                <a:sym typeface="Lato"/>
              </a:rPr>
              <a:t> Cuáles son las diferencias entre desarrollo Back-End, Front-End y FullStack. </a:t>
            </a:r>
            <a:endParaRPr sz="2000">
              <a:solidFill>
                <a:schemeClr val="dk2"/>
              </a:solidFill>
              <a:latin typeface="Lato"/>
              <a:ea typeface="Lato"/>
              <a:cs typeface="Lato"/>
              <a:sym typeface="Lato"/>
            </a:endParaRPr>
          </a:p>
          <a:p>
            <a:pPr indent="-355600" lvl="0" marL="457200" rtl="0" algn="l">
              <a:spcBef>
                <a:spcPts val="1000"/>
              </a:spcBef>
              <a:spcAft>
                <a:spcPts val="0"/>
              </a:spcAft>
              <a:buClr>
                <a:schemeClr val="dk2"/>
              </a:buClr>
              <a:buSzPts val="2000"/>
              <a:buFont typeface="Lato"/>
              <a:buChar char="●"/>
            </a:pPr>
            <a:r>
              <a:rPr lang="en" sz="2000">
                <a:solidFill>
                  <a:schemeClr val="dk2"/>
                </a:solidFill>
                <a:latin typeface="Lato"/>
                <a:ea typeface="Lato"/>
                <a:cs typeface="Lato"/>
                <a:sym typeface="Lato"/>
              </a:rPr>
              <a:t>Editor de texto Visual Studio Code.</a:t>
            </a:r>
            <a:endParaRPr sz="2000">
              <a:solidFill>
                <a:schemeClr val="dk2"/>
              </a:solidFill>
              <a:latin typeface="Lato"/>
              <a:ea typeface="Lato"/>
              <a:cs typeface="Lato"/>
              <a:sym typeface="Lato"/>
            </a:endParaRPr>
          </a:p>
          <a:p>
            <a:pPr indent="-355600" lvl="0" marL="457200" rtl="0" algn="l">
              <a:spcBef>
                <a:spcPts val="1000"/>
              </a:spcBef>
              <a:spcAft>
                <a:spcPts val="0"/>
              </a:spcAft>
              <a:buClr>
                <a:schemeClr val="dk2"/>
              </a:buClr>
              <a:buSzPts val="2000"/>
              <a:buFont typeface="Lato"/>
              <a:buChar char="●"/>
            </a:pPr>
            <a:r>
              <a:rPr lang="en" sz="2000">
                <a:solidFill>
                  <a:schemeClr val="dk2"/>
                </a:solidFill>
                <a:latin typeface="Lato"/>
                <a:ea typeface="Lato"/>
                <a:cs typeface="Lato"/>
                <a:sym typeface="Lato"/>
              </a:rPr>
              <a:t>Lenguaje de Marcas de Hipertexto HTML.</a:t>
            </a:r>
            <a:endParaRPr sz="2000">
              <a:solidFill>
                <a:schemeClr val="dk2"/>
              </a:solidFill>
              <a:latin typeface="Lato"/>
              <a:ea typeface="Lato"/>
              <a:cs typeface="Lato"/>
              <a:sym typeface="Lato"/>
            </a:endParaRPr>
          </a:p>
          <a:p>
            <a:pPr indent="-355600" lvl="0" marL="457200" rtl="0" algn="l">
              <a:spcBef>
                <a:spcPts val="1000"/>
              </a:spcBef>
              <a:spcAft>
                <a:spcPts val="1000"/>
              </a:spcAft>
              <a:buClr>
                <a:schemeClr val="dk2"/>
              </a:buClr>
              <a:buSzPts val="2000"/>
              <a:buFont typeface="Lato"/>
              <a:buChar char="●"/>
            </a:pPr>
            <a:r>
              <a:rPr lang="en" sz="2000">
                <a:solidFill>
                  <a:schemeClr val="dk2"/>
                </a:solidFill>
                <a:latin typeface="Lato"/>
                <a:ea typeface="Lato"/>
                <a:cs typeface="Lato"/>
                <a:sym typeface="Lato"/>
              </a:rPr>
              <a:t>Etiquetas HTML para la estructuración de una página web.</a:t>
            </a:r>
            <a:endParaRPr sz="2000">
              <a:solidFill>
                <a:schemeClr val="dk2"/>
              </a:solidFill>
              <a:latin typeface="Lato"/>
              <a:ea typeface="Lato"/>
              <a:cs typeface="Lato"/>
              <a:sym typeface="Lato"/>
            </a:endParaRPr>
          </a:p>
        </p:txBody>
      </p:sp>
      <p:grpSp>
        <p:nvGrpSpPr>
          <p:cNvPr id="683" name="Google Shape;683;p58"/>
          <p:cNvGrpSpPr/>
          <p:nvPr/>
        </p:nvGrpSpPr>
        <p:grpSpPr>
          <a:xfrm>
            <a:off x="531501" y="4326171"/>
            <a:ext cx="870207" cy="413497"/>
            <a:chOff x="1639850" y="1168762"/>
            <a:chExt cx="2526000" cy="1403111"/>
          </a:xfrm>
        </p:grpSpPr>
        <p:sp>
          <p:nvSpPr>
            <p:cNvPr id="684" name="Google Shape;684;p58"/>
            <p:cNvSpPr/>
            <p:nvPr/>
          </p:nvSpPr>
          <p:spPr>
            <a:xfrm>
              <a:off x="1801924" y="1168762"/>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8"/>
            <p:cNvSpPr/>
            <p:nvPr/>
          </p:nvSpPr>
          <p:spPr>
            <a:xfrm>
              <a:off x="1639850" y="1346973"/>
              <a:ext cx="2526000" cy="1224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pic>
        <p:nvPicPr>
          <p:cNvPr id="690" name="Google Shape;690;p59"/>
          <p:cNvPicPr preferRelativeResize="0"/>
          <p:nvPr/>
        </p:nvPicPr>
        <p:blipFill rotWithShape="1">
          <a:blip r:embed="rId3">
            <a:alphaModFix/>
          </a:blip>
          <a:srcRect b="465" l="0" r="0" t="465"/>
          <a:stretch/>
        </p:blipFill>
        <p:spPr>
          <a:xfrm>
            <a:off x="7599675" y="656275"/>
            <a:ext cx="230150" cy="224350"/>
          </a:xfrm>
          <a:prstGeom prst="rect">
            <a:avLst/>
          </a:prstGeom>
          <a:noFill/>
          <a:ln>
            <a:noFill/>
          </a:ln>
        </p:spPr>
      </p:pic>
      <p:sp>
        <p:nvSpPr>
          <p:cNvPr id="691" name="Google Shape;691;p59"/>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700"/>
              <a:t>Fundamentos de desarrollo Front-end</a:t>
            </a:r>
            <a:endParaRPr i="1" sz="4700">
              <a:solidFill>
                <a:schemeClr val="accent2"/>
              </a:solidFill>
            </a:endParaRPr>
          </a:p>
        </p:txBody>
      </p:sp>
      <p:sp>
        <p:nvSpPr>
          <p:cNvPr id="692" name="Google Shape;692;p59"/>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Angeri Martinez</a:t>
            </a:r>
            <a:endParaRPr/>
          </a:p>
        </p:txBody>
      </p:sp>
      <p:sp>
        <p:nvSpPr>
          <p:cNvPr id="693" name="Google Shape;693;p59">
            <a:hlinkClick/>
          </p:cNvPr>
          <p:cNvSpPr/>
          <p:nvPr/>
        </p:nvSpPr>
        <p:spPr>
          <a:xfrm>
            <a:off x="3702200" y="3771475"/>
            <a:ext cx="1739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aleway"/>
                <a:ea typeface="Raleway"/>
                <a:cs typeface="Raleway"/>
                <a:sym typeface="Raleway"/>
              </a:rPr>
              <a:t>ENTER</a:t>
            </a:r>
            <a:endParaRPr b="1">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25" name="Shape 425"/>
        <p:cNvGrpSpPr/>
        <p:nvPr/>
      </p:nvGrpSpPr>
      <p:grpSpPr>
        <a:xfrm>
          <a:off x="0" y="0"/>
          <a:ext cx="0" cy="0"/>
          <a:chOff x="0" y="0"/>
          <a:chExt cx="0" cy="0"/>
        </a:xfrm>
      </p:grpSpPr>
      <p:pic>
        <p:nvPicPr>
          <p:cNvPr id="426" name="Google Shape;426;p30">
            <a:hlinkClick/>
          </p:cNvPr>
          <p:cNvPicPr preferRelativeResize="0"/>
          <p:nvPr/>
        </p:nvPicPr>
        <p:blipFill rotWithShape="1">
          <a:blip r:embed="rId3">
            <a:alphaModFix/>
          </a:blip>
          <a:srcRect b="475" l="0" r="0" t="465"/>
          <a:stretch/>
        </p:blipFill>
        <p:spPr>
          <a:xfrm>
            <a:off x="8324400" y="490800"/>
            <a:ext cx="265550" cy="258850"/>
          </a:xfrm>
          <a:prstGeom prst="rect">
            <a:avLst/>
          </a:prstGeom>
          <a:noFill/>
          <a:ln>
            <a:noFill/>
          </a:ln>
        </p:spPr>
      </p:pic>
      <p:sp>
        <p:nvSpPr>
          <p:cNvPr id="427" name="Google Shape;427;p30"/>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Introducción a HTML</a:t>
            </a:r>
            <a:endParaRPr/>
          </a:p>
        </p:txBody>
      </p:sp>
      <p:pic>
        <p:nvPicPr>
          <p:cNvPr descr="⚡️Únete a Premium (+100 cursos) aquí:&#10;https://codigofacilito.com/suscripcion&#10;&#10;--- Checa nuestro curso de HTML5 a fondo aquí ✅ http://codigofacilito.com/cursos/html5-2017" id="428" name="Google Shape;428;p30" title="La historia de HTML en 2 minutos ⏰">
            <a:hlinkClick r:id="rId4"/>
          </p:cNvPr>
          <p:cNvPicPr preferRelativeResize="0"/>
          <p:nvPr/>
        </p:nvPicPr>
        <p:blipFill>
          <a:blip r:embed="rId5">
            <a:alphaModFix/>
          </a:blip>
          <a:stretch>
            <a:fillRect/>
          </a:stretch>
        </p:blipFill>
        <p:spPr>
          <a:xfrm>
            <a:off x="2420900" y="10879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1">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34" name="Google Shape;434;p31">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35" name="Google Shape;435;p31">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36" name="Google Shape;436;p31">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437" name="Google Shape;437;p31">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38" name="Google Shape;438;p31">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39" name="Google Shape;439;p31">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40" name="Google Shape;440;p31">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41" name="Google Shape;441;p31">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42" name="Google Shape;442;p31"/>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43" name="Google Shape;443;p31"/>
          <p:cNvSpPr txBox="1"/>
          <p:nvPr>
            <p:ph idx="1" type="body"/>
          </p:nvPr>
        </p:nvSpPr>
        <p:spPr>
          <a:xfrm>
            <a:off x="1443550" y="1128325"/>
            <a:ext cx="6915900" cy="3450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rgbClr val="30394B"/>
                </a:solidFill>
              </a:rPr>
              <a:t>HTML es el acrónimo de HyperText Markup Language o, en español, Lenguaje de Marcas de Hipertexto. Es el componente más básico de la Web y cumple la función de definir el significado y la estructura del contenido web, es decir, de estructurar las secciones, párrafos, encabezados, enlaces, imágenes, entre otras cosas que componen una página web. Comúnmente es utilizado en conjunto con CSS, tecnología que permitirá manejar el diseño de la página web estructurada con HTML y, a su vez, con JavaScript, lenguaje de programación que permitirá dar interactividad, acceso a datos provenientes de una base de datos, animaciones, entre otras cosas, también a la página estructurada con HTML</a:t>
            </a:r>
            <a:endParaRPr>
              <a:solidFill>
                <a:srgbClr val="30394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2"/>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¿Para</a:t>
            </a:r>
            <a:r>
              <a:rPr lang="en"/>
              <a:t> </a:t>
            </a:r>
            <a:r>
              <a:rPr lang="en"/>
              <a:t>qué</a:t>
            </a:r>
            <a:r>
              <a:rPr lang="en"/>
              <a:t> sirve HTML?</a:t>
            </a:r>
            <a:endParaRPr/>
          </a:p>
        </p:txBody>
      </p:sp>
      <p:pic>
        <p:nvPicPr>
          <p:cNvPr id="449" name="Google Shape;449;p32">
            <a:hlinkClick/>
          </p:cNvPr>
          <p:cNvPicPr preferRelativeResize="0"/>
          <p:nvPr/>
        </p:nvPicPr>
        <p:blipFill rotWithShape="1">
          <a:blip r:embed="rId3">
            <a:alphaModFix/>
          </a:blip>
          <a:srcRect b="475" l="0" r="0" t="465"/>
          <a:stretch/>
        </p:blipFill>
        <p:spPr>
          <a:xfrm>
            <a:off x="8348600" y="490800"/>
            <a:ext cx="265550" cy="258850"/>
          </a:xfrm>
          <a:prstGeom prst="rect">
            <a:avLst/>
          </a:prstGeom>
          <a:noFill/>
          <a:ln>
            <a:noFill/>
          </a:ln>
        </p:spPr>
      </p:pic>
      <p:grpSp>
        <p:nvGrpSpPr>
          <p:cNvPr id="450" name="Google Shape;450;p32"/>
          <p:cNvGrpSpPr/>
          <p:nvPr/>
        </p:nvGrpSpPr>
        <p:grpSpPr>
          <a:xfrm>
            <a:off x="703522" y="1168738"/>
            <a:ext cx="7836915" cy="1403111"/>
            <a:chOff x="1639850" y="1168762"/>
            <a:chExt cx="2526000" cy="1403111"/>
          </a:xfrm>
        </p:grpSpPr>
        <p:sp>
          <p:nvSpPr>
            <p:cNvPr id="451" name="Google Shape;451;p32"/>
            <p:cNvSpPr/>
            <p:nvPr/>
          </p:nvSpPr>
          <p:spPr>
            <a:xfrm>
              <a:off x="1801924" y="1168762"/>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1639850" y="1346973"/>
              <a:ext cx="2526000" cy="1224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32">
            <a:hlinkClick/>
          </p:cNvPr>
          <p:cNvSpPr txBox="1"/>
          <p:nvPr>
            <p:ph idx="4294967295" type="subTitle"/>
          </p:nvPr>
        </p:nvSpPr>
        <p:spPr>
          <a:xfrm>
            <a:off x="1044501" y="1795775"/>
            <a:ext cx="7304100" cy="46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1200"/>
              <a:t>HTML se utiliza para describir la estructura básica de una página. Podríamos decir que para crear algo así como el esqueleto de la página. </a:t>
            </a:r>
            <a:endParaRPr b="1" sz="1200"/>
          </a:p>
          <a:p>
            <a:pPr indent="0" lvl="0" marL="0" rtl="0" algn="l">
              <a:spcBef>
                <a:spcPts val="1600"/>
              </a:spcBef>
              <a:spcAft>
                <a:spcPts val="1600"/>
              </a:spcAft>
              <a:buNone/>
            </a:pPr>
            <a:r>
              <a:rPr b="1" lang="en" sz="1200"/>
              <a:t>Organiza la forma en que se muestra el contenido de la página web, pudiendo ser este contenido texto, imágenes, videos, enlaces a otras páginas, formularios, entre otras cosas.</a:t>
            </a:r>
            <a:endParaRPr b="1" sz="1200"/>
          </a:p>
        </p:txBody>
      </p:sp>
      <p:grpSp>
        <p:nvGrpSpPr>
          <p:cNvPr id="454" name="Google Shape;454;p32"/>
          <p:cNvGrpSpPr/>
          <p:nvPr/>
        </p:nvGrpSpPr>
        <p:grpSpPr>
          <a:xfrm>
            <a:off x="703645" y="2998863"/>
            <a:ext cx="7836915" cy="1403111"/>
            <a:chOff x="1639850" y="1168762"/>
            <a:chExt cx="2526000" cy="1403111"/>
          </a:xfrm>
        </p:grpSpPr>
        <p:sp>
          <p:nvSpPr>
            <p:cNvPr id="455" name="Google Shape;455;p32"/>
            <p:cNvSpPr/>
            <p:nvPr/>
          </p:nvSpPr>
          <p:spPr>
            <a:xfrm>
              <a:off x="1801924" y="1168762"/>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1639850" y="1346973"/>
              <a:ext cx="2526000" cy="1224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Esto quiere decir, en otras palabras, que HTML será la tecnología encargada de dar toda la estructura a la página web, mientras que no se preocupará del diseño ni la funcionalidad, siendo estas últimas dos cosas incorporadas con los elementos restantes de la triada de la que hablamos previamente y que serán vistos en profundidad más adelante.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3"/>
          <p:cNvSpPr txBox="1"/>
          <p:nvPr>
            <p:ph type="title"/>
          </p:nvPr>
        </p:nvSpPr>
        <p:spPr>
          <a:xfrm>
            <a:off x="1530675"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¿Qué es una etiqueta HTML?</a:t>
            </a:r>
            <a:endParaRPr/>
          </a:p>
        </p:txBody>
      </p:sp>
      <p:sp>
        <p:nvSpPr>
          <p:cNvPr id="462" name="Google Shape;462;p33"/>
          <p:cNvSpPr txBox="1"/>
          <p:nvPr>
            <p:ph idx="1" type="body"/>
          </p:nvPr>
        </p:nvSpPr>
        <p:spPr>
          <a:xfrm>
            <a:off x="1574150" y="1543675"/>
            <a:ext cx="5597100" cy="2620200"/>
          </a:xfrm>
          <a:prstGeom prst="rect">
            <a:avLst/>
          </a:prstGeom>
        </p:spPr>
        <p:txBody>
          <a:bodyPr anchorCtr="0" anchor="ctr" bIns="0" lIns="0" spcFirstLastPara="1" rIns="0" wrap="square" tIns="0">
            <a:noAutofit/>
          </a:bodyPr>
          <a:lstStyle/>
          <a:p>
            <a:pPr indent="0" lvl="0" marL="0" marR="50800" rtl="0" algn="l">
              <a:lnSpc>
                <a:spcPct val="100000"/>
              </a:lnSpc>
              <a:spcBef>
                <a:spcPts val="0"/>
              </a:spcBef>
              <a:spcAft>
                <a:spcPts val="0"/>
              </a:spcAft>
              <a:buNone/>
            </a:pPr>
            <a:r>
              <a:t/>
            </a:r>
            <a:endParaRPr sz="1600"/>
          </a:p>
          <a:p>
            <a:pPr indent="0" lvl="0" marL="0" rtl="0" algn="l">
              <a:spcBef>
                <a:spcPts val="0"/>
              </a:spcBef>
              <a:spcAft>
                <a:spcPts val="0"/>
              </a:spcAft>
              <a:buNone/>
            </a:pPr>
            <a:r>
              <a:rPr lang="en" sz="2000">
                <a:solidFill>
                  <a:schemeClr val="dk1"/>
                </a:solidFill>
                <a:latin typeface="Raleway ExtraBold"/>
                <a:ea typeface="Raleway ExtraBold"/>
                <a:cs typeface="Raleway ExtraBold"/>
                <a:sym typeface="Raleway ExtraBold"/>
              </a:rPr>
              <a:t>Etiqueta</a:t>
            </a:r>
            <a:endParaRPr sz="2000">
              <a:solidFill>
                <a:schemeClr val="dk1"/>
              </a:solidFill>
              <a:latin typeface="Raleway ExtraBold"/>
              <a:ea typeface="Raleway ExtraBold"/>
              <a:cs typeface="Raleway ExtraBold"/>
              <a:sym typeface="Raleway ExtraBold"/>
            </a:endParaRPr>
          </a:p>
          <a:p>
            <a:pPr indent="0" lvl="0" marL="0" rtl="0" algn="l">
              <a:spcBef>
                <a:spcPts val="0"/>
              </a:spcBef>
              <a:spcAft>
                <a:spcPts val="0"/>
              </a:spcAft>
              <a:buNone/>
            </a:pPr>
            <a:r>
              <a:t/>
            </a:r>
            <a:endParaRPr sz="1600">
              <a:solidFill>
                <a:schemeClr val="dk1"/>
              </a:solidFill>
              <a:latin typeface="Tajawal ExtraBold"/>
              <a:ea typeface="Tajawal ExtraBold"/>
              <a:cs typeface="Tajawal ExtraBold"/>
              <a:sym typeface="Tajawal ExtraBold"/>
            </a:endParaRPr>
          </a:p>
          <a:p>
            <a:pPr indent="-330200" lvl="0" marL="457200" rtl="0" algn="just">
              <a:spcBef>
                <a:spcPts val="0"/>
              </a:spcBef>
              <a:spcAft>
                <a:spcPts val="0"/>
              </a:spcAft>
              <a:buSzPts val="1600"/>
              <a:buChar char="●"/>
            </a:pPr>
            <a:r>
              <a:rPr lang="en" sz="1600"/>
              <a:t>El texto en una página web está «marcado» con estos códigos para dar instrucciones al navegador web sobre cómo mostrar el texto. Estas etiquetas de marcado son las propias etiquetas HTML.</a:t>
            </a:r>
            <a:endParaRPr sz="1600"/>
          </a:p>
        </p:txBody>
      </p:sp>
      <p:pic>
        <p:nvPicPr>
          <p:cNvPr id="463" name="Google Shape;463;p3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64" name="Google Shape;464;p33">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cap="flat" cmpd="sng" w="9525">
            <a:solidFill>
              <a:srgbClr val="93C47D"/>
            </a:solidFill>
            <a:prstDash val="solid"/>
            <a:round/>
            <a:headEnd len="sm" w="sm" type="none"/>
            <a:tailEnd len="sm" w="sm" type="none"/>
          </a:ln>
        </p:spPr>
      </p:pic>
      <p:pic>
        <p:nvPicPr>
          <p:cNvPr id="465" name="Google Shape;465;p33">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66" name="Google Shape;466;p33">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67" name="Google Shape;467;p33">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68" name="Google Shape;468;p33">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69" name="Google Shape;469;p33">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70" name="Google Shape;470;p33">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71" name="Google Shape;471;p33">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472" name="Google Shape;472;p33"/>
          <p:cNvPicPr preferRelativeResize="0"/>
          <p:nvPr/>
        </p:nvPicPr>
        <p:blipFill>
          <a:blip r:embed="rId7">
            <a:alphaModFix/>
          </a:blip>
          <a:stretch>
            <a:fillRect/>
          </a:stretch>
        </p:blipFill>
        <p:spPr>
          <a:xfrm flipH="1">
            <a:off x="7171250" y="1489500"/>
            <a:ext cx="1334275" cy="84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Las Etiquetas</a:t>
            </a:r>
            <a:endParaRPr/>
          </a:p>
        </p:txBody>
      </p:sp>
      <p:sp>
        <p:nvSpPr>
          <p:cNvPr id="478" name="Google Shape;478;p34"/>
          <p:cNvSpPr txBox="1"/>
          <p:nvPr>
            <p:ph idx="1" type="subTitle"/>
          </p:nvPr>
        </p:nvSpPr>
        <p:spPr>
          <a:xfrm>
            <a:off x="1816375" y="1315900"/>
            <a:ext cx="6154200" cy="1659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Son los elementos con los que damos formato y estructura a un archivo HTML.</a:t>
            </a:r>
            <a:endParaRPr/>
          </a:p>
        </p:txBody>
      </p:sp>
      <p:pic>
        <p:nvPicPr>
          <p:cNvPr id="479" name="Google Shape;479;p3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80" name="Google Shape;480;p3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81" name="Google Shape;481;p3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82" name="Google Shape;482;p3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83" name="Google Shape;483;p3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84" name="Google Shape;484;p3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85" name="Google Shape;485;p3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86" name="Google Shape;486;p3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87" name="Google Shape;487;p3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488" name="Google Shape;488;p34"/>
          <p:cNvPicPr preferRelativeResize="0"/>
          <p:nvPr/>
        </p:nvPicPr>
        <p:blipFill rotWithShape="1">
          <a:blip r:embed="rId7">
            <a:alphaModFix/>
          </a:blip>
          <a:srcRect b="0" l="0" r="1322" t="0"/>
          <a:stretch/>
        </p:blipFill>
        <p:spPr>
          <a:xfrm>
            <a:off x="2745875" y="2807550"/>
            <a:ext cx="4295200" cy="917375"/>
          </a:xfrm>
          <a:prstGeom prst="rect">
            <a:avLst/>
          </a:prstGeom>
          <a:noFill/>
          <a:ln>
            <a:noFill/>
          </a:ln>
          <a:effectLst>
            <a:outerShdw blurRad="57150" rotWithShape="0" algn="bl" dir="5400000" dist="5715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5"/>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600"/>
              <a:t>Estructura base de un Documento HTML</a:t>
            </a:r>
            <a:endParaRPr sz="2600"/>
          </a:p>
        </p:txBody>
      </p:sp>
      <p:pic>
        <p:nvPicPr>
          <p:cNvPr id="494" name="Google Shape;494;p35"/>
          <p:cNvPicPr preferRelativeResize="0"/>
          <p:nvPr/>
        </p:nvPicPr>
        <p:blipFill>
          <a:blip r:embed="rId3">
            <a:alphaModFix/>
          </a:blip>
          <a:stretch>
            <a:fillRect/>
          </a:stretch>
        </p:blipFill>
        <p:spPr>
          <a:xfrm>
            <a:off x="838000" y="1450300"/>
            <a:ext cx="7135276" cy="2298250"/>
          </a:xfrm>
          <a:prstGeom prst="rect">
            <a:avLst/>
          </a:prstGeom>
          <a:noFill/>
          <a:ln>
            <a:noFill/>
          </a:ln>
        </p:spPr>
      </p:pic>
      <p:cxnSp>
        <p:nvCxnSpPr>
          <p:cNvPr id="495" name="Google Shape;495;p35"/>
          <p:cNvCxnSpPr>
            <a:endCxn id="496" idx="1"/>
          </p:cNvCxnSpPr>
          <p:nvPr/>
        </p:nvCxnSpPr>
        <p:spPr>
          <a:xfrm>
            <a:off x="4113400" y="1787475"/>
            <a:ext cx="1137000" cy="28500"/>
          </a:xfrm>
          <a:prstGeom prst="straightConnector1">
            <a:avLst/>
          </a:prstGeom>
          <a:noFill/>
          <a:ln cap="flat" cmpd="sng" w="19050">
            <a:solidFill>
              <a:schemeClr val="accent5"/>
            </a:solidFill>
            <a:prstDash val="solid"/>
            <a:round/>
            <a:headEnd len="med" w="med" type="stealth"/>
            <a:tailEnd len="med" w="med" type="none"/>
          </a:ln>
        </p:spPr>
      </p:cxnSp>
      <p:sp>
        <p:nvSpPr>
          <p:cNvPr id="496" name="Google Shape;496;p35"/>
          <p:cNvSpPr txBox="1"/>
          <p:nvPr/>
        </p:nvSpPr>
        <p:spPr>
          <a:xfrm>
            <a:off x="5250400" y="1638975"/>
            <a:ext cx="277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999999"/>
                </a:solidFill>
                <a:latin typeface="Lato"/>
                <a:ea typeface="Lato"/>
                <a:cs typeface="Lato"/>
                <a:sym typeface="Lato"/>
              </a:rPr>
              <a:t>Dice la versión de HTML</a:t>
            </a:r>
            <a:endParaRPr sz="1100">
              <a:solidFill>
                <a:srgbClr val="999999"/>
              </a:solidFill>
              <a:latin typeface="Lato"/>
              <a:ea typeface="Lato"/>
              <a:cs typeface="Lato"/>
              <a:sym typeface="Lato"/>
            </a:endParaRPr>
          </a:p>
        </p:txBody>
      </p:sp>
      <p:cxnSp>
        <p:nvCxnSpPr>
          <p:cNvPr id="497" name="Google Shape;497;p35"/>
          <p:cNvCxnSpPr/>
          <p:nvPr/>
        </p:nvCxnSpPr>
        <p:spPr>
          <a:xfrm>
            <a:off x="3371500" y="1999525"/>
            <a:ext cx="1878900" cy="53700"/>
          </a:xfrm>
          <a:prstGeom prst="straightConnector1">
            <a:avLst/>
          </a:prstGeom>
          <a:noFill/>
          <a:ln cap="flat" cmpd="sng" w="19050">
            <a:solidFill>
              <a:schemeClr val="accent5"/>
            </a:solidFill>
            <a:prstDash val="solid"/>
            <a:round/>
            <a:headEnd len="med" w="med" type="stealth"/>
            <a:tailEnd len="med" w="med" type="none"/>
          </a:ln>
        </p:spPr>
      </p:cxnSp>
      <p:sp>
        <p:nvSpPr>
          <p:cNvPr id="498" name="Google Shape;498;p35"/>
          <p:cNvSpPr txBox="1"/>
          <p:nvPr/>
        </p:nvSpPr>
        <p:spPr>
          <a:xfrm>
            <a:off x="5250450" y="1905225"/>
            <a:ext cx="277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999999"/>
                </a:solidFill>
                <a:latin typeface="Lato"/>
                <a:ea typeface="Lato"/>
                <a:cs typeface="Lato"/>
                <a:sym typeface="Lato"/>
              </a:rPr>
              <a:t>Elemento raíz HTML</a:t>
            </a:r>
            <a:endParaRPr sz="1100">
              <a:solidFill>
                <a:srgbClr val="999999"/>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te Lovely Interface by Slidesgo">
  <a:themeElements>
    <a:clrScheme name="Simple Light">
      <a:dk1>
        <a:srgbClr val="595959"/>
      </a:dk1>
      <a:lt1>
        <a:srgbClr val="C2C2C2"/>
      </a:lt1>
      <a:dk2>
        <a:srgbClr val="595959"/>
      </a:dk2>
      <a:lt2>
        <a:srgbClr val="FFFFFF"/>
      </a:lt2>
      <a:accent1>
        <a:srgbClr val="B6D7A8"/>
      </a:accent1>
      <a:accent2>
        <a:srgbClr val="93C47D"/>
      </a:accent2>
      <a:accent3>
        <a:srgbClr val="FFFFFF"/>
      </a:accent3>
      <a:accent4>
        <a:srgbClr val="B6D7A8"/>
      </a:accent4>
      <a:accent5>
        <a:srgbClr val="6AA84F"/>
      </a:accent5>
      <a:accent6>
        <a:srgbClr val="FFFFFF"/>
      </a:accent6>
      <a:hlink>
        <a:srgbClr val="6AA8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D746054-3F8B-4CA1-B527-6819B984D900}"/>
</file>

<file path=customXml/itemProps2.xml><?xml version="1.0" encoding="utf-8"?>
<ds:datastoreItem xmlns:ds="http://schemas.openxmlformats.org/officeDocument/2006/customXml" ds:itemID="{485226E0-D19C-4F91-8368-0AD65399B458}"/>
</file>

<file path=customXml/itemProps3.xml><?xml version="1.0" encoding="utf-8"?>
<ds:datastoreItem xmlns:ds="http://schemas.openxmlformats.org/officeDocument/2006/customXml" ds:itemID="{F528F4E9-B0E5-4175-98CF-A2E78CB6EE3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