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Raleway ExtraBold"/>
      <p:bold r:id="rId31"/>
      <p:boldItalic r:id="rId32"/>
    </p:embeddedFont>
    <p:embeddedFont>
      <p:font typeface="Bebas Neue"/>
      <p:regular r:id="rId33"/>
    </p:embeddedFont>
    <p:embeddedFont>
      <p:font typeface="Tajawal Light"/>
      <p:regular r:id="rId34"/>
      <p:bold r:id="rId35"/>
    </p:embeddedFont>
    <p:embeddedFont>
      <p:font typeface="Raleway Black"/>
      <p:bold r:id="rId36"/>
      <p:boldItalic r:id="rId37"/>
    </p:embeddedFont>
    <p:embeddedFont>
      <p:font typeface="Tajawal Medium"/>
      <p:regular r:id="rId38"/>
      <p:bold r:id="rId39"/>
    </p:embeddedFont>
    <p:embeddedFont>
      <p:font typeface="Tajawal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3" Type="http://schemas.openxmlformats.org/officeDocument/2006/relationships/slide" Target="slides/slide9.xml"/><Relationship Id="rId39" Type="http://schemas.openxmlformats.org/officeDocument/2006/relationships/font" Target="fonts/TajawalMedium-bold.fntdata"/><Relationship Id="rId18" Type="http://schemas.openxmlformats.org/officeDocument/2006/relationships/slide" Target="slides/slide14.xml"/><Relationship Id="rId21" Type="http://schemas.openxmlformats.org/officeDocument/2006/relationships/slide" Target="slides/slide17.xml"/><Relationship Id="rId34" Type="http://schemas.openxmlformats.org/officeDocument/2006/relationships/font" Target="fonts/TajawalLight-regular.fntdata"/><Relationship Id="rId42" Type="http://schemas.openxmlformats.org/officeDocument/2006/relationships/customXml" Target="../customXml/item1.xml"/><Relationship Id="rId7" Type="http://schemas.openxmlformats.org/officeDocument/2006/relationships/slide" Target="slides/slide3.xml"/><Relationship Id="rId20" Type="http://schemas.openxmlformats.org/officeDocument/2006/relationships/slide" Target="slides/slide16.xml"/><Relationship Id="rId41" Type="http://schemas.openxmlformats.org/officeDocument/2006/relationships/font" Target="fonts/Tajawal-bold.fntdata"/><Relationship Id="rId2" Type="http://schemas.openxmlformats.org/officeDocument/2006/relationships/presProps" Target="presProps.xml"/><Relationship Id="rId29" Type="http://schemas.openxmlformats.org/officeDocument/2006/relationships/font" Target="fonts/Raleway-italic.fntdata"/><Relationship Id="rId16" Type="http://schemas.openxmlformats.org/officeDocument/2006/relationships/slide" Target="slides/slide12.xml"/><Relationship Id="rId40" Type="http://schemas.openxmlformats.org/officeDocument/2006/relationships/font" Target="fonts/Tajawal-regular.fntdata"/><Relationship Id="rId24" Type="http://schemas.openxmlformats.org/officeDocument/2006/relationships/slide" Target="slides/slide20.xml"/><Relationship Id="rId1" Type="http://schemas.openxmlformats.org/officeDocument/2006/relationships/theme" Target="theme/theme2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2" Type="http://schemas.openxmlformats.org/officeDocument/2006/relationships/font" Target="fonts/RalewayExtraBold-boldItalic.fntdata"/><Relationship Id="rId37" Type="http://schemas.openxmlformats.org/officeDocument/2006/relationships/font" Target="fonts/RalewayBlack-boldItalic.fntdata"/><Relationship Id="rId23" Type="http://schemas.openxmlformats.org/officeDocument/2006/relationships/slide" Target="slides/slide19.xml"/><Relationship Id="rId28" Type="http://schemas.openxmlformats.org/officeDocument/2006/relationships/font" Target="fonts/Raleway-bold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36" Type="http://schemas.openxmlformats.org/officeDocument/2006/relationships/font" Target="fonts/RalewayBlack-bold.fntdata"/><Relationship Id="rId31" Type="http://schemas.openxmlformats.org/officeDocument/2006/relationships/font" Target="fonts/RalewayExtraBold-bold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4" Type="http://schemas.openxmlformats.org/officeDocument/2006/relationships/customXml" Target="../customXml/item3.xml"/><Relationship Id="rId22" Type="http://schemas.openxmlformats.org/officeDocument/2006/relationships/slide" Target="slides/slide18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7" Type="http://schemas.openxmlformats.org/officeDocument/2006/relationships/font" Target="fonts/Raleway-regular.fntdata"/><Relationship Id="rId30" Type="http://schemas.openxmlformats.org/officeDocument/2006/relationships/font" Target="fonts/Raleway-boldItalic.fntdata"/><Relationship Id="rId35" Type="http://schemas.openxmlformats.org/officeDocument/2006/relationships/font" Target="fonts/TajawalLight-bold.fntdata"/><Relationship Id="rId14" Type="http://schemas.openxmlformats.org/officeDocument/2006/relationships/slide" Target="slides/slide10.xml"/><Relationship Id="rId43" Type="http://schemas.openxmlformats.org/officeDocument/2006/relationships/customXml" Target="../customXml/item2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1.xml"/><Relationship Id="rId25" Type="http://schemas.openxmlformats.org/officeDocument/2006/relationships/slide" Target="slides/slide21.xml"/><Relationship Id="rId33" Type="http://schemas.openxmlformats.org/officeDocument/2006/relationships/font" Target="fonts/BebasNeue-regular.fntdata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8" Type="http://schemas.openxmlformats.org/officeDocument/2006/relationships/font" Target="fonts/Tajawal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dad6b5bf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dad6b5bf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e1322994d6_0_1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e1322994d6_0_1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e201ccadfa_0_1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e201ccadfa_0_1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e201ccadfa_0_1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e201ccadfa_0_1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e201ccadfa_0_1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e201ccadfa_0_1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e1322994d6_0_1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e1322994d6_0_1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e1322994d6_0_10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e1322994d6_0_1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e201ccadfa_0_1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e201ccadfa_0_1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e201ccadfa_0_1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e201ccadfa_0_1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e201ccadfa_0_1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e201ccadfa_0_1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e201ccadfa_0_1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e201ccadfa_0_1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e1bb088f5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e1bb088f5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e0d43078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e0d43078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e0d430783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e0d430783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e0d430783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e0d430783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e201ccadfa_0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e201ccadfa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e201ccadfa_0_1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e201ccadfa_0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e08c8e1b28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e08c8e1b28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e1322994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e1322994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e201ccadfa_0_1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e201ccadfa_0_1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e201ccadfa_0_1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e201ccadfa_0_1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e1322994d6_0_10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e1322994d6_0_1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1185100" y="540000"/>
            <a:ext cx="6773700" cy="4063500"/>
            <a:chOff x="1185100" y="540000"/>
            <a:chExt cx="6773700" cy="4063500"/>
          </a:xfrm>
        </p:grpSpPr>
        <p:sp>
          <p:nvSpPr>
            <p:cNvPr id="11" name="Google Shape;11;p2"/>
            <p:cNvSpPr/>
            <p:nvPr/>
          </p:nvSpPr>
          <p:spPr>
            <a:xfrm>
              <a:off x="1185100" y="996900"/>
              <a:ext cx="6773700" cy="36066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185100" y="540000"/>
              <a:ext cx="6773700" cy="456900"/>
            </a:xfrm>
            <a:prstGeom prst="rect">
              <a:avLst/>
            </a:prstGeom>
            <a:solidFill>
              <a:srgbClr val="B6D7A8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70700" y="540000"/>
              <a:ext cx="488100" cy="456900"/>
            </a:xfrm>
            <a:prstGeom prst="rect">
              <a:avLst/>
            </a:prstGeom>
            <a:solidFill>
              <a:srgbClr val="B6D7A8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1649106" y="1225500"/>
            <a:ext cx="5845800" cy="20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649100" y="3025314"/>
            <a:ext cx="5845800" cy="58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11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148" name="Google Shape;148;p11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11"/>
          <p:cNvSpPr txBox="1"/>
          <p:nvPr>
            <p:ph hasCustomPrompt="1" type="title"/>
          </p:nvPr>
        </p:nvSpPr>
        <p:spPr>
          <a:xfrm>
            <a:off x="1729300" y="1834300"/>
            <a:ext cx="6344400" cy="98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52" name="Google Shape;152;p11"/>
          <p:cNvSpPr txBox="1"/>
          <p:nvPr>
            <p:ph idx="1" type="subTitle"/>
          </p:nvPr>
        </p:nvSpPr>
        <p:spPr>
          <a:xfrm>
            <a:off x="2971650" y="4106525"/>
            <a:ext cx="3859800" cy="61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3" name="Google Shape;153;p11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4" name="Google Shape;154;p11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5" name="Google Shape;155;p11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6" name="Google Shape;156;p11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7" name="Google Shape;157;p11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8" name="Google Shape;158;p11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9" name="Google Shape;159;p11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" name="Google Shape;160;p11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bg>
      <p:bgPr>
        <a:solidFill>
          <a:srgbClr val="000000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p14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166" name="Google Shape;166;p14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14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14"/>
          <p:cNvSpPr txBox="1"/>
          <p:nvPr>
            <p:ph idx="1" type="subTitle"/>
          </p:nvPr>
        </p:nvSpPr>
        <p:spPr>
          <a:xfrm>
            <a:off x="1816375" y="1591475"/>
            <a:ext cx="6154200" cy="260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71" name="Google Shape;171;p14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2" name="Google Shape;172;p14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3" name="Google Shape;173;p14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4" name="Google Shape;174;p14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5" name="Google Shape;175;p14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6" name="Google Shape;176;p14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7" name="Google Shape;177;p14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8" name="Google Shape;178;p14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15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182" name="Google Shape;182;p15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15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Google Shape;186;p15"/>
          <p:cNvSpPr txBox="1"/>
          <p:nvPr>
            <p:ph idx="1" type="subTitle"/>
          </p:nvPr>
        </p:nvSpPr>
        <p:spPr>
          <a:xfrm>
            <a:off x="1814598" y="3285154"/>
            <a:ext cx="2176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7" name="Google Shape;187;p15"/>
          <p:cNvSpPr txBox="1"/>
          <p:nvPr>
            <p:ph idx="2" type="subTitle"/>
          </p:nvPr>
        </p:nvSpPr>
        <p:spPr>
          <a:xfrm>
            <a:off x="1814600" y="3654568"/>
            <a:ext cx="21765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8" name="Google Shape;188;p15"/>
          <p:cNvSpPr txBox="1"/>
          <p:nvPr>
            <p:ph idx="3" type="subTitle"/>
          </p:nvPr>
        </p:nvSpPr>
        <p:spPr>
          <a:xfrm>
            <a:off x="5811898" y="3285154"/>
            <a:ext cx="2176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9" name="Google Shape;189;p15"/>
          <p:cNvSpPr txBox="1"/>
          <p:nvPr>
            <p:ph idx="4" type="subTitle"/>
          </p:nvPr>
        </p:nvSpPr>
        <p:spPr>
          <a:xfrm>
            <a:off x="5811900" y="3654568"/>
            <a:ext cx="21765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0" name="Google Shape;190;p15">
            <a:hlinkClick/>
          </p:cNvPr>
          <p:cNvSpPr txBox="1"/>
          <p:nvPr>
            <p:ph idx="5" type="subTitle"/>
          </p:nvPr>
        </p:nvSpPr>
        <p:spPr>
          <a:xfrm>
            <a:off x="1814598" y="1481591"/>
            <a:ext cx="2176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1" name="Google Shape;191;p15"/>
          <p:cNvSpPr txBox="1"/>
          <p:nvPr>
            <p:ph idx="6" type="subTitle"/>
          </p:nvPr>
        </p:nvSpPr>
        <p:spPr>
          <a:xfrm>
            <a:off x="1814600" y="1851005"/>
            <a:ext cx="21765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2" name="Google Shape;192;p15"/>
          <p:cNvSpPr txBox="1"/>
          <p:nvPr>
            <p:ph idx="7" type="subTitle"/>
          </p:nvPr>
        </p:nvSpPr>
        <p:spPr>
          <a:xfrm>
            <a:off x="5811898" y="1481591"/>
            <a:ext cx="2176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3" name="Google Shape;193;p15"/>
          <p:cNvSpPr txBox="1"/>
          <p:nvPr>
            <p:ph idx="8" type="subTitle"/>
          </p:nvPr>
        </p:nvSpPr>
        <p:spPr>
          <a:xfrm>
            <a:off x="5811900" y="1851005"/>
            <a:ext cx="21765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4" name="Google Shape;194;p15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5" name="Google Shape;195;p15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6" name="Google Shape;196;p15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7" name="Google Shape;197;p15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8" name="Google Shape;198;p15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9" name="Google Shape;199;p15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0" name="Google Shape;200;p15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1" name="Google Shape;201;p15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4" name="Google Shape;204;p16"/>
          <p:cNvGrpSpPr/>
          <p:nvPr/>
        </p:nvGrpSpPr>
        <p:grpSpPr>
          <a:xfrm>
            <a:off x="1954088" y="379200"/>
            <a:ext cx="5894825" cy="4385100"/>
            <a:chOff x="1954088" y="379200"/>
            <a:chExt cx="5894825" cy="4385100"/>
          </a:xfrm>
        </p:grpSpPr>
        <p:sp>
          <p:nvSpPr>
            <p:cNvPr id="205" name="Google Shape;205;p16"/>
            <p:cNvSpPr/>
            <p:nvPr/>
          </p:nvSpPr>
          <p:spPr>
            <a:xfrm>
              <a:off x="1954100" y="836100"/>
              <a:ext cx="5894700" cy="39282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7360813" y="379200"/>
              <a:ext cx="4881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954088" y="379200"/>
              <a:ext cx="54066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Google Shape;208;p16"/>
          <p:cNvSpPr txBox="1"/>
          <p:nvPr>
            <p:ph type="title"/>
          </p:nvPr>
        </p:nvSpPr>
        <p:spPr>
          <a:xfrm>
            <a:off x="2473162" y="3385525"/>
            <a:ext cx="48567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Raleway ExtraBold"/>
              <a:buNone/>
              <a:defRPr sz="16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title"/>
          </p:nvPr>
        </p:nvSpPr>
        <p:spPr>
          <a:xfrm>
            <a:off x="2473174" y="2088475"/>
            <a:ext cx="4856700" cy="1294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23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9pPr>
          </a:lstStyle>
          <a:p/>
        </p:txBody>
      </p:sp>
      <p:sp>
        <p:nvSpPr>
          <p:cNvPr id="210" name="Google Shape;210;p16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1" name="Google Shape;211;p16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2" name="Google Shape;212;p16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3" name="Google Shape;213;p16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4" name="Google Shape;214;p16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5" name="Google Shape;215;p16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6" name="Google Shape;216;p16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7" name="Google Shape;217;p16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0" name="Google Shape;220;p17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221" name="Google Shape;221;p17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17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5" name="Google Shape;225;p17"/>
          <p:cNvSpPr txBox="1"/>
          <p:nvPr>
            <p:ph idx="1" type="subTitle"/>
          </p:nvPr>
        </p:nvSpPr>
        <p:spPr>
          <a:xfrm>
            <a:off x="1451175" y="2989750"/>
            <a:ext cx="1878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6" name="Google Shape;226;p17"/>
          <p:cNvSpPr txBox="1"/>
          <p:nvPr>
            <p:ph idx="2" type="subTitle"/>
          </p:nvPr>
        </p:nvSpPr>
        <p:spPr>
          <a:xfrm>
            <a:off x="1451175" y="3459550"/>
            <a:ext cx="1878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7" name="Google Shape;227;p17"/>
          <p:cNvSpPr txBox="1"/>
          <p:nvPr>
            <p:ph idx="3" type="subTitle"/>
          </p:nvPr>
        </p:nvSpPr>
        <p:spPr>
          <a:xfrm>
            <a:off x="6457825" y="2989750"/>
            <a:ext cx="1878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8" name="Google Shape;228;p17"/>
          <p:cNvSpPr txBox="1"/>
          <p:nvPr>
            <p:ph idx="4" type="subTitle"/>
          </p:nvPr>
        </p:nvSpPr>
        <p:spPr>
          <a:xfrm>
            <a:off x="6457825" y="3459550"/>
            <a:ext cx="1878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9" name="Google Shape;229;p17"/>
          <p:cNvSpPr txBox="1"/>
          <p:nvPr>
            <p:ph idx="5" type="subTitle"/>
          </p:nvPr>
        </p:nvSpPr>
        <p:spPr>
          <a:xfrm>
            <a:off x="3954500" y="2989750"/>
            <a:ext cx="1878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30" name="Google Shape;230;p17"/>
          <p:cNvSpPr txBox="1"/>
          <p:nvPr>
            <p:ph idx="6" type="subTitle"/>
          </p:nvPr>
        </p:nvSpPr>
        <p:spPr>
          <a:xfrm>
            <a:off x="3954500" y="3459550"/>
            <a:ext cx="1878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1" name="Google Shape;231;p17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2" name="Google Shape;232;p17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3" name="Google Shape;233;p17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4" name="Google Shape;234;p17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5" name="Google Shape;235;p17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6" name="Google Shape;236;p17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7" name="Google Shape;237;p17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8" name="Google Shape;238;p17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Google Shape;241;p18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242" name="Google Shape;242;p18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18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6" name="Google Shape;246;p18"/>
          <p:cNvSpPr txBox="1"/>
          <p:nvPr>
            <p:ph idx="1" type="subTitle"/>
          </p:nvPr>
        </p:nvSpPr>
        <p:spPr>
          <a:xfrm>
            <a:off x="1455550" y="3389725"/>
            <a:ext cx="1789500" cy="4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7" name="Google Shape;247;p18"/>
          <p:cNvSpPr txBox="1"/>
          <p:nvPr>
            <p:ph idx="2" type="subTitle"/>
          </p:nvPr>
        </p:nvSpPr>
        <p:spPr>
          <a:xfrm>
            <a:off x="1455550" y="3822625"/>
            <a:ext cx="1789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8" name="Google Shape;248;p18"/>
          <p:cNvSpPr txBox="1"/>
          <p:nvPr>
            <p:ph idx="3" type="subTitle"/>
          </p:nvPr>
        </p:nvSpPr>
        <p:spPr>
          <a:xfrm>
            <a:off x="1455550" y="1573850"/>
            <a:ext cx="1789500" cy="4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9" name="Google Shape;249;p18"/>
          <p:cNvSpPr txBox="1"/>
          <p:nvPr>
            <p:ph idx="4" type="subTitle"/>
          </p:nvPr>
        </p:nvSpPr>
        <p:spPr>
          <a:xfrm>
            <a:off x="1455550" y="2006750"/>
            <a:ext cx="1789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0" name="Google Shape;250;p18"/>
          <p:cNvSpPr txBox="1"/>
          <p:nvPr>
            <p:ph idx="5" type="subTitle"/>
          </p:nvPr>
        </p:nvSpPr>
        <p:spPr>
          <a:xfrm>
            <a:off x="3998750" y="3389725"/>
            <a:ext cx="1789500" cy="4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1" name="Google Shape;251;p18"/>
          <p:cNvSpPr txBox="1"/>
          <p:nvPr>
            <p:ph idx="6" type="subTitle"/>
          </p:nvPr>
        </p:nvSpPr>
        <p:spPr>
          <a:xfrm>
            <a:off x="3998750" y="3822625"/>
            <a:ext cx="1789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2" name="Google Shape;252;p18"/>
          <p:cNvSpPr txBox="1"/>
          <p:nvPr>
            <p:ph idx="7" type="subTitle"/>
          </p:nvPr>
        </p:nvSpPr>
        <p:spPr>
          <a:xfrm>
            <a:off x="3998750" y="1573850"/>
            <a:ext cx="1789500" cy="4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3" name="Google Shape;253;p18"/>
          <p:cNvSpPr txBox="1"/>
          <p:nvPr>
            <p:ph idx="8" type="subTitle"/>
          </p:nvPr>
        </p:nvSpPr>
        <p:spPr>
          <a:xfrm>
            <a:off x="3998750" y="2006750"/>
            <a:ext cx="1789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4" name="Google Shape;254;p18"/>
          <p:cNvSpPr txBox="1"/>
          <p:nvPr>
            <p:ph idx="9" type="subTitle"/>
          </p:nvPr>
        </p:nvSpPr>
        <p:spPr>
          <a:xfrm>
            <a:off x="6541950" y="3389725"/>
            <a:ext cx="1789500" cy="4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5" name="Google Shape;255;p18"/>
          <p:cNvSpPr txBox="1"/>
          <p:nvPr>
            <p:ph idx="13" type="subTitle"/>
          </p:nvPr>
        </p:nvSpPr>
        <p:spPr>
          <a:xfrm>
            <a:off x="6541950" y="3822625"/>
            <a:ext cx="1789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6" name="Google Shape;256;p18"/>
          <p:cNvSpPr txBox="1"/>
          <p:nvPr>
            <p:ph idx="14" type="subTitle"/>
          </p:nvPr>
        </p:nvSpPr>
        <p:spPr>
          <a:xfrm>
            <a:off x="6541950" y="1573850"/>
            <a:ext cx="1789500" cy="4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7" name="Google Shape;257;p18"/>
          <p:cNvSpPr txBox="1"/>
          <p:nvPr>
            <p:ph idx="15" type="subTitle"/>
          </p:nvPr>
        </p:nvSpPr>
        <p:spPr>
          <a:xfrm>
            <a:off x="6541950" y="2006750"/>
            <a:ext cx="1789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8" name="Google Shape;258;p18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9" name="Google Shape;259;p18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0" name="Google Shape;260;p18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1" name="Google Shape;261;p18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2" name="Google Shape;262;p18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3" name="Google Shape;263;p18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4" name="Google Shape;264;p18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5" name="Google Shape;265;p18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8" name="Google Shape;268;p19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269" name="Google Shape;269;p19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19"/>
          <p:cNvSpPr txBox="1"/>
          <p:nvPr>
            <p:ph hasCustomPrompt="1" type="title"/>
          </p:nvPr>
        </p:nvSpPr>
        <p:spPr>
          <a:xfrm flipH="1">
            <a:off x="6033788" y="3367750"/>
            <a:ext cx="2304600" cy="61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3" name="Google Shape;273;p19"/>
          <p:cNvSpPr txBox="1"/>
          <p:nvPr>
            <p:ph idx="1" type="subTitle"/>
          </p:nvPr>
        </p:nvSpPr>
        <p:spPr>
          <a:xfrm flipH="1">
            <a:off x="6033763" y="3980350"/>
            <a:ext cx="2304600" cy="72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4" name="Google Shape;274;p19"/>
          <p:cNvSpPr txBox="1"/>
          <p:nvPr>
            <p:ph hasCustomPrompt="1" idx="2" type="title"/>
          </p:nvPr>
        </p:nvSpPr>
        <p:spPr>
          <a:xfrm flipH="1">
            <a:off x="4981863" y="1347325"/>
            <a:ext cx="2304600" cy="61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5" name="Google Shape;275;p19"/>
          <p:cNvSpPr txBox="1"/>
          <p:nvPr>
            <p:ph idx="3" type="subTitle"/>
          </p:nvPr>
        </p:nvSpPr>
        <p:spPr>
          <a:xfrm flipH="1">
            <a:off x="4981838" y="1959925"/>
            <a:ext cx="2304600" cy="72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6" name="Google Shape;276;p19"/>
          <p:cNvSpPr txBox="1"/>
          <p:nvPr>
            <p:ph hasCustomPrompt="1" idx="4" type="title"/>
          </p:nvPr>
        </p:nvSpPr>
        <p:spPr>
          <a:xfrm flipH="1">
            <a:off x="1953113" y="3415150"/>
            <a:ext cx="2304600" cy="61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7" name="Google Shape;277;p19"/>
          <p:cNvSpPr txBox="1"/>
          <p:nvPr>
            <p:ph idx="5" type="subTitle"/>
          </p:nvPr>
        </p:nvSpPr>
        <p:spPr>
          <a:xfrm flipH="1">
            <a:off x="1953088" y="4027750"/>
            <a:ext cx="2304600" cy="72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8" name="Google Shape;278;p19"/>
          <p:cNvSpPr txBox="1"/>
          <p:nvPr>
            <p:ph hasCustomPrompt="1" idx="6" type="title"/>
          </p:nvPr>
        </p:nvSpPr>
        <p:spPr>
          <a:xfrm flipH="1">
            <a:off x="1448588" y="1183950"/>
            <a:ext cx="2304600" cy="61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9" name="Google Shape;279;p19"/>
          <p:cNvSpPr txBox="1"/>
          <p:nvPr>
            <p:ph idx="7" type="subTitle"/>
          </p:nvPr>
        </p:nvSpPr>
        <p:spPr>
          <a:xfrm flipH="1">
            <a:off x="1448563" y="1796550"/>
            <a:ext cx="2304600" cy="72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0" name="Google Shape;280;p19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1" name="Google Shape;281;p19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2" name="Google Shape;282;p19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3" name="Google Shape;283;p19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4" name="Google Shape;284;p19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5" name="Google Shape;285;p19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6" name="Google Shape;286;p19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7" name="Google Shape;287;p19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0" name="Google Shape;290;p20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291" name="Google Shape;291;p20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4" name="Google Shape;294;p20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20"/>
          <p:cNvSpPr txBox="1"/>
          <p:nvPr>
            <p:ph idx="1" type="subTitle"/>
          </p:nvPr>
        </p:nvSpPr>
        <p:spPr>
          <a:xfrm flipH="1">
            <a:off x="1988400" y="2224225"/>
            <a:ext cx="2583600" cy="144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6" name="Google Shape;296;p20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7" name="Google Shape;297;p20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8" name="Google Shape;298;p20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9" name="Google Shape;299;p20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0" name="Google Shape;300;p20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1" name="Google Shape;301;p20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2" name="Google Shape;302;p20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3" name="Google Shape;303;p20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;p3"/>
          <p:cNvGrpSpPr/>
          <p:nvPr/>
        </p:nvGrpSpPr>
        <p:grpSpPr>
          <a:xfrm>
            <a:off x="1411050" y="379256"/>
            <a:ext cx="6981000" cy="4385069"/>
            <a:chOff x="1411050" y="379256"/>
            <a:chExt cx="6981000" cy="4385069"/>
          </a:xfrm>
        </p:grpSpPr>
        <p:sp>
          <p:nvSpPr>
            <p:cNvPr id="19" name="Google Shape;19;p3"/>
            <p:cNvSpPr/>
            <p:nvPr/>
          </p:nvSpPr>
          <p:spPr>
            <a:xfrm flipH="1">
              <a:off x="5454429" y="379256"/>
              <a:ext cx="2489700" cy="1196400"/>
            </a:xfrm>
            <a:prstGeom prst="roundRect">
              <a:avLst>
                <a:gd fmla="val 0" name="adj"/>
              </a:avLst>
            </a:prstGeom>
            <a:solidFill>
              <a:srgbClr val="B6D7A8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flipH="1">
              <a:off x="1411050" y="829825"/>
              <a:ext cx="6981000" cy="3934500"/>
            </a:xfrm>
            <a:prstGeom prst="rect">
              <a:avLst/>
            </a:prstGeom>
            <a:solidFill>
              <a:srgbClr val="B6D7A8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2570850" y="2366563"/>
            <a:ext cx="4661400" cy="762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3159975" y="3992000"/>
            <a:ext cx="3483000" cy="70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4244000" y="1256362"/>
            <a:ext cx="1299000" cy="106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4" name="Google Shape;24;p3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rgbClr val="C2C2C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" name="Google Shape;25;p3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" name="Google Shape;26;p3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" name="Google Shape;27;p3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" name="Google Shape;28;p3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" name="Google Shape;29;p3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rgbClr val="C2C2C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" name="Google Shape;30;p3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rgbClr val="B6D7A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" name="Google Shape;31;p3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rgbClr val="B6D7A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_1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6" name="Google Shape;306;p21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307" name="Google Shape;307;p21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0" name="Google Shape;310;p21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1" name="Google Shape;311;p21"/>
          <p:cNvSpPr txBox="1"/>
          <p:nvPr>
            <p:ph idx="1" type="subTitle"/>
          </p:nvPr>
        </p:nvSpPr>
        <p:spPr>
          <a:xfrm flipH="1">
            <a:off x="5159550" y="2224225"/>
            <a:ext cx="2583600" cy="144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2" name="Google Shape;312;p21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3" name="Google Shape;313;p21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4" name="Google Shape;314;p21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5" name="Google Shape;315;p21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6" name="Google Shape;316;p21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7" name="Google Shape;317;p21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8" name="Google Shape;318;p21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9" name="Google Shape;319;p21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2"/>
          <p:cNvGrpSpPr/>
          <p:nvPr/>
        </p:nvGrpSpPr>
        <p:grpSpPr>
          <a:xfrm>
            <a:off x="1506650" y="540000"/>
            <a:ext cx="6773700" cy="4063500"/>
            <a:chOff x="1185100" y="540000"/>
            <a:chExt cx="6773700" cy="4063500"/>
          </a:xfrm>
        </p:grpSpPr>
        <p:sp>
          <p:nvSpPr>
            <p:cNvPr id="323" name="Google Shape;323;p22"/>
            <p:cNvSpPr/>
            <p:nvPr/>
          </p:nvSpPr>
          <p:spPr>
            <a:xfrm>
              <a:off x="1185100" y="996900"/>
              <a:ext cx="6773700" cy="36066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1185100" y="540000"/>
              <a:ext cx="67737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7470700" y="540000"/>
              <a:ext cx="4881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" name="Google Shape;326;p22"/>
          <p:cNvSpPr txBox="1"/>
          <p:nvPr>
            <p:ph type="ctrTitle"/>
          </p:nvPr>
        </p:nvSpPr>
        <p:spPr>
          <a:xfrm>
            <a:off x="1970600" y="1075100"/>
            <a:ext cx="5845800" cy="87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7" name="Google Shape;327;p22"/>
          <p:cNvSpPr txBox="1"/>
          <p:nvPr>
            <p:ph idx="1" type="subTitle"/>
          </p:nvPr>
        </p:nvSpPr>
        <p:spPr>
          <a:xfrm>
            <a:off x="3306050" y="2456275"/>
            <a:ext cx="3174900" cy="31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8" name="Google Shape;328;p22"/>
          <p:cNvSpPr txBox="1"/>
          <p:nvPr>
            <p:ph idx="2" type="subTitle"/>
          </p:nvPr>
        </p:nvSpPr>
        <p:spPr>
          <a:xfrm>
            <a:off x="3688850" y="2769175"/>
            <a:ext cx="2409300" cy="82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9" name="Google Shape;329;p22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0" name="Google Shape;330;p22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1" name="Google Shape;331;p22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2" name="Google Shape;332;p22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3" name="Google Shape;333;p22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4" name="Google Shape;334;p22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5" name="Google Shape;335;p22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6" name="Google Shape;336;p22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2"/>
          <p:cNvSpPr txBox="1"/>
          <p:nvPr/>
        </p:nvSpPr>
        <p:spPr>
          <a:xfrm>
            <a:off x="2661650" y="3650450"/>
            <a:ext cx="4463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43025"/>
                </a:solidFill>
                <a:latin typeface="Tajawal"/>
                <a:ea typeface="Tajawal"/>
                <a:cs typeface="Tajawal"/>
                <a:sym typeface="Tajawal"/>
              </a:rPr>
              <a:t>CREDITS: This presentation template was created by </a:t>
            </a:r>
            <a:r>
              <a:rPr b="1" lang="es" sz="1200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1200">
                <a:solidFill>
                  <a:srgbClr val="043025"/>
                </a:solidFill>
                <a:latin typeface="Tajawal"/>
                <a:ea typeface="Tajawal"/>
                <a:cs typeface="Tajawal"/>
                <a:sym typeface="Tajawal"/>
              </a:rPr>
              <a:t>, including icons by </a:t>
            </a:r>
            <a:r>
              <a:rPr b="1" lang="es" sz="1200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1200">
                <a:solidFill>
                  <a:srgbClr val="043025"/>
                </a:solidFill>
                <a:latin typeface="Tajawal"/>
                <a:ea typeface="Tajawal"/>
                <a:cs typeface="Tajawal"/>
                <a:sym typeface="Tajawal"/>
              </a:rPr>
              <a:t>, and infographics &amp; images by </a:t>
            </a:r>
            <a:r>
              <a:rPr b="1" lang="es" sz="1200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_1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 1">
  <p:cSld name="CUSTOM_6_1_1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" name="Google Shape;342;p24"/>
          <p:cNvGrpSpPr/>
          <p:nvPr/>
        </p:nvGrpSpPr>
        <p:grpSpPr>
          <a:xfrm>
            <a:off x="353303" y="315594"/>
            <a:ext cx="8423491" cy="4512268"/>
            <a:chOff x="931900" y="379200"/>
            <a:chExt cx="7939200" cy="4385100"/>
          </a:xfrm>
        </p:grpSpPr>
        <p:sp>
          <p:nvSpPr>
            <p:cNvPr id="343" name="Google Shape;343;p24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6" name="Google Shape;346;p24"/>
          <p:cNvSpPr txBox="1"/>
          <p:nvPr>
            <p:ph type="title"/>
          </p:nvPr>
        </p:nvSpPr>
        <p:spPr>
          <a:xfrm>
            <a:off x="1114050" y="393425"/>
            <a:ext cx="6915900" cy="45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Raleway Black"/>
              <a:buNone/>
              <a:defRPr sz="23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 1 1">
  <p:cSld name="CUSTOM_6_1_1_1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9" name="Google Shape;349;p25"/>
          <p:cNvGrpSpPr/>
          <p:nvPr/>
        </p:nvGrpSpPr>
        <p:grpSpPr>
          <a:xfrm>
            <a:off x="353303" y="315594"/>
            <a:ext cx="8423491" cy="4512268"/>
            <a:chOff x="931900" y="379200"/>
            <a:chExt cx="7939200" cy="4385100"/>
          </a:xfrm>
        </p:grpSpPr>
        <p:sp>
          <p:nvSpPr>
            <p:cNvPr id="350" name="Google Shape;350;p25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rgbClr val="6D9EEB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rgbClr val="6D9EEB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" name="Google Shape;353;p25"/>
          <p:cNvSpPr txBox="1"/>
          <p:nvPr>
            <p:ph type="title"/>
          </p:nvPr>
        </p:nvSpPr>
        <p:spPr>
          <a:xfrm>
            <a:off x="1114050" y="393425"/>
            <a:ext cx="6915900" cy="45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Raleway Black"/>
              <a:buNone/>
              <a:defRPr sz="23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1">
  <p:cSld name="CUSTOM_7_2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6"/>
          <p:cNvGrpSpPr/>
          <p:nvPr/>
        </p:nvGrpSpPr>
        <p:grpSpPr>
          <a:xfrm>
            <a:off x="1506650" y="540000"/>
            <a:ext cx="6773700" cy="4063500"/>
            <a:chOff x="1185100" y="540000"/>
            <a:chExt cx="6773700" cy="4063500"/>
          </a:xfrm>
        </p:grpSpPr>
        <p:sp>
          <p:nvSpPr>
            <p:cNvPr id="357" name="Google Shape;357;p26"/>
            <p:cNvSpPr/>
            <p:nvPr/>
          </p:nvSpPr>
          <p:spPr>
            <a:xfrm>
              <a:off x="1185100" y="996900"/>
              <a:ext cx="6773700" cy="36066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1185100" y="540000"/>
              <a:ext cx="6773700" cy="456900"/>
            </a:xfrm>
            <a:prstGeom prst="rect">
              <a:avLst/>
            </a:prstGeom>
            <a:solidFill>
              <a:srgbClr val="FF6B65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7470700" y="540000"/>
              <a:ext cx="488100" cy="456900"/>
            </a:xfrm>
            <a:prstGeom prst="rect">
              <a:avLst/>
            </a:prstGeom>
            <a:solidFill>
              <a:srgbClr val="FF6B65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0" name="Google Shape;360;p26"/>
          <p:cNvSpPr txBox="1"/>
          <p:nvPr>
            <p:ph type="ctrTitle"/>
          </p:nvPr>
        </p:nvSpPr>
        <p:spPr>
          <a:xfrm>
            <a:off x="1970600" y="1075100"/>
            <a:ext cx="5845800" cy="87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61" name="Google Shape;361;p26"/>
          <p:cNvSpPr txBox="1"/>
          <p:nvPr>
            <p:ph idx="1" type="subTitle"/>
          </p:nvPr>
        </p:nvSpPr>
        <p:spPr>
          <a:xfrm>
            <a:off x="3306050" y="2456275"/>
            <a:ext cx="3174900" cy="122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2" name="Google Shape;362;p26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3" name="Google Shape;363;p26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4" name="Google Shape;364;p26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5" name="Google Shape;365;p26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6" name="Google Shape;366;p26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7" name="Google Shape;367;p26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8" name="Google Shape;368;p26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rgbClr val="FF6B65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9" name="Google Shape;369;p26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rgbClr val="FF6B65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{desafío} latam_ template">
  <p:cSld name="CUSTOM_7_2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2" name="Google Shape;372;p27"/>
          <p:cNvGrpSpPr/>
          <p:nvPr/>
        </p:nvGrpSpPr>
        <p:grpSpPr>
          <a:xfrm>
            <a:off x="1506650" y="540000"/>
            <a:ext cx="6773700" cy="4063500"/>
            <a:chOff x="1185100" y="540000"/>
            <a:chExt cx="6773700" cy="4063500"/>
          </a:xfrm>
        </p:grpSpPr>
        <p:sp>
          <p:nvSpPr>
            <p:cNvPr id="373" name="Google Shape;373;p27"/>
            <p:cNvSpPr/>
            <p:nvPr/>
          </p:nvSpPr>
          <p:spPr>
            <a:xfrm>
              <a:off x="1185100" y="996900"/>
              <a:ext cx="6773700" cy="36066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1185100" y="540000"/>
              <a:ext cx="6773700" cy="456900"/>
            </a:xfrm>
            <a:prstGeom prst="rect">
              <a:avLst/>
            </a:prstGeom>
            <a:solidFill>
              <a:srgbClr val="6D9EEB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7470700" y="540000"/>
              <a:ext cx="488100" cy="456900"/>
            </a:xfrm>
            <a:prstGeom prst="rect">
              <a:avLst/>
            </a:prstGeom>
            <a:solidFill>
              <a:srgbClr val="6D9EEB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6" name="Google Shape;376;p27"/>
          <p:cNvSpPr txBox="1"/>
          <p:nvPr>
            <p:ph type="ctrTitle"/>
          </p:nvPr>
        </p:nvSpPr>
        <p:spPr>
          <a:xfrm>
            <a:off x="1970600" y="1075100"/>
            <a:ext cx="5845800" cy="87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77" name="Google Shape;377;p27"/>
          <p:cNvSpPr txBox="1"/>
          <p:nvPr>
            <p:ph idx="1" type="subTitle"/>
          </p:nvPr>
        </p:nvSpPr>
        <p:spPr>
          <a:xfrm>
            <a:off x="3306050" y="2456275"/>
            <a:ext cx="3174900" cy="112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8" name="Google Shape;378;p27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79" name="Google Shape;379;p27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0" name="Google Shape;380;p27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1" name="Google Shape;381;p27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2" name="Google Shape;382;p27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3" name="Google Shape;383;p27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4" name="Google Shape;384;p27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rgbClr val="6D9EEB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5" name="Google Shape;385;p27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rgbClr val="6D9EEB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" name="Google Shape;34;p4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35" name="Google Shape;35;p4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rgbClr val="B6D7A8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rgbClr val="B6D7A8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4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1443550" y="1128325"/>
            <a:ext cx="6915900" cy="345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200"/>
              <a:buFont typeface="Livvic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40" name="Google Shape;40;p4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rgbClr val="C2C2C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41;p4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42;p4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43;p4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44;p4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5" name="Google Shape;45;p4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rgbClr val="C2C2C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46;p4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rgbClr val="B6D7A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" name="Google Shape;47;p4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rgbClr val="B6D7A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5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51" name="Google Shape;51;p5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rgbClr val="B6D7A8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rgbClr val="B6D7A8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" type="subTitle"/>
          </p:nvPr>
        </p:nvSpPr>
        <p:spPr>
          <a:xfrm>
            <a:off x="1751850" y="2885875"/>
            <a:ext cx="2518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2" type="subTitle"/>
          </p:nvPr>
        </p:nvSpPr>
        <p:spPr>
          <a:xfrm>
            <a:off x="1751850" y="3355675"/>
            <a:ext cx="2518500" cy="8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3" type="subTitle"/>
          </p:nvPr>
        </p:nvSpPr>
        <p:spPr>
          <a:xfrm>
            <a:off x="5271088" y="2885875"/>
            <a:ext cx="2518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4" type="subTitle"/>
          </p:nvPr>
        </p:nvSpPr>
        <p:spPr>
          <a:xfrm>
            <a:off x="5271095" y="3355675"/>
            <a:ext cx="2518500" cy="8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9" name="Google Shape;59;p5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rgbClr val="C2C2C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0" name="Google Shape;60;p5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1" name="Google Shape;61;p5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" name="Google Shape;62;p5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3" name="Google Shape;63;p5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4" name="Google Shape;64;p5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rgbClr val="C2C2C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5" name="Google Shape;65;p5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rgbClr val="B6D7A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6" name="Google Shape;66;p5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rgbClr val="B6D7A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oogle Shape;69;p6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70" name="Google Shape;70;p6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rgbClr val="B6D7A8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rgbClr val="B6D7A8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6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6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rgbClr val="C2C2C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5" name="Google Shape;75;p6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6" name="Google Shape;76;p6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" name="Google Shape;77;p6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8" name="Google Shape;78;p6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9" name="Google Shape;79;p6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rgbClr val="C2C2C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0" name="Google Shape;80;p6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rgbClr val="B6D7A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1" name="Google Shape;81;p6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rgbClr val="B6D7A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7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85" name="Google Shape;85;p7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rgbClr val="B6D7A8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rgbClr val="B6D7A8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7"/>
          <p:cNvSpPr txBox="1"/>
          <p:nvPr>
            <p:ph type="title"/>
          </p:nvPr>
        </p:nvSpPr>
        <p:spPr>
          <a:xfrm>
            <a:off x="1406400" y="1667375"/>
            <a:ext cx="2929200" cy="173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9" name="Google Shape;89;p7"/>
          <p:cNvSpPr txBox="1"/>
          <p:nvPr>
            <p:ph idx="1" type="subTitle"/>
          </p:nvPr>
        </p:nvSpPr>
        <p:spPr>
          <a:xfrm>
            <a:off x="1406400" y="3397775"/>
            <a:ext cx="2929200" cy="112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0" name="Google Shape;90;p7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rgbClr val="C2C2C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1" name="Google Shape;91;p7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2" name="Google Shape;92;p7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3" name="Google Shape;93;p7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4" name="Google Shape;94;p7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5" name="Google Shape;95;p7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rgbClr val="C2C2C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6" name="Google Shape;96;p7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rgbClr val="B6D7A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7" name="Google Shape;97;p7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rgbClr val="B6D7A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8"/>
          <p:cNvGrpSpPr/>
          <p:nvPr/>
        </p:nvGrpSpPr>
        <p:grpSpPr>
          <a:xfrm>
            <a:off x="1954088" y="379200"/>
            <a:ext cx="5894825" cy="4385100"/>
            <a:chOff x="1954088" y="379200"/>
            <a:chExt cx="5894825" cy="4385100"/>
          </a:xfrm>
        </p:grpSpPr>
        <p:sp>
          <p:nvSpPr>
            <p:cNvPr id="101" name="Google Shape;101;p8"/>
            <p:cNvSpPr/>
            <p:nvPr/>
          </p:nvSpPr>
          <p:spPr>
            <a:xfrm>
              <a:off x="1954100" y="836100"/>
              <a:ext cx="5894700" cy="39282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7360813" y="379200"/>
              <a:ext cx="488100" cy="456900"/>
            </a:xfrm>
            <a:prstGeom prst="rect">
              <a:avLst/>
            </a:prstGeom>
            <a:solidFill>
              <a:srgbClr val="B6D7A8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1954088" y="379200"/>
              <a:ext cx="5406600" cy="456900"/>
            </a:xfrm>
            <a:prstGeom prst="rect">
              <a:avLst/>
            </a:prstGeom>
            <a:solidFill>
              <a:srgbClr val="B6D7A8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8"/>
          <p:cNvSpPr txBox="1"/>
          <p:nvPr>
            <p:ph type="title"/>
          </p:nvPr>
        </p:nvSpPr>
        <p:spPr>
          <a:xfrm>
            <a:off x="2606000" y="1050675"/>
            <a:ext cx="4575000" cy="182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5" name="Google Shape;105;p8"/>
          <p:cNvSpPr txBox="1"/>
          <p:nvPr>
            <p:ph idx="1" type="subTitle"/>
          </p:nvPr>
        </p:nvSpPr>
        <p:spPr>
          <a:xfrm>
            <a:off x="3283988" y="3833075"/>
            <a:ext cx="3219000" cy="89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6" name="Google Shape;106;p8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rgbClr val="C2C2C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7" name="Google Shape;107;p8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8" name="Google Shape;108;p8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9" name="Google Shape;109;p8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0" name="Google Shape;110;p8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1" name="Google Shape;111;p8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rgbClr val="C2C2C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2" name="Google Shape;112;p8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rgbClr val="B6D7A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3" name="Google Shape;113;p8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rgbClr val="B6D7A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9"/>
          <p:cNvGrpSpPr/>
          <p:nvPr/>
        </p:nvGrpSpPr>
        <p:grpSpPr>
          <a:xfrm>
            <a:off x="1954088" y="379200"/>
            <a:ext cx="5894825" cy="4385100"/>
            <a:chOff x="1954088" y="379200"/>
            <a:chExt cx="5894825" cy="4385100"/>
          </a:xfrm>
        </p:grpSpPr>
        <p:sp>
          <p:nvSpPr>
            <p:cNvPr id="117" name="Google Shape;117;p9"/>
            <p:cNvSpPr/>
            <p:nvPr/>
          </p:nvSpPr>
          <p:spPr>
            <a:xfrm>
              <a:off x="1954100" y="836100"/>
              <a:ext cx="5894700" cy="39282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7360813" y="379200"/>
              <a:ext cx="488100" cy="456900"/>
            </a:xfrm>
            <a:prstGeom prst="rect">
              <a:avLst/>
            </a:prstGeom>
            <a:solidFill>
              <a:srgbClr val="B6D7A8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9"/>
            <p:cNvSpPr/>
            <p:nvPr/>
          </p:nvSpPr>
          <p:spPr>
            <a:xfrm>
              <a:off x="1954088" y="379200"/>
              <a:ext cx="5406600" cy="456900"/>
            </a:xfrm>
            <a:prstGeom prst="rect">
              <a:avLst/>
            </a:prstGeom>
            <a:solidFill>
              <a:srgbClr val="B6D7A8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9"/>
          <p:cNvSpPr txBox="1"/>
          <p:nvPr>
            <p:ph type="title"/>
          </p:nvPr>
        </p:nvSpPr>
        <p:spPr>
          <a:xfrm>
            <a:off x="2936200" y="1781550"/>
            <a:ext cx="393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21" name="Google Shape;121;p9"/>
          <p:cNvSpPr txBox="1"/>
          <p:nvPr>
            <p:ph idx="1" type="subTitle"/>
          </p:nvPr>
        </p:nvSpPr>
        <p:spPr>
          <a:xfrm>
            <a:off x="2936225" y="2623350"/>
            <a:ext cx="3930600" cy="1195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2" name="Google Shape;122;p9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rgbClr val="C2C2C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3" name="Google Shape;123;p9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4" name="Google Shape;124;p9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5" name="Google Shape;125;p9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6" name="Google Shape;126;p9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7" name="Google Shape;127;p9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rgbClr val="C2C2C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8" name="Google Shape;128;p9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rgbClr val="B6D7A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9" name="Google Shape;129;p9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rgbClr val="B6D7A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p10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133" name="Google Shape;133;p10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10"/>
          <p:cNvSpPr txBox="1"/>
          <p:nvPr>
            <p:ph type="title"/>
          </p:nvPr>
        </p:nvSpPr>
        <p:spPr>
          <a:xfrm>
            <a:off x="2291300" y="3388475"/>
            <a:ext cx="5204400" cy="112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7" name="Google Shape;137;p10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8" name="Google Shape;138;p10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9" name="Google Shape;139;p10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0" name="Google Shape;140;p10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1" name="Google Shape;141;p10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2" name="Google Shape;142;p10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3" name="Google Shape;143;p10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4" name="Google Shape;144;p10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 Black"/>
              <a:buNone/>
              <a:defRPr sz="30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hyperlink" Target="https://jquery.com/download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hyperlink" Target="https://code.jquery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hyperlink" Target="https://codesandbox.io/s/jquery-example-tscwx?file=/index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2.png"/><Relationship Id="rId7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7.png"/><Relationship Id="rId7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28"/>
          <p:cNvPicPr preferRelativeResize="0"/>
          <p:nvPr/>
        </p:nvPicPr>
        <p:blipFill rotWithShape="1">
          <a:blip r:embed="rId3">
            <a:alphaModFix/>
          </a:blip>
          <a:srcRect b="465" l="0" r="0" t="465"/>
          <a:stretch/>
        </p:blipFill>
        <p:spPr>
          <a:xfrm>
            <a:off x="7599675" y="656275"/>
            <a:ext cx="230150" cy="2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8"/>
          <p:cNvSpPr txBox="1"/>
          <p:nvPr>
            <p:ph type="ctrTitle"/>
          </p:nvPr>
        </p:nvSpPr>
        <p:spPr>
          <a:xfrm>
            <a:off x="1890250" y="1622100"/>
            <a:ext cx="5845800" cy="1047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700"/>
              <a:t>JavaScript</a:t>
            </a:r>
            <a:r>
              <a:rPr i="1" lang="es" sz="4700">
                <a:solidFill>
                  <a:schemeClr val="accent2"/>
                </a:solidFill>
              </a:rPr>
              <a:t> _</a:t>
            </a:r>
            <a:endParaRPr i="1" sz="4700">
              <a:solidFill>
                <a:schemeClr val="accent2"/>
              </a:solidFill>
            </a:endParaRPr>
          </a:p>
        </p:txBody>
      </p:sp>
      <p:sp>
        <p:nvSpPr>
          <p:cNvPr id="392" name="Google Shape;392;p28"/>
          <p:cNvSpPr txBox="1"/>
          <p:nvPr>
            <p:ph idx="1" type="subTitle"/>
          </p:nvPr>
        </p:nvSpPr>
        <p:spPr>
          <a:xfrm>
            <a:off x="1649100" y="3025314"/>
            <a:ext cx="5845800" cy="58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Angeri Martinez</a:t>
            </a:r>
            <a:endParaRPr/>
          </a:p>
        </p:txBody>
      </p:sp>
      <p:sp>
        <p:nvSpPr>
          <p:cNvPr id="393" name="Google Shape;393;p28">
            <a:hlinkClick/>
          </p:cNvPr>
          <p:cNvSpPr/>
          <p:nvPr/>
        </p:nvSpPr>
        <p:spPr>
          <a:xfrm>
            <a:off x="3702200" y="3771475"/>
            <a:ext cx="1739700" cy="4569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ENTER </a:t>
            </a:r>
            <a:r>
              <a:rPr lang="es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part.2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4" name="Google Shape;394;p28"/>
          <p:cNvSpPr txBox="1"/>
          <p:nvPr/>
        </p:nvSpPr>
        <p:spPr>
          <a:xfrm>
            <a:off x="1829975" y="1622100"/>
            <a:ext cx="2342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900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rPr>
              <a:t>                                 </a:t>
            </a:r>
            <a:endParaRPr sz="100"/>
          </a:p>
        </p:txBody>
      </p:sp>
      <p:pic>
        <p:nvPicPr>
          <p:cNvPr id="395" name="Google Shape;39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7924" y="1654262"/>
            <a:ext cx="2389925" cy="1343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7"/>
          <p:cNvSpPr txBox="1"/>
          <p:nvPr>
            <p:ph type="title"/>
          </p:nvPr>
        </p:nvSpPr>
        <p:spPr>
          <a:xfrm>
            <a:off x="1114050" y="393425"/>
            <a:ext cx="6915900" cy="45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 Query?</a:t>
            </a:r>
            <a:endParaRPr/>
          </a:p>
        </p:txBody>
      </p:sp>
      <p:sp>
        <p:nvSpPr>
          <p:cNvPr id="504" name="Google Shape;504;p37"/>
          <p:cNvSpPr txBox="1"/>
          <p:nvPr/>
        </p:nvSpPr>
        <p:spPr>
          <a:xfrm>
            <a:off x="2197950" y="1630200"/>
            <a:ext cx="4435200" cy="18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Tajawal"/>
                <a:ea typeface="Tajawal"/>
                <a:cs typeface="Tajawal"/>
                <a:sym typeface="Tajawal"/>
              </a:rPr>
              <a:t>Query </a:t>
            </a:r>
            <a:r>
              <a:rPr lang="es" sz="1700">
                <a:latin typeface="Tajawal"/>
                <a:ea typeface="Tajawal"/>
                <a:cs typeface="Tajawal"/>
                <a:sym typeface="Tajawal"/>
              </a:rPr>
              <a:t>es una consulta. Una consulta significa una solicitud de información. Con </a:t>
            </a:r>
            <a:r>
              <a:rPr b="1" lang="es" sz="1700">
                <a:latin typeface="Tajawal"/>
                <a:ea typeface="Tajawal"/>
                <a:cs typeface="Tajawal"/>
                <a:sym typeface="Tajawal"/>
              </a:rPr>
              <a:t>jQuery </a:t>
            </a:r>
            <a:r>
              <a:rPr lang="es" sz="1700">
                <a:latin typeface="Tajawal"/>
                <a:ea typeface="Tajawal"/>
                <a:cs typeface="Tajawal"/>
                <a:sym typeface="Tajawal"/>
              </a:rPr>
              <a:t>seleccionas (consultas) elementos </a:t>
            </a:r>
            <a:r>
              <a:rPr b="1" lang="es" sz="1700">
                <a:latin typeface="Tajawal"/>
                <a:ea typeface="Tajawal"/>
                <a:cs typeface="Tajawal"/>
                <a:sym typeface="Tajawal"/>
              </a:rPr>
              <a:t>HTML </a:t>
            </a:r>
            <a:r>
              <a:rPr lang="es" sz="1700">
                <a:latin typeface="Tajawal"/>
                <a:ea typeface="Tajawal"/>
                <a:cs typeface="Tajawal"/>
                <a:sym typeface="Tajawal"/>
              </a:rPr>
              <a:t>y realizas </a:t>
            </a:r>
            <a:r>
              <a:rPr i="1" lang="es" sz="1700">
                <a:latin typeface="Tajawal"/>
                <a:ea typeface="Tajawal"/>
                <a:cs typeface="Tajawal"/>
                <a:sym typeface="Tajawal"/>
              </a:rPr>
              <a:t>"acciones"</a:t>
            </a:r>
            <a:r>
              <a:rPr lang="es" sz="1700">
                <a:latin typeface="Tajawal"/>
                <a:ea typeface="Tajawal"/>
                <a:cs typeface="Tajawal"/>
                <a:sym typeface="Tajawal"/>
              </a:rPr>
              <a:t> en ellos.</a:t>
            </a:r>
            <a:endParaRPr sz="1700"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1700">
                <a:latin typeface="Tajawal"/>
                <a:ea typeface="Tajawal"/>
                <a:cs typeface="Tajawal"/>
                <a:sym typeface="Tajawal"/>
              </a:rPr>
              <a:t>jQuery usa la sintaxis que CSS usa para seleccionar elementos.</a:t>
            </a:r>
            <a:endParaRPr sz="1700"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505" name="Google Shape;5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5250" y="3713525"/>
            <a:ext cx="1733450" cy="14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8"/>
          <p:cNvSpPr txBox="1"/>
          <p:nvPr>
            <p:ph type="title"/>
          </p:nvPr>
        </p:nvSpPr>
        <p:spPr>
          <a:xfrm>
            <a:off x="1114050" y="393425"/>
            <a:ext cx="6915900" cy="45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Formas de Integrar jQuery</a:t>
            </a:r>
            <a:endParaRPr/>
          </a:p>
        </p:txBody>
      </p:sp>
      <p:sp>
        <p:nvSpPr>
          <p:cNvPr id="511" name="Google Shape;511;p38"/>
          <p:cNvSpPr txBox="1"/>
          <p:nvPr/>
        </p:nvSpPr>
        <p:spPr>
          <a:xfrm>
            <a:off x="963500" y="1453275"/>
            <a:ext cx="699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ajawal"/>
              <a:buAutoNum type="arabicPeriod"/>
            </a:pPr>
            <a:r>
              <a:rPr lang="es">
                <a:latin typeface="Tajawal"/>
                <a:ea typeface="Tajawal"/>
                <a:cs typeface="Tajawal"/>
                <a:sym typeface="Tajawal"/>
              </a:rPr>
              <a:t>Descargando el archivo:</a:t>
            </a:r>
            <a:endParaRPr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512" name="Google Shape;51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913" y="2088800"/>
            <a:ext cx="7225126" cy="19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38"/>
          <p:cNvSpPr txBox="1"/>
          <p:nvPr/>
        </p:nvSpPr>
        <p:spPr>
          <a:xfrm>
            <a:off x="1440250" y="4065950"/>
            <a:ext cx="17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ajawal"/>
                <a:ea typeface="Tajawal"/>
                <a:cs typeface="Tajawal"/>
                <a:sym typeface="Tajawal"/>
              </a:rPr>
              <a:t>Link: </a:t>
            </a:r>
            <a:r>
              <a:rPr lang="es" u="sng">
                <a:solidFill>
                  <a:schemeClr val="hlink"/>
                </a:solidFill>
                <a:latin typeface="Tajawal"/>
                <a:ea typeface="Tajawal"/>
                <a:cs typeface="Tajawal"/>
                <a:sym typeface="Tajawal"/>
                <a:hlinkClick r:id="rId4"/>
              </a:rPr>
              <a:t>Descarga</a:t>
            </a:r>
            <a:endParaRPr>
              <a:latin typeface="Tajawal"/>
              <a:ea typeface="Tajawal"/>
              <a:cs typeface="Tajawal"/>
              <a:sym typeface="Tajaw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9"/>
          <p:cNvSpPr txBox="1"/>
          <p:nvPr>
            <p:ph type="title"/>
          </p:nvPr>
        </p:nvSpPr>
        <p:spPr>
          <a:xfrm>
            <a:off x="1114050" y="393425"/>
            <a:ext cx="6915900" cy="45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Formas de Integrar jQuery</a:t>
            </a:r>
            <a:endParaRPr/>
          </a:p>
        </p:txBody>
      </p:sp>
      <p:sp>
        <p:nvSpPr>
          <p:cNvPr id="519" name="Google Shape;519;p39"/>
          <p:cNvSpPr txBox="1"/>
          <p:nvPr/>
        </p:nvSpPr>
        <p:spPr>
          <a:xfrm>
            <a:off x="963500" y="1453275"/>
            <a:ext cx="699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ajawal"/>
              <a:buAutoNum type="arabicPeriod" startAt="2"/>
            </a:pPr>
            <a:r>
              <a:rPr lang="es">
                <a:latin typeface="Tajawal"/>
                <a:ea typeface="Tajawal"/>
                <a:cs typeface="Tajawal"/>
                <a:sym typeface="Tajawal"/>
              </a:rPr>
              <a:t>CDN:</a:t>
            </a:r>
            <a:endParaRPr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520" name="Google Shape;52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675" y="1999950"/>
            <a:ext cx="5146150" cy="2071225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9"/>
          <p:cNvSpPr txBox="1"/>
          <p:nvPr/>
        </p:nvSpPr>
        <p:spPr>
          <a:xfrm>
            <a:off x="3242525" y="4140025"/>
            <a:ext cx="31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ajawal"/>
                <a:ea typeface="Tajawal"/>
                <a:cs typeface="Tajawal"/>
                <a:sym typeface="Tajawal"/>
              </a:rPr>
              <a:t>Link de acceso: </a:t>
            </a:r>
            <a:r>
              <a:rPr lang="es" u="sng">
                <a:solidFill>
                  <a:schemeClr val="hlink"/>
                </a:solidFill>
                <a:latin typeface="Tajawal"/>
                <a:ea typeface="Tajawal"/>
                <a:cs typeface="Tajawal"/>
                <a:sym typeface="Tajawal"/>
                <a:hlinkClick r:id="rId4"/>
              </a:rPr>
              <a:t>code.query</a:t>
            </a:r>
            <a:endParaRPr>
              <a:latin typeface="Tajawal"/>
              <a:ea typeface="Tajawal"/>
              <a:cs typeface="Tajawal"/>
              <a:sym typeface="Tajaw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0"/>
          <p:cNvSpPr txBox="1"/>
          <p:nvPr>
            <p:ph type="title"/>
          </p:nvPr>
        </p:nvSpPr>
        <p:spPr>
          <a:xfrm>
            <a:off x="1114050" y="393425"/>
            <a:ext cx="6915900" cy="45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Sintaxis jQuery</a:t>
            </a:r>
            <a:endParaRPr/>
          </a:p>
        </p:txBody>
      </p:sp>
      <p:sp>
        <p:nvSpPr>
          <p:cNvPr id="527" name="Google Shape;527;p40"/>
          <p:cNvSpPr txBox="1"/>
          <p:nvPr/>
        </p:nvSpPr>
        <p:spPr>
          <a:xfrm>
            <a:off x="955900" y="1544450"/>
            <a:ext cx="6999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Tajawal"/>
                <a:ea typeface="Tajawal"/>
                <a:cs typeface="Tajawal"/>
                <a:sym typeface="Tajawal"/>
              </a:rPr>
              <a:t>La sintaxis de jQuery está hecha para seleccionar elementos HTML y realizar alguna acción en el o los elementos seleccionados. </a:t>
            </a:r>
            <a:endParaRPr sz="1500"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Tajawal"/>
                <a:ea typeface="Tajawal"/>
                <a:cs typeface="Tajawal"/>
                <a:sym typeface="Tajawal"/>
              </a:rPr>
              <a:t>Su sintaxis básica es la siguiente:</a:t>
            </a:r>
            <a:endParaRPr sz="1500"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528" name="Google Shape;528;p40"/>
          <p:cNvSpPr txBox="1"/>
          <p:nvPr/>
        </p:nvSpPr>
        <p:spPr>
          <a:xfrm>
            <a:off x="2601775" y="2950300"/>
            <a:ext cx="3418200" cy="415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highlight>
                  <a:srgbClr val="EFEFEF"/>
                </a:highlight>
                <a:latin typeface="Tajawal"/>
                <a:ea typeface="Tajawal"/>
                <a:cs typeface="Tajawal"/>
                <a:sym typeface="Tajawal"/>
              </a:rPr>
              <a:t>$(selector).accion()</a:t>
            </a:r>
            <a:endParaRPr b="1" sz="1500">
              <a:highlight>
                <a:srgbClr val="EFEFEF"/>
              </a:highlight>
              <a:latin typeface="Tajawal"/>
              <a:ea typeface="Tajawal"/>
              <a:cs typeface="Tajawal"/>
              <a:sym typeface="Tajaw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1"/>
          <p:cNvSpPr txBox="1"/>
          <p:nvPr>
            <p:ph type="title"/>
          </p:nvPr>
        </p:nvSpPr>
        <p:spPr>
          <a:xfrm>
            <a:off x="1114050" y="393425"/>
            <a:ext cx="6915900" cy="45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Evento Document Ready</a:t>
            </a:r>
            <a:endParaRPr/>
          </a:p>
        </p:txBody>
      </p:sp>
      <p:sp>
        <p:nvSpPr>
          <p:cNvPr id="534" name="Google Shape;534;p41"/>
          <p:cNvSpPr txBox="1"/>
          <p:nvPr/>
        </p:nvSpPr>
        <p:spPr>
          <a:xfrm>
            <a:off x="880050" y="1614400"/>
            <a:ext cx="3548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ajawal"/>
                <a:ea typeface="Tajawal"/>
                <a:cs typeface="Tajawal"/>
                <a:sym typeface="Tajawal"/>
              </a:rPr>
              <a:t>Este método es para evitar que se ejecute cualquier código jQuery antes de que el documento termine de cargarse (esté listo). Se puede escribir de las siguientes formas:</a:t>
            </a:r>
            <a:endParaRPr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ajawal"/>
                <a:ea typeface="Tajawal"/>
                <a:cs typeface="Tajawal"/>
                <a:sym typeface="Tajawal"/>
              </a:rPr>
              <a:t>Es una buena práctica esperar a que el documento esté completamente cargado y listo antes de trabajar con él. Esto también le permite tener su código JavaScript antes del cuerpo de su documento, en la sección de cabecera.</a:t>
            </a:r>
            <a:endParaRPr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535" name="Google Shape;5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975" y="817754"/>
            <a:ext cx="3548699" cy="231539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700000" dist="95250">
              <a:srgbClr val="000000">
                <a:alpha val="24000"/>
              </a:srgbClr>
            </a:outerShdw>
          </a:effectLst>
        </p:spPr>
      </p:pic>
      <p:pic>
        <p:nvPicPr>
          <p:cNvPr id="536" name="Google Shape;53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975" y="2411050"/>
            <a:ext cx="3585931" cy="233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700000" dist="95250">
              <a:srgbClr val="000000">
                <a:alpha val="24000"/>
              </a:srgbClr>
            </a:outerShdw>
          </a:effectLst>
        </p:spPr>
      </p:pic>
      <p:cxnSp>
        <p:nvCxnSpPr>
          <p:cNvPr id="537" name="Google Shape;537;p41"/>
          <p:cNvCxnSpPr/>
          <p:nvPr/>
        </p:nvCxnSpPr>
        <p:spPr>
          <a:xfrm>
            <a:off x="4331750" y="2501650"/>
            <a:ext cx="907800" cy="878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41"/>
          <p:cNvCxnSpPr/>
          <p:nvPr/>
        </p:nvCxnSpPr>
        <p:spPr>
          <a:xfrm flipH="1" rot="10800000">
            <a:off x="4372400" y="2088550"/>
            <a:ext cx="826500" cy="413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2"/>
          <p:cNvSpPr txBox="1"/>
          <p:nvPr>
            <p:ph type="title"/>
          </p:nvPr>
        </p:nvSpPr>
        <p:spPr>
          <a:xfrm>
            <a:off x="1114050" y="393425"/>
            <a:ext cx="6915900" cy="45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Sintaxis jQuery</a:t>
            </a:r>
            <a:endParaRPr/>
          </a:p>
        </p:txBody>
      </p:sp>
      <p:sp>
        <p:nvSpPr>
          <p:cNvPr id="544" name="Google Shape;544;p42"/>
          <p:cNvSpPr txBox="1"/>
          <p:nvPr/>
        </p:nvSpPr>
        <p:spPr>
          <a:xfrm>
            <a:off x="864525" y="1358450"/>
            <a:ext cx="48222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ajawal"/>
                <a:ea typeface="Tajawal"/>
                <a:cs typeface="Tajawal"/>
                <a:sym typeface="Tajawal"/>
              </a:rPr>
              <a:t>La sintaxis de jQuery está hecha a medida para seleccionar elementos HTML y realizar alguna acción en los elementos.</a:t>
            </a:r>
            <a:endParaRPr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ajawal"/>
                <a:ea typeface="Tajawal"/>
                <a:cs typeface="Tajawal"/>
                <a:sym typeface="Tajawal"/>
              </a:rPr>
              <a:t>La sintaxis básica es: $ (selector) .action ()</a:t>
            </a:r>
            <a:endParaRPr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jawal"/>
              <a:ea typeface="Tajawal"/>
              <a:cs typeface="Tajawal"/>
              <a:sym typeface="Tajaw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ajawal"/>
              <a:buChar char="➔"/>
            </a:pPr>
            <a:r>
              <a:rPr lang="es">
                <a:latin typeface="Tajawal"/>
                <a:ea typeface="Tajawal"/>
                <a:cs typeface="Tajawal"/>
                <a:sym typeface="Tajawal"/>
              </a:rPr>
              <a:t>Un signo $ para definir / acceder a jQuery</a:t>
            </a:r>
            <a:endParaRPr>
              <a:latin typeface="Tajawal"/>
              <a:ea typeface="Tajawal"/>
              <a:cs typeface="Tajawal"/>
              <a:sym typeface="Tajaw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Tajawal"/>
              <a:buChar char="➔"/>
            </a:pPr>
            <a:r>
              <a:rPr lang="es">
                <a:latin typeface="Tajawal"/>
                <a:ea typeface="Tajawal"/>
                <a:cs typeface="Tajawal"/>
                <a:sym typeface="Tajawal"/>
              </a:rPr>
              <a:t>Un </a:t>
            </a:r>
            <a:r>
              <a:rPr lang="es">
                <a:solidFill>
                  <a:schemeClr val="accent5"/>
                </a:solidFill>
                <a:latin typeface="Tajawal"/>
                <a:ea typeface="Tajawal"/>
                <a:cs typeface="Tajawal"/>
                <a:sym typeface="Tajawal"/>
              </a:rPr>
              <a:t>(“selector”)</a:t>
            </a:r>
            <a:r>
              <a:rPr lang="es">
                <a:latin typeface="Tajawal"/>
                <a:ea typeface="Tajawal"/>
                <a:cs typeface="Tajawal"/>
                <a:sym typeface="Tajawal"/>
              </a:rPr>
              <a:t> para "consultar </a:t>
            </a:r>
            <a:r>
              <a:rPr lang="es">
                <a:latin typeface="Tajawal"/>
                <a:ea typeface="Tajawal"/>
                <a:cs typeface="Tajawal"/>
                <a:sym typeface="Tajawal"/>
              </a:rPr>
              <a:t>o buscar</a:t>
            </a:r>
            <a:r>
              <a:rPr lang="es">
                <a:latin typeface="Tajawal"/>
                <a:ea typeface="Tajawal"/>
                <a:cs typeface="Tajawal"/>
                <a:sym typeface="Tajawal"/>
              </a:rPr>
              <a:t>" elementos HTML</a:t>
            </a:r>
            <a:endParaRPr>
              <a:latin typeface="Tajawal"/>
              <a:ea typeface="Tajawal"/>
              <a:cs typeface="Tajawal"/>
              <a:sym typeface="Tajaw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Tajawal"/>
              <a:buChar char="➔"/>
            </a:pPr>
            <a:r>
              <a:rPr lang="es">
                <a:latin typeface="Tajawal"/>
                <a:ea typeface="Tajawal"/>
                <a:cs typeface="Tajawal"/>
                <a:sym typeface="Tajawal"/>
              </a:rPr>
              <a:t>Una jQuery </a:t>
            </a:r>
            <a:r>
              <a:rPr lang="es">
                <a:solidFill>
                  <a:schemeClr val="accent5"/>
                </a:solidFill>
                <a:latin typeface="Tajawal"/>
                <a:ea typeface="Tajawal"/>
                <a:cs typeface="Tajawal"/>
                <a:sym typeface="Tajawal"/>
              </a:rPr>
              <a:t>action()</a:t>
            </a:r>
            <a:r>
              <a:rPr lang="es">
                <a:latin typeface="Tajawal"/>
                <a:ea typeface="Tajawal"/>
                <a:cs typeface="Tajawal"/>
                <a:sym typeface="Tajawal"/>
              </a:rPr>
              <a:t> que se realizará en los elementos</a:t>
            </a:r>
            <a:endParaRPr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545" name="Google Shape;545;p42"/>
          <p:cNvSpPr txBox="1"/>
          <p:nvPr/>
        </p:nvSpPr>
        <p:spPr>
          <a:xfrm>
            <a:off x="5760800" y="1312250"/>
            <a:ext cx="25101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ajawal Medium"/>
                <a:ea typeface="Tajawal Medium"/>
                <a:cs typeface="Tajawal Medium"/>
                <a:sym typeface="Tajawal Medium"/>
              </a:rPr>
              <a:t>Ejemplos:</a:t>
            </a:r>
            <a:endParaRPr>
              <a:latin typeface="Tajawal Medium"/>
              <a:ea typeface="Tajawal Medium"/>
              <a:cs typeface="Tajawal Medium"/>
              <a:sym typeface="Tajawal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C143C"/>
              </a:buClr>
              <a:buSzPts val="1200"/>
              <a:buFont typeface="Tajawal Medium"/>
              <a:buChar char="●"/>
            </a:pPr>
            <a:r>
              <a:rPr lang="es" sz="1200">
                <a:solidFill>
                  <a:srgbClr val="DC143C"/>
                </a:solidFill>
                <a:latin typeface="Tajawal Medium"/>
                <a:ea typeface="Tajawal Medium"/>
                <a:cs typeface="Tajawal Medium"/>
                <a:sym typeface="Tajawal Medium"/>
              </a:rPr>
              <a:t>$(this).hide()</a:t>
            </a:r>
            <a:endParaRPr sz="1200">
              <a:solidFill>
                <a:srgbClr val="DC143C"/>
              </a:solidFill>
              <a:latin typeface="Tajawal Medium"/>
              <a:ea typeface="Tajawal Medium"/>
              <a:cs typeface="Tajawal Medium"/>
              <a:sym typeface="Tajawal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Tajawal Medium"/>
                <a:ea typeface="Tajawal Medium"/>
                <a:cs typeface="Tajawal Medium"/>
                <a:sym typeface="Tajawal Medium"/>
              </a:rPr>
              <a:t>Esconde el elemento actual. </a:t>
            </a:r>
            <a:endParaRPr sz="1200">
              <a:solidFill>
                <a:schemeClr val="dk2"/>
              </a:solidFill>
              <a:latin typeface="Tajawal Medium"/>
              <a:ea typeface="Tajawal Medium"/>
              <a:cs typeface="Tajawal Medium"/>
              <a:sym typeface="Tajawal Medium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DC143C"/>
              </a:buClr>
              <a:buSzPts val="1200"/>
              <a:buFont typeface="Tajawal Medium"/>
              <a:buChar char="●"/>
            </a:pPr>
            <a:r>
              <a:rPr lang="es" sz="1200">
                <a:solidFill>
                  <a:srgbClr val="DC143C"/>
                </a:solidFill>
                <a:latin typeface="Tajawal Medium"/>
                <a:ea typeface="Tajawal Medium"/>
                <a:cs typeface="Tajawal Medium"/>
                <a:sym typeface="Tajawal Medium"/>
              </a:rPr>
              <a:t>$("p").hide()</a:t>
            </a:r>
            <a:endParaRPr sz="1200">
              <a:solidFill>
                <a:srgbClr val="DC143C"/>
              </a:solidFill>
              <a:latin typeface="Tajawal Medium"/>
              <a:ea typeface="Tajawal Medium"/>
              <a:cs typeface="Tajawal Medium"/>
              <a:sym typeface="Tajawal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Tajawal Medium"/>
                <a:ea typeface="Tajawal Medium"/>
                <a:cs typeface="Tajawal Medium"/>
                <a:sym typeface="Tajawal Medium"/>
              </a:rPr>
              <a:t>Esconde todos los elementos &lt;p&gt;</a:t>
            </a:r>
            <a:endParaRPr sz="1200">
              <a:solidFill>
                <a:schemeClr val="dk2"/>
              </a:solidFill>
              <a:latin typeface="Tajawal Medium"/>
              <a:ea typeface="Tajawal Medium"/>
              <a:cs typeface="Tajawal Medium"/>
              <a:sym typeface="Tajawal Medium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DC143C"/>
              </a:buClr>
              <a:buSzPts val="1200"/>
              <a:buFont typeface="Tajawal Medium"/>
              <a:buChar char="●"/>
            </a:pPr>
            <a:r>
              <a:rPr lang="es" sz="1200">
                <a:solidFill>
                  <a:srgbClr val="DC143C"/>
                </a:solidFill>
                <a:latin typeface="Tajawal Medium"/>
                <a:ea typeface="Tajawal Medium"/>
                <a:cs typeface="Tajawal Medium"/>
                <a:sym typeface="Tajawal Medium"/>
              </a:rPr>
              <a:t>$(".test").hide()</a:t>
            </a:r>
            <a:endParaRPr sz="1200">
              <a:solidFill>
                <a:srgbClr val="DC143C"/>
              </a:solidFill>
              <a:latin typeface="Tajawal Medium"/>
              <a:ea typeface="Tajawal Medium"/>
              <a:cs typeface="Tajawal Medium"/>
              <a:sym typeface="Tajawal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Tajawal Medium"/>
                <a:ea typeface="Tajawal Medium"/>
                <a:cs typeface="Tajawal Medium"/>
                <a:sym typeface="Tajawal Medium"/>
              </a:rPr>
              <a:t>Esconde todos los elementos con class=”test”</a:t>
            </a:r>
            <a:endParaRPr sz="1200">
              <a:solidFill>
                <a:schemeClr val="dk2"/>
              </a:solidFill>
              <a:latin typeface="Tajawal Medium"/>
              <a:ea typeface="Tajawal Medium"/>
              <a:cs typeface="Tajawal Medium"/>
              <a:sym typeface="Tajawal Medium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DC143C"/>
              </a:buClr>
              <a:buSzPts val="1200"/>
              <a:buFont typeface="Tajawal Medium"/>
              <a:buChar char="●"/>
            </a:pPr>
            <a:r>
              <a:rPr lang="es" sz="1200">
                <a:solidFill>
                  <a:srgbClr val="DC143C"/>
                </a:solidFill>
                <a:latin typeface="Tajawal Medium"/>
                <a:ea typeface="Tajawal Medium"/>
                <a:cs typeface="Tajawal Medium"/>
                <a:sym typeface="Tajawal Medium"/>
              </a:rPr>
              <a:t>$("#test").hide()</a:t>
            </a:r>
            <a:endParaRPr sz="1200">
              <a:solidFill>
                <a:srgbClr val="DC143C"/>
              </a:solidFill>
              <a:latin typeface="Tajawal Medium"/>
              <a:ea typeface="Tajawal Medium"/>
              <a:cs typeface="Tajawal Medium"/>
              <a:sym typeface="Tajawal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Tajawal Medium"/>
                <a:ea typeface="Tajawal Medium"/>
                <a:cs typeface="Tajawal Medium"/>
                <a:sym typeface="Tajawal Medium"/>
              </a:rPr>
              <a:t>Esconde todos los elementos con id=”test”</a:t>
            </a:r>
            <a:endParaRPr sz="1200">
              <a:solidFill>
                <a:schemeClr val="dk2"/>
              </a:solidFill>
              <a:latin typeface="Tajawal Medium"/>
              <a:ea typeface="Tajawal Medium"/>
              <a:cs typeface="Tajawal Medium"/>
              <a:sym typeface="Tajawal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3"/>
          <p:cNvSpPr txBox="1"/>
          <p:nvPr>
            <p:ph type="title"/>
          </p:nvPr>
        </p:nvSpPr>
        <p:spPr>
          <a:xfrm>
            <a:off x="1114050" y="393425"/>
            <a:ext cx="6915900" cy="45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Selectores</a:t>
            </a:r>
            <a:endParaRPr/>
          </a:p>
        </p:txBody>
      </p:sp>
      <p:pic>
        <p:nvPicPr>
          <p:cNvPr id="551" name="Google Shape;55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825" y="1364550"/>
            <a:ext cx="741045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4"/>
          <p:cNvSpPr txBox="1"/>
          <p:nvPr>
            <p:ph type="title"/>
          </p:nvPr>
        </p:nvSpPr>
        <p:spPr>
          <a:xfrm>
            <a:off x="1114050" y="393425"/>
            <a:ext cx="6915900" cy="45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Ejemplos de Eventos</a:t>
            </a:r>
            <a:endParaRPr/>
          </a:p>
        </p:txBody>
      </p:sp>
      <p:pic>
        <p:nvPicPr>
          <p:cNvPr id="557" name="Google Shape;55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050" y="1512175"/>
            <a:ext cx="681037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5"/>
          <p:cNvSpPr txBox="1"/>
          <p:nvPr>
            <p:ph type="title"/>
          </p:nvPr>
        </p:nvSpPr>
        <p:spPr>
          <a:xfrm>
            <a:off x="1114050" y="393425"/>
            <a:ext cx="6915900" cy="45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Sintaxis de los Eventos</a:t>
            </a:r>
            <a:endParaRPr/>
          </a:p>
        </p:txBody>
      </p:sp>
      <p:sp>
        <p:nvSpPr>
          <p:cNvPr id="563" name="Google Shape;563;p45"/>
          <p:cNvSpPr txBox="1"/>
          <p:nvPr/>
        </p:nvSpPr>
        <p:spPr>
          <a:xfrm>
            <a:off x="1072050" y="1165825"/>
            <a:ext cx="6999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ajawal"/>
                <a:ea typeface="Tajawal"/>
                <a:cs typeface="Tajawal"/>
                <a:sym typeface="Tajawal"/>
              </a:rPr>
              <a:t>La sintaxis es la siguiente:</a:t>
            </a:r>
            <a:endParaRPr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ajawal"/>
                <a:ea typeface="Tajawal"/>
                <a:cs typeface="Tajawal"/>
                <a:sym typeface="Tajawal"/>
              </a:rPr>
              <a:t>Es necesario pasarle una función al evento, que se ejecutará cuando el evento suceda. </a:t>
            </a:r>
            <a:endParaRPr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564" name="Google Shape;564;p45"/>
          <p:cNvSpPr txBox="1"/>
          <p:nvPr/>
        </p:nvSpPr>
        <p:spPr>
          <a:xfrm>
            <a:off x="2909500" y="1543175"/>
            <a:ext cx="3418200" cy="959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EFEFEF"/>
                </a:highlight>
                <a:latin typeface="Tajawal"/>
                <a:ea typeface="Tajawal"/>
                <a:cs typeface="Tajawal"/>
                <a:sym typeface="Tajawal"/>
              </a:rPr>
              <a:t>$(</a:t>
            </a:r>
            <a:r>
              <a:rPr b="1" lang="es">
                <a:highlight>
                  <a:srgbClr val="EFEFEF"/>
                </a:highlight>
                <a:latin typeface="Tajawal"/>
                <a:ea typeface="Tajawal"/>
                <a:cs typeface="Tajawal"/>
                <a:sym typeface="Tajawal"/>
              </a:rPr>
              <a:t>selector</a:t>
            </a:r>
            <a:r>
              <a:rPr lang="es">
                <a:highlight>
                  <a:srgbClr val="EFEFEF"/>
                </a:highlight>
                <a:latin typeface="Tajawal"/>
                <a:ea typeface="Tajawal"/>
                <a:cs typeface="Tajawal"/>
                <a:sym typeface="Tajawal"/>
              </a:rPr>
              <a:t>).evento(</a:t>
            </a:r>
            <a:r>
              <a:rPr b="1" lang="es">
                <a:highlight>
                  <a:srgbClr val="EFEFEF"/>
                </a:highlight>
                <a:latin typeface="Tajawal"/>
                <a:ea typeface="Tajawal"/>
                <a:cs typeface="Tajawal"/>
                <a:sym typeface="Tajawal"/>
              </a:rPr>
              <a:t>functi</a:t>
            </a:r>
            <a:r>
              <a:rPr b="1" lang="es">
                <a:highlight>
                  <a:srgbClr val="EFEFEF"/>
                </a:highlight>
                <a:latin typeface="Tajawal"/>
                <a:ea typeface="Tajawal"/>
                <a:cs typeface="Tajawal"/>
                <a:sym typeface="Tajawal"/>
              </a:rPr>
              <a:t>on()</a:t>
            </a:r>
            <a:r>
              <a:rPr b="1" lang="es">
                <a:highlight>
                  <a:srgbClr val="EFEFEF"/>
                </a:highlight>
                <a:latin typeface="Tajawal"/>
                <a:ea typeface="Tajawal"/>
                <a:cs typeface="Tajawal"/>
                <a:sym typeface="Tajawal"/>
              </a:rPr>
              <a:t> </a:t>
            </a:r>
            <a:r>
              <a:rPr lang="es">
                <a:highlight>
                  <a:srgbClr val="EFEFEF"/>
                </a:highlight>
                <a:latin typeface="Tajawal"/>
                <a:ea typeface="Tajawal"/>
                <a:cs typeface="Tajawal"/>
                <a:sym typeface="Tajawal"/>
              </a:rPr>
              <a:t>{</a:t>
            </a:r>
            <a:endParaRPr>
              <a:highlight>
                <a:srgbClr val="EFEFEF"/>
              </a:highlight>
              <a:latin typeface="Tajawal"/>
              <a:ea typeface="Tajawal"/>
              <a:cs typeface="Tajawal"/>
              <a:sym typeface="Tajawal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highlight>
                  <a:srgbClr val="EFEFEF"/>
                </a:highlight>
                <a:latin typeface="Tajawal"/>
                <a:ea typeface="Tajawal"/>
                <a:cs typeface="Tajawal"/>
                <a:sym typeface="Tajawal"/>
              </a:rPr>
              <a:t>// La acción ocurre aquí</a:t>
            </a:r>
            <a:endParaRPr>
              <a:highlight>
                <a:srgbClr val="EFEFEF"/>
              </a:highlight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EFEFEF"/>
                </a:highlight>
                <a:latin typeface="Tajawal"/>
                <a:ea typeface="Tajawal"/>
                <a:cs typeface="Tajawal"/>
                <a:sym typeface="Tajawal"/>
              </a:rPr>
              <a:t>});</a:t>
            </a:r>
            <a:endParaRPr>
              <a:highlight>
                <a:srgbClr val="EFEFEF"/>
              </a:highlight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565" name="Google Shape;565;p45"/>
          <p:cNvSpPr txBox="1"/>
          <p:nvPr/>
        </p:nvSpPr>
        <p:spPr>
          <a:xfrm>
            <a:off x="2862900" y="3140600"/>
            <a:ext cx="3418200" cy="959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EFEFEF"/>
                </a:highlight>
                <a:latin typeface="Tajawal"/>
                <a:ea typeface="Tajawal"/>
                <a:cs typeface="Tajawal"/>
                <a:sym typeface="Tajawal"/>
              </a:rPr>
              <a:t>$(</a:t>
            </a:r>
            <a:r>
              <a:rPr b="1" lang="es">
                <a:highlight>
                  <a:srgbClr val="EFEFEF"/>
                </a:highlight>
                <a:latin typeface="Tajawal"/>
                <a:ea typeface="Tajawal"/>
                <a:cs typeface="Tajawal"/>
                <a:sym typeface="Tajawal"/>
              </a:rPr>
              <a:t>“p”</a:t>
            </a:r>
            <a:r>
              <a:rPr lang="es">
                <a:highlight>
                  <a:srgbClr val="EFEFEF"/>
                </a:highlight>
                <a:latin typeface="Tajawal"/>
                <a:ea typeface="Tajawal"/>
                <a:cs typeface="Tajawal"/>
                <a:sym typeface="Tajawal"/>
              </a:rPr>
              <a:t>).dblclick(</a:t>
            </a:r>
            <a:r>
              <a:rPr b="1" lang="es">
                <a:highlight>
                  <a:srgbClr val="EFEFEF"/>
                </a:highlight>
                <a:latin typeface="Tajawal"/>
                <a:ea typeface="Tajawal"/>
                <a:cs typeface="Tajawal"/>
                <a:sym typeface="Tajawal"/>
              </a:rPr>
              <a:t>function() </a:t>
            </a:r>
            <a:r>
              <a:rPr lang="es">
                <a:highlight>
                  <a:srgbClr val="EFEFEF"/>
                </a:highlight>
                <a:latin typeface="Tajawal"/>
                <a:ea typeface="Tajawal"/>
                <a:cs typeface="Tajawal"/>
                <a:sym typeface="Tajawal"/>
              </a:rPr>
              <a:t>{</a:t>
            </a:r>
            <a:endParaRPr>
              <a:highlight>
                <a:srgbClr val="EFEFEF"/>
              </a:highlight>
              <a:latin typeface="Tajawal"/>
              <a:ea typeface="Tajawal"/>
              <a:cs typeface="Tajawal"/>
              <a:sym typeface="Tajawal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highlight>
                  <a:srgbClr val="EFEFEF"/>
                </a:highlight>
                <a:latin typeface="Tajawal"/>
                <a:ea typeface="Tajawal"/>
                <a:cs typeface="Tajawal"/>
                <a:sym typeface="Tajawal"/>
              </a:rPr>
              <a:t>$(</a:t>
            </a:r>
            <a:r>
              <a:rPr b="1" lang="es">
                <a:highlight>
                  <a:srgbClr val="EFEFEF"/>
                </a:highlight>
                <a:latin typeface="Tajawal"/>
                <a:ea typeface="Tajawal"/>
                <a:cs typeface="Tajawal"/>
                <a:sym typeface="Tajawal"/>
              </a:rPr>
              <a:t>this</a:t>
            </a:r>
            <a:r>
              <a:rPr lang="es">
                <a:highlight>
                  <a:srgbClr val="EFEFEF"/>
                </a:highlight>
                <a:latin typeface="Tajawal"/>
                <a:ea typeface="Tajawal"/>
                <a:cs typeface="Tajawal"/>
                <a:sym typeface="Tajawal"/>
              </a:rPr>
              <a:t>).hide();</a:t>
            </a:r>
            <a:endParaRPr>
              <a:highlight>
                <a:srgbClr val="EFEFEF"/>
              </a:highlight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EFEFEF"/>
                </a:highlight>
                <a:latin typeface="Tajawal"/>
                <a:ea typeface="Tajawal"/>
                <a:cs typeface="Tajawal"/>
                <a:sym typeface="Tajawal"/>
              </a:rPr>
              <a:t>});</a:t>
            </a:r>
            <a:endParaRPr>
              <a:highlight>
                <a:srgbClr val="EFEFEF"/>
              </a:highlight>
              <a:latin typeface="Tajawal"/>
              <a:ea typeface="Tajawal"/>
              <a:cs typeface="Tajawal"/>
              <a:sym typeface="Tajaw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6"/>
          <p:cNvSpPr txBox="1"/>
          <p:nvPr>
            <p:ph type="title"/>
          </p:nvPr>
        </p:nvSpPr>
        <p:spPr>
          <a:xfrm>
            <a:off x="1114050" y="393425"/>
            <a:ext cx="6915900" cy="45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</a:t>
            </a:r>
            <a:endParaRPr/>
          </a:p>
        </p:txBody>
      </p:sp>
      <p:sp>
        <p:nvSpPr>
          <p:cNvPr id="571" name="Google Shape;571;p46"/>
          <p:cNvSpPr txBox="1"/>
          <p:nvPr/>
        </p:nvSpPr>
        <p:spPr>
          <a:xfrm>
            <a:off x="912900" y="1326025"/>
            <a:ext cx="1837500" cy="400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s">
                <a:highlight>
                  <a:srgbClr val="EFEFEF"/>
                </a:highlight>
                <a:latin typeface="Tajawal"/>
                <a:ea typeface="Tajawal"/>
                <a:cs typeface="Tajawal"/>
                <a:sym typeface="Tajawal"/>
              </a:rPr>
              <a:t>$(</a:t>
            </a:r>
            <a:r>
              <a:rPr b="1" lang="es">
                <a:highlight>
                  <a:srgbClr val="EFEFEF"/>
                </a:highlight>
                <a:latin typeface="Tajawal"/>
                <a:ea typeface="Tajawal"/>
                <a:cs typeface="Tajawal"/>
                <a:sym typeface="Tajawal"/>
              </a:rPr>
              <a:t>selector</a:t>
            </a:r>
            <a:r>
              <a:rPr lang="es">
                <a:highlight>
                  <a:srgbClr val="EFEFEF"/>
                </a:highlight>
                <a:latin typeface="Tajawal"/>
                <a:ea typeface="Tajawal"/>
                <a:cs typeface="Tajawal"/>
                <a:sym typeface="Tajawal"/>
              </a:rPr>
              <a:t>).action()</a:t>
            </a:r>
            <a:endParaRPr>
              <a:highlight>
                <a:srgbClr val="EFEFEF"/>
              </a:highlight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572" name="Google Shape;57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900" y="2103925"/>
            <a:ext cx="73914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46"/>
          <p:cNvSpPr txBox="1"/>
          <p:nvPr/>
        </p:nvSpPr>
        <p:spPr>
          <a:xfrm>
            <a:off x="2365600" y="3800800"/>
            <a:ext cx="41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ajawal"/>
                <a:ea typeface="Tajawal"/>
                <a:cs typeface="Tajawal"/>
                <a:sym typeface="Tajawal"/>
              </a:rPr>
              <a:t>Probémoslo con el evento click y la acción hide: </a:t>
            </a:r>
            <a:r>
              <a:rPr lang="es" u="sng">
                <a:solidFill>
                  <a:schemeClr val="hlink"/>
                </a:solidFill>
                <a:latin typeface="Tajawal"/>
                <a:ea typeface="Tajawal"/>
                <a:cs typeface="Tajawal"/>
                <a:sym typeface="Tajawal"/>
                <a:hlinkClick r:id="rId4"/>
              </a:rPr>
              <a:t>link</a:t>
            </a:r>
            <a:endParaRPr>
              <a:latin typeface="Tajawal"/>
              <a:ea typeface="Tajawal"/>
              <a:cs typeface="Tajawal"/>
              <a:sym typeface="Tajaw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9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JavaScript?</a:t>
            </a:r>
            <a:endParaRPr/>
          </a:p>
        </p:txBody>
      </p:sp>
      <p:pic>
        <p:nvPicPr>
          <p:cNvPr id="401" name="Google Shape;401;p29">
            <a:hlinkClick/>
          </p:cNvPr>
          <p:cNvPicPr preferRelativeResize="0"/>
          <p:nvPr/>
        </p:nvPicPr>
        <p:blipFill rotWithShape="1">
          <a:blip r:embed="rId3">
            <a:alphaModFix/>
          </a:blip>
          <a:srcRect b="475" l="0" r="0" t="46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9">
            <a:hlinkClick/>
          </p:cNvPr>
          <p:cNvPicPr preferRelativeResize="0"/>
          <p:nvPr/>
        </p:nvPicPr>
        <p:blipFill rotWithShape="1">
          <a:blip r:embed="rId4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9">
            <a:hlinkClick action="ppaction://hlinkshowjump?jump=previous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9">
            <a:hlinkClick action="ppaction://hlinkshowjump?jump=next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9">
            <a:hlinkClick/>
          </p:cNvPr>
          <p:cNvPicPr preferRelativeResize="0"/>
          <p:nvPr/>
        </p:nvPicPr>
        <p:blipFill rotWithShape="1">
          <a:blip r:embed="rId6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29">
            <a:hlinkClick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7" name="Google Shape;407;p29">
            <a:hlinkClick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8" name="Google Shape;408;p29">
            <a:hlinkClick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9" name="Google Shape;409;p29">
            <a:hlinkClick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10" name="Google Shape;410;p29"/>
          <p:cNvSpPr txBox="1"/>
          <p:nvPr/>
        </p:nvSpPr>
        <p:spPr>
          <a:xfrm>
            <a:off x="1551554" y="1181550"/>
            <a:ext cx="6641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Tajawal"/>
                <a:ea typeface="Tajawal"/>
                <a:cs typeface="Tajawal"/>
                <a:sym typeface="Tajawal"/>
              </a:rPr>
              <a:t>JavaScript es un lenguaje de programación mediante el cual se crean documentos que contienen instrucciones (scripts), que se ejecutan cuando se carga una página web (al leer la página) o cuando se produce un suceso determinado (eventos, como hacer clic sobre un vínculo). </a:t>
            </a:r>
            <a:endParaRPr sz="1600"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411" name="Google Shape;411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63013" y="2597550"/>
            <a:ext cx="4018175" cy="17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7"/>
          <p:cNvSpPr txBox="1"/>
          <p:nvPr>
            <p:ph type="title"/>
          </p:nvPr>
        </p:nvSpPr>
        <p:spPr>
          <a:xfrm>
            <a:off x="1114050" y="393425"/>
            <a:ext cx="6915900" cy="45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QUÉ ES UN PLUGIN JQUERY</a:t>
            </a:r>
            <a:endParaRPr/>
          </a:p>
        </p:txBody>
      </p:sp>
      <p:sp>
        <p:nvSpPr>
          <p:cNvPr id="579" name="Google Shape;579;p47"/>
          <p:cNvSpPr txBox="1"/>
          <p:nvPr/>
        </p:nvSpPr>
        <p:spPr>
          <a:xfrm>
            <a:off x="711000" y="990875"/>
            <a:ext cx="7806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</a:rPr>
              <a:t>Plugin (puede ser plug-in) es un concepto de la lengua inglesa que puede entenderse como “inserción” o como “complemento”.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</a:rPr>
              <a:t> Un plugin, en palabras simples, no es más que un método propio de la función JQuery creado para extender la funcionalidad de un objeto JQuery, es decir, añade una funcionalidad adicional o una nueva característica al software.</a:t>
            </a:r>
            <a:endParaRPr sz="700">
              <a:solidFill>
                <a:schemeClr val="dk1"/>
              </a:solidFill>
            </a:endParaRPr>
          </a:p>
        </p:txBody>
      </p:sp>
      <p:pic>
        <p:nvPicPr>
          <p:cNvPr id="580" name="Google Shape;58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250" y="2666125"/>
            <a:ext cx="4121722" cy="19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8"/>
          <p:cNvSpPr txBox="1"/>
          <p:nvPr>
            <p:ph type="title"/>
          </p:nvPr>
        </p:nvSpPr>
        <p:spPr>
          <a:xfrm>
            <a:off x="1114050" y="393425"/>
            <a:ext cx="6915900" cy="45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PLUGINS</a:t>
            </a:r>
            <a:endParaRPr/>
          </a:p>
        </p:txBody>
      </p:sp>
      <p:pic>
        <p:nvPicPr>
          <p:cNvPr id="586" name="Google Shape;58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875" y="1082625"/>
            <a:ext cx="7381875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9"/>
          <p:cNvSpPr txBox="1"/>
          <p:nvPr>
            <p:ph type="title"/>
          </p:nvPr>
        </p:nvSpPr>
        <p:spPr>
          <a:xfrm>
            <a:off x="2570850" y="2366563"/>
            <a:ext cx="4661400" cy="762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Ejemplo!</a:t>
            </a:r>
            <a:endParaRPr/>
          </a:p>
        </p:txBody>
      </p:sp>
      <p:sp>
        <p:nvSpPr>
          <p:cNvPr id="592" name="Google Shape;592;p49"/>
          <p:cNvSpPr txBox="1"/>
          <p:nvPr>
            <p:ph idx="1" type="subTitle"/>
          </p:nvPr>
        </p:nvSpPr>
        <p:spPr>
          <a:xfrm>
            <a:off x="3159975" y="3992000"/>
            <a:ext cx="3483000" cy="70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49"/>
          <p:cNvSpPr txBox="1"/>
          <p:nvPr>
            <p:ph idx="2" type="title"/>
          </p:nvPr>
        </p:nvSpPr>
        <p:spPr>
          <a:xfrm>
            <a:off x="4244000" y="1256362"/>
            <a:ext cx="1299000" cy="106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0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</a:t>
            </a:r>
            <a:endParaRPr/>
          </a:p>
        </p:txBody>
      </p:sp>
      <p:sp>
        <p:nvSpPr>
          <p:cNvPr id="417" name="Google Shape;417;p30"/>
          <p:cNvSpPr txBox="1"/>
          <p:nvPr>
            <p:ph idx="1" type="body"/>
          </p:nvPr>
        </p:nvSpPr>
        <p:spPr>
          <a:xfrm>
            <a:off x="1404700" y="1181550"/>
            <a:ext cx="3179100" cy="119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Entonces, funciona, ¿qué son?</a:t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400"/>
              <a:t>Nos permiten agrupar conjuntos de afirmaciones, comandos o instrucciones.</a:t>
            </a:r>
            <a:endParaRPr sz="1400"/>
          </a:p>
        </p:txBody>
      </p:sp>
      <p:pic>
        <p:nvPicPr>
          <p:cNvPr id="418" name="Google Shape;418;p30">
            <a:hlinkClick/>
          </p:cNvPr>
          <p:cNvPicPr preferRelativeResize="0"/>
          <p:nvPr/>
        </p:nvPicPr>
        <p:blipFill rotWithShape="1">
          <a:blip r:embed="rId3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0">
            <a:hlinkClick action="ppaction://hlinkshowjump?jump=previous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0">
            <a:hlinkClick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0">
            <a:hlinkClick/>
          </p:cNvPr>
          <p:cNvPicPr preferRelativeResize="0"/>
          <p:nvPr/>
        </p:nvPicPr>
        <p:blipFill rotWithShape="1">
          <a:blip r:embed="rId5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0">
            <a:hlinkClick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3" name="Google Shape;423;p30">
            <a:hlinkClick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4" name="Google Shape;424;p30">
            <a:hlinkClick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5" name="Google Shape;425;p30">
            <a:hlinkClick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26" name="Google Shape;42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65550" y="2108287"/>
            <a:ext cx="3265875" cy="24384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700000" dist="38100">
              <a:srgbClr val="000000">
                <a:alpha val="30000"/>
              </a:srgbClr>
            </a:outerShdw>
          </a:effectLst>
        </p:spPr>
      </p:pic>
      <p:sp>
        <p:nvSpPr>
          <p:cNvPr id="427" name="Google Shape;427;p30"/>
          <p:cNvSpPr txBox="1"/>
          <p:nvPr/>
        </p:nvSpPr>
        <p:spPr>
          <a:xfrm>
            <a:off x="5029950" y="1186950"/>
            <a:ext cx="30000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Tajawal Light"/>
                <a:ea typeface="Tajawal Light"/>
                <a:cs typeface="Tajawal Light"/>
                <a:sym typeface="Tajawal Light"/>
              </a:rPr>
              <a:t>Si quisiera agrupar todas esas declaraciones juntas (generalmente están relacionadas entre sí y generalmente producen algún tipo de salida), puede agruparlas dentro de una función.</a:t>
            </a:r>
            <a:endParaRPr sz="1300">
              <a:latin typeface="Tajawal Light"/>
              <a:ea typeface="Tajawal Light"/>
              <a:cs typeface="Tajawal Light"/>
              <a:sym typeface="Tajawal Light"/>
            </a:endParaRPr>
          </a:p>
        </p:txBody>
      </p:sp>
      <p:pic>
        <p:nvPicPr>
          <p:cNvPr id="428" name="Google Shape;428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31425" y="2209163"/>
            <a:ext cx="3878108" cy="2314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700000" dist="38100">
              <a:srgbClr val="000000">
                <a:alpha val="3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1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</a:t>
            </a:r>
            <a:endParaRPr/>
          </a:p>
        </p:txBody>
      </p:sp>
      <p:pic>
        <p:nvPicPr>
          <p:cNvPr id="434" name="Google Shape;434;p31">
            <a:hlinkClick/>
          </p:cNvPr>
          <p:cNvPicPr preferRelativeResize="0"/>
          <p:nvPr/>
        </p:nvPicPr>
        <p:blipFill rotWithShape="1">
          <a:blip r:embed="rId3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1">
            <a:hlinkClick action="ppaction://hlinkshowjump?jump=previous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1">
            <a:hlinkClick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1">
            <a:hlinkClick/>
          </p:cNvPr>
          <p:cNvPicPr preferRelativeResize="0"/>
          <p:nvPr/>
        </p:nvPicPr>
        <p:blipFill rotWithShape="1">
          <a:blip r:embed="rId5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31">
            <a:hlinkClick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9" name="Google Shape;439;p31">
            <a:hlinkClick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0" name="Google Shape;440;p31">
            <a:hlinkClick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1" name="Google Shape;441;p31">
            <a:hlinkClick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2" name="Google Shape;442;p31"/>
          <p:cNvSpPr txBox="1"/>
          <p:nvPr/>
        </p:nvSpPr>
        <p:spPr>
          <a:xfrm>
            <a:off x="1278225" y="1404325"/>
            <a:ext cx="3795900" cy="28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ajawal Light"/>
                <a:ea typeface="Tajawal Light"/>
                <a:cs typeface="Tajawal Light"/>
                <a:sym typeface="Tajawal Light"/>
              </a:rPr>
              <a:t>Las funciones agrupan un conjunto de instrucciones, a menudo tomando valores (hablamos de argumentos antes), haciendo algo de trabajo y luego devolviendo un valor o un conjunto de valores a lo que lo solicitó.</a:t>
            </a:r>
            <a:endParaRPr>
              <a:latin typeface="Tajawal Light"/>
              <a:ea typeface="Tajawal Light"/>
              <a:cs typeface="Tajawal Light"/>
              <a:sym typeface="Tajawal Light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Tajawal Light"/>
              <a:buChar char="●"/>
            </a:pPr>
            <a:r>
              <a:rPr lang="es">
                <a:latin typeface="Tajawal Light"/>
                <a:ea typeface="Tajawal Light"/>
                <a:cs typeface="Tajawal Light"/>
                <a:sym typeface="Tajawal Light"/>
              </a:rPr>
              <a:t>Se crean o definen funciones y luego se llaman.</a:t>
            </a:r>
            <a:endParaRPr>
              <a:latin typeface="Tajawal Light"/>
              <a:ea typeface="Tajawal Light"/>
              <a:cs typeface="Tajawal Light"/>
              <a:sym typeface="Tajawal 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jawal Light"/>
              <a:ea typeface="Tajawal Light"/>
              <a:cs typeface="Tajawal Light"/>
              <a:sym typeface="Tajawal Ligh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Tajawal Light"/>
              <a:buChar char="●"/>
            </a:pPr>
            <a:r>
              <a:rPr lang="es">
                <a:latin typeface="Tajawal Light"/>
                <a:ea typeface="Tajawal Light"/>
                <a:cs typeface="Tajawal Light"/>
                <a:sym typeface="Tajawal Light"/>
              </a:rPr>
              <a:t>Cuando se crea una función, se llama definición de función.</a:t>
            </a:r>
            <a:endParaRPr>
              <a:latin typeface="Tajawal Light"/>
              <a:ea typeface="Tajawal Light"/>
              <a:cs typeface="Tajawal Light"/>
              <a:sym typeface="Tajawal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jawal Light"/>
              <a:ea typeface="Tajawal Light"/>
              <a:cs typeface="Tajawal Light"/>
              <a:sym typeface="Tajawal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jawal Light"/>
              <a:ea typeface="Tajawal Light"/>
              <a:cs typeface="Tajawal Light"/>
              <a:sym typeface="Tajawal Light"/>
            </a:endParaRPr>
          </a:p>
        </p:txBody>
      </p:sp>
      <p:pic>
        <p:nvPicPr>
          <p:cNvPr id="443" name="Google Shape;44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4125" y="1562776"/>
            <a:ext cx="3960051" cy="23632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700000" dist="38100">
              <a:srgbClr val="000000">
                <a:alpha val="3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2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Scoping (Alcance)</a:t>
            </a:r>
            <a:endParaRPr sz="2600"/>
          </a:p>
        </p:txBody>
      </p:sp>
      <p:pic>
        <p:nvPicPr>
          <p:cNvPr id="449" name="Google Shape;449;p32">
            <a:hlinkClick/>
          </p:cNvPr>
          <p:cNvPicPr preferRelativeResize="0"/>
          <p:nvPr/>
        </p:nvPicPr>
        <p:blipFill rotWithShape="1">
          <a:blip r:embed="rId3">
            <a:alphaModFix/>
          </a:blip>
          <a:srcRect b="475" l="0" r="0" t="46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32">
            <a:hlinkClick/>
          </p:cNvPr>
          <p:cNvPicPr preferRelativeResize="0"/>
          <p:nvPr/>
        </p:nvPicPr>
        <p:blipFill rotWithShape="1">
          <a:blip r:embed="rId4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32">
            <a:hlinkClick action="ppaction://hlinkshowjump?jump=previous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32">
            <a:hlinkClick action="ppaction://hlinkshowjump?jump=next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32">
            <a:hlinkClick/>
          </p:cNvPr>
          <p:cNvPicPr preferRelativeResize="0"/>
          <p:nvPr/>
        </p:nvPicPr>
        <p:blipFill rotWithShape="1">
          <a:blip r:embed="rId6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2">
            <a:hlinkClick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5" name="Google Shape;455;p32">
            <a:hlinkClick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6" name="Google Shape;456;p32">
            <a:hlinkClick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7" name="Google Shape;457;p32">
            <a:hlinkClick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8" name="Google Shape;458;p32"/>
          <p:cNvSpPr txBox="1"/>
          <p:nvPr/>
        </p:nvSpPr>
        <p:spPr>
          <a:xfrm>
            <a:off x="1936350" y="1355000"/>
            <a:ext cx="5762100" cy="24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Tajawal"/>
                <a:ea typeface="Tajawal"/>
                <a:cs typeface="Tajawal"/>
                <a:sym typeface="Tajawal"/>
              </a:rPr>
              <a:t>L</a:t>
            </a:r>
            <a:r>
              <a:rPr lang="es" sz="1300">
                <a:latin typeface="Tajawal"/>
                <a:ea typeface="Tajawal"/>
                <a:cs typeface="Tajawal"/>
                <a:sym typeface="Tajawal"/>
              </a:rPr>
              <a:t>a segunda diferencia entre </a:t>
            </a:r>
            <a:r>
              <a:rPr b="1" lang="es" sz="1300">
                <a:solidFill>
                  <a:schemeClr val="accent5"/>
                </a:solidFill>
                <a:highlight>
                  <a:srgbClr val="EFEFEF"/>
                </a:highlight>
                <a:latin typeface="Tajawal"/>
                <a:ea typeface="Tajawal"/>
                <a:cs typeface="Tajawal"/>
                <a:sym typeface="Tajawal"/>
              </a:rPr>
              <a:t>var</a:t>
            </a:r>
            <a:r>
              <a:rPr lang="es" sz="1300">
                <a:latin typeface="Tajawal"/>
                <a:ea typeface="Tajawal"/>
                <a:cs typeface="Tajawal"/>
                <a:sym typeface="Tajawal"/>
              </a:rPr>
              <a:t>, </a:t>
            </a:r>
            <a:r>
              <a:rPr b="1" lang="es" sz="1300">
                <a:solidFill>
                  <a:schemeClr val="accent5"/>
                </a:solidFill>
                <a:highlight>
                  <a:srgbClr val="EFEFEF"/>
                </a:highlight>
                <a:latin typeface="Tajawal"/>
                <a:ea typeface="Tajawal"/>
                <a:cs typeface="Tajawal"/>
                <a:sym typeface="Tajawal"/>
              </a:rPr>
              <a:t>let</a:t>
            </a:r>
            <a:r>
              <a:rPr lang="es" sz="1300">
                <a:latin typeface="Tajawal"/>
                <a:ea typeface="Tajawal"/>
                <a:cs typeface="Tajawal"/>
                <a:sym typeface="Tajawal"/>
              </a:rPr>
              <a:t> y </a:t>
            </a:r>
            <a:r>
              <a:rPr b="1" lang="es" sz="1300">
                <a:solidFill>
                  <a:schemeClr val="accent5"/>
                </a:solidFill>
                <a:highlight>
                  <a:srgbClr val="EFEFEF"/>
                </a:highlight>
                <a:latin typeface="Tajawal"/>
                <a:ea typeface="Tajawal"/>
                <a:cs typeface="Tajawal"/>
                <a:sym typeface="Tajawal"/>
              </a:rPr>
              <a:t>const</a:t>
            </a:r>
            <a:r>
              <a:rPr lang="es" sz="1300">
                <a:latin typeface="Tajawal"/>
                <a:ea typeface="Tajawal"/>
                <a:cs typeface="Tajawal"/>
                <a:sym typeface="Tajawal"/>
              </a:rPr>
              <a:t>,  es el alcance (scope). El Scoping en JavaScript responde a la pregunta </a:t>
            </a:r>
            <a:r>
              <a:rPr i="1" lang="es" sz="1300">
                <a:latin typeface="Tajawal"/>
                <a:ea typeface="Tajawal"/>
                <a:cs typeface="Tajawal"/>
                <a:sym typeface="Tajawal"/>
              </a:rPr>
              <a:t>"¿Dónde están disponibles mis variables?"</a:t>
            </a:r>
            <a:endParaRPr i="1" sz="1300">
              <a:latin typeface="Tajawal"/>
              <a:ea typeface="Tajawal"/>
              <a:cs typeface="Tajawal"/>
              <a:sym typeface="Tajawal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ajawal"/>
              <a:buChar char="●"/>
            </a:pPr>
            <a:r>
              <a:rPr lang="es" sz="1300">
                <a:latin typeface="Tajawal"/>
                <a:ea typeface="Tajawal"/>
                <a:cs typeface="Tajawal"/>
                <a:sym typeface="Tajawal"/>
              </a:rPr>
              <a:t>Las variables </a:t>
            </a:r>
            <a:r>
              <a:rPr b="1" lang="es" sz="1300">
                <a:solidFill>
                  <a:schemeClr val="accent5"/>
                </a:solidFill>
                <a:highlight>
                  <a:srgbClr val="EFEFEF"/>
                </a:highlight>
                <a:latin typeface="Tajawal"/>
                <a:ea typeface="Tajawal"/>
                <a:cs typeface="Tajawal"/>
                <a:sym typeface="Tajawal"/>
              </a:rPr>
              <a:t>var </a:t>
            </a:r>
            <a:r>
              <a:rPr lang="es" sz="1300">
                <a:latin typeface="Tajawal"/>
                <a:ea typeface="Tajawal"/>
                <a:cs typeface="Tajawal"/>
                <a:sym typeface="Tajawal"/>
              </a:rPr>
              <a:t>tienen un alcance diferente al de las variables </a:t>
            </a:r>
            <a:r>
              <a:rPr b="1" lang="es" sz="1300">
                <a:solidFill>
                  <a:schemeClr val="accent5"/>
                </a:solidFill>
                <a:highlight>
                  <a:srgbClr val="EFEFEF"/>
                </a:highlight>
                <a:latin typeface="Tajawal"/>
                <a:ea typeface="Tajawal"/>
                <a:cs typeface="Tajawal"/>
                <a:sym typeface="Tajawal"/>
              </a:rPr>
              <a:t>let</a:t>
            </a:r>
            <a:r>
              <a:rPr lang="es" sz="1300">
                <a:latin typeface="Tajawal"/>
                <a:ea typeface="Tajawal"/>
                <a:cs typeface="Tajawal"/>
                <a:sym typeface="Tajawal"/>
              </a:rPr>
              <a:t> y </a:t>
            </a:r>
            <a:r>
              <a:rPr b="1" lang="es" sz="1300">
                <a:solidFill>
                  <a:schemeClr val="accent5"/>
                </a:solidFill>
                <a:highlight>
                  <a:srgbClr val="EFEFEF"/>
                </a:highlight>
                <a:latin typeface="Tajawal"/>
                <a:ea typeface="Tajawal"/>
                <a:cs typeface="Tajawal"/>
                <a:sym typeface="Tajawal"/>
              </a:rPr>
              <a:t>const</a:t>
            </a:r>
            <a:r>
              <a:rPr lang="es" sz="1300">
                <a:latin typeface="Tajawal"/>
                <a:ea typeface="Tajawal"/>
                <a:cs typeface="Tajawal"/>
                <a:sym typeface="Tajawal"/>
              </a:rPr>
              <a:t>.</a:t>
            </a:r>
            <a:endParaRPr sz="1300">
              <a:latin typeface="Tajawal"/>
              <a:ea typeface="Tajawal"/>
              <a:cs typeface="Tajawal"/>
              <a:sym typeface="Tajawal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ajawal"/>
              <a:buChar char="●"/>
            </a:pPr>
            <a:r>
              <a:rPr lang="es" sz="1300">
                <a:latin typeface="Tajawal"/>
                <a:ea typeface="Tajawal"/>
                <a:cs typeface="Tajawal"/>
                <a:sym typeface="Tajawal"/>
              </a:rPr>
              <a:t>Las variables </a:t>
            </a:r>
            <a:r>
              <a:rPr b="1" lang="es" sz="1300">
                <a:solidFill>
                  <a:schemeClr val="accent5"/>
                </a:solidFill>
                <a:highlight>
                  <a:srgbClr val="EFEFEF"/>
                </a:highlight>
                <a:latin typeface="Tajawal"/>
                <a:ea typeface="Tajawal"/>
                <a:cs typeface="Tajawal"/>
                <a:sym typeface="Tajawal"/>
              </a:rPr>
              <a:t>var </a:t>
            </a:r>
            <a:r>
              <a:rPr lang="es" sz="1300">
                <a:latin typeface="Tajawal"/>
                <a:ea typeface="Tajawal"/>
                <a:cs typeface="Tajawal"/>
                <a:sym typeface="Tajawal"/>
              </a:rPr>
              <a:t>son lo que llamamos variables de ámbito de función (solo están disponibles dentro de la función padre (parent function).</a:t>
            </a:r>
            <a:endParaRPr sz="1300">
              <a:latin typeface="Tajawal"/>
              <a:ea typeface="Tajawal"/>
              <a:cs typeface="Tajawal"/>
              <a:sym typeface="Tajawal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ajawal"/>
              <a:buChar char="●"/>
            </a:pPr>
            <a:r>
              <a:rPr lang="es" sz="1300">
                <a:latin typeface="Tajawal"/>
                <a:ea typeface="Tajawal"/>
                <a:cs typeface="Tajawal"/>
                <a:sym typeface="Tajawal"/>
              </a:rPr>
              <a:t>Las variables </a:t>
            </a:r>
            <a:r>
              <a:rPr b="1" lang="es" sz="1300">
                <a:solidFill>
                  <a:schemeClr val="accent5"/>
                </a:solidFill>
                <a:highlight>
                  <a:srgbClr val="EFEFEF"/>
                </a:highlight>
                <a:latin typeface="Tajawal"/>
                <a:ea typeface="Tajawal"/>
                <a:cs typeface="Tajawal"/>
                <a:sym typeface="Tajawal"/>
              </a:rPr>
              <a:t>let </a:t>
            </a:r>
            <a:r>
              <a:rPr lang="es" sz="1300">
                <a:latin typeface="Tajawal"/>
                <a:ea typeface="Tajawal"/>
                <a:cs typeface="Tajawal"/>
                <a:sym typeface="Tajawal"/>
              </a:rPr>
              <a:t>y </a:t>
            </a:r>
            <a:r>
              <a:rPr b="1" lang="es" sz="1300">
                <a:solidFill>
                  <a:schemeClr val="accent5"/>
                </a:solidFill>
                <a:highlight>
                  <a:srgbClr val="EFEFEF"/>
                </a:highlight>
                <a:latin typeface="Tajawal"/>
                <a:ea typeface="Tajawal"/>
                <a:cs typeface="Tajawal"/>
                <a:sym typeface="Tajawal"/>
              </a:rPr>
              <a:t>const </a:t>
            </a:r>
            <a:r>
              <a:rPr lang="es" sz="1300">
                <a:latin typeface="Tajawal"/>
                <a:ea typeface="Tajawal"/>
                <a:cs typeface="Tajawal"/>
                <a:sym typeface="Tajawal"/>
              </a:rPr>
              <a:t>son a lo que nos referimos como variables de ámbito de bloque (block scoped variables).</a:t>
            </a:r>
            <a:endParaRPr sz="1300">
              <a:latin typeface="Tajawal"/>
              <a:ea typeface="Tajawal"/>
              <a:cs typeface="Tajawal"/>
              <a:sym typeface="Tajaw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 txBox="1"/>
          <p:nvPr>
            <p:ph type="title"/>
          </p:nvPr>
        </p:nvSpPr>
        <p:spPr>
          <a:xfrm>
            <a:off x="1114050" y="393425"/>
            <a:ext cx="6915900" cy="45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Condicionales</a:t>
            </a:r>
            <a:endParaRPr/>
          </a:p>
        </p:txBody>
      </p:sp>
      <p:sp>
        <p:nvSpPr>
          <p:cNvPr id="464" name="Google Shape;464;p33"/>
          <p:cNvSpPr txBox="1"/>
          <p:nvPr/>
        </p:nvSpPr>
        <p:spPr>
          <a:xfrm>
            <a:off x="934650" y="1324975"/>
            <a:ext cx="4056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es">
                <a:latin typeface="Tajawal"/>
                <a:ea typeface="Tajawal"/>
                <a:cs typeface="Tajawal"/>
                <a:sym typeface="Tajawal"/>
              </a:rPr>
              <a:t>Primero, los resultados booleanos que esperan las condicionales se pueden conseguir con operadores lógicos. Veamos un ejemplo con “Mayor que (Greater than - &gt;)” y el </a:t>
            </a:r>
            <a:r>
              <a:rPr b="1" i="1" lang="es">
                <a:highlight>
                  <a:srgbClr val="EFEFEF"/>
                </a:highlight>
                <a:latin typeface="Tajawal"/>
                <a:ea typeface="Tajawal"/>
                <a:cs typeface="Tajawal"/>
                <a:sym typeface="Tajawal"/>
              </a:rPr>
              <a:t>if</a:t>
            </a:r>
            <a:r>
              <a:rPr lang="es">
                <a:latin typeface="Tajawal"/>
                <a:ea typeface="Tajawal"/>
                <a:cs typeface="Tajawal"/>
                <a:sym typeface="Tajawal"/>
              </a:rPr>
              <a:t>.</a:t>
            </a:r>
            <a:endParaRPr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465" name="Google Shape;4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788" y="978350"/>
            <a:ext cx="2686900" cy="1858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760000" dist="38100">
              <a:srgbClr val="000000">
                <a:alpha val="32000"/>
              </a:srgbClr>
            </a:outerShdw>
          </a:effectLst>
        </p:spPr>
      </p:pic>
      <p:sp>
        <p:nvSpPr>
          <p:cNvPr id="466" name="Google Shape;466;p33"/>
          <p:cNvSpPr txBox="1"/>
          <p:nvPr/>
        </p:nvSpPr>
        <p:spPr>
          <a:xfrm>
            <a:off x="934650" y="3241200"/>
            <a:ext cx="4056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es">
                <a:latin typeface="Tajawal"/>
                <a:ea typeface="Tajawal"/>
                <a:cs typeface="Tajawal"/>
                <a:sym typeface="Tajawal"/>
              </a:rPr>
              <a:t>Otro ejemplo, seria con </a:t>
            </a:r>
            <a:r>
              <a:rPr b="1" lang="es">
                <a:highlight>
                  <a:srgbClr val="EFEFEF"/>
                </a:highlight>
                <a:latin typeface="Tajawal"/>
                <a:ea typeface="Tajawal"/>
                <a:cs typeface="Tajawal"/>
                <a:sym typeface="Tajawal"/>
              </a:rPr>
              <a:t>else</a:t>
            </a:r>
            <a:r>
              <a:rPr lang="es">
                <a:latin typeface="Tajawal"/>
                <a:ea typeface="Tajawal"/>
                <a:cs typeface="Tajawal"/>
                <a:sym typeface="Tajawal"/>
              </a:rPr>
              <a:t>. Este requiere un </a:t>
            </a:r>
            <a:r>
              <a:rPr b="1" lang="es">
                <a:highlight>
                  <a:srgbClr val="EFEFEF"/>
                </a:highlight>
                <a:latin typeface="Tajawal"/>
                <a:ea typeface="Tajawal"/>
                <a:cs typeface="Tajawal"/>
                <a:sym typeface="Tajawal"/>
              </a:rPr>
              <a:t>if </a:t>
            </a:r>
            <a:r>
              <a:rPr lang="es">
                <a:latin typeface="Tajawal"/>
                <a:ea typeface="Tajawal"/>
                <a:cs typeface="Tajawal"/>
                <a:sym typeface="Tajawal"/>
              </a:rPr>
              <a:t>porque es una alternativa. Podemos ver </a:t>
            </a:r>
            <a:r>
              <a:rPr b="1" lang="es">
                <a:highlight>
                  <a:srgbClr val="EFEFEF"/>
                </a:highlight>
                <a:latin typeface="Tajawal"/>
                <a:ea typeface="Tajawal"/>
                <a:cs typeface="Tajawal"/>
                <a:sym typeface="Tajawal"/>
              </a:rPr>
              <a:t>if </a:t>
            </a:r>
            <a:r>
              <a:rPr lang="es">
                <a:latin typeface="Tajawal"/>
                <a:ea typeface="Tajawal"/>
                <a:cs typeface="Tajawal"/>
                <a:sym typeface="Tajawal"/>
              </a:rPr>
              <a:t>como “Si entonces” y </a:t>
            </a:r>
            <a:r>
              <a:rPr b="1" lang="es">
                <a:highlight>
                  <a:srgbClr val="EFEFEF"/>
                </a:highlight>
                <a:latin typeface="Tajawal"/>
                <a:ea typeface="Tajawal"/>
                <a:cs typeface="Tajawal"/>
                <a:sym typeface="Tajawal"/>
              </a:rPr>
              <a:t>else </a:t>
            </a:r>
            <a:r>
              <a:rPr lang="es">
                <a:latin typeface="Tajawal"/>
                <a:ea typeface="Tajawal"/>
                <a:cs typeface="Tajawal"/>
                <a:sym typeface="Tajawal"/>
              </a:rPr>
              <a:t>como “sino” luego del </a:t>
            </a:r>
            <a:r>
              <a:rPr b="1" lang="es">
                <a:highlight>
                  <a:srgbClr val="EFEFEF"/>
                </a:highlight>
                <a:latin typeface="Tajawal"/>
                <a:ea typeface="Tajawal"/>
                <a:cs typeface="Tajawal"/>
                <a:sym typeface="Tajawal"/>
              </a:rPr>
              <a:t>if</a:t>
            </a:r>
            <a:r>
              <a:rPr lang="es">
                <a:latin typeface="Tajawal"/>
                <a:ea typeface="Tajawal"/>
                <a:cs typeface="Tajawal"/>
                <a:sym typeface="Tajawal"/>
              </a:rPr>
              <a:t>.</a:t>
            </a:r>
            <a:endParaRPr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467" name="Google Shape;46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3325" y="2627100"/>
            <a:ext cx="2547835" cy="2059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760000" dist="38100">
              <a:srgbClr val="000000">
                <a:alpha val="32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4"/>
          <p:cNvSpPr txBox="1"/>
          <p:nvPr>
            <p:ph type="title"/>
          </p:nvPr>
        </p:nvSpPr>
        <p:spPr>
          <a:xfrm>
            <a:off x="1224925" y="3010363"/>
            <a:ext cx="4661400" cy="762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jQuery</a:t>
            </a:r>
            <a:endParaRPr/>
          </a:p>
        </p:txBody>
      </p:sp>
      <p:sp>
        <p:nvSpPr>
          <p:cNvPr id="473" name="Google Shape;473;p34"/>
          <p:cNvSpPr txBox="1"/>
          <p:nvPr>
            <p:ph idx="1" type="subTitle"/>
          </p:nvPr>
        </p:nvSpPr>
        <p:spPr>
          <a:xfrm>
            <a:off x="1814125" y="3845875"/>
            <a:ext cx="3483000" cy="70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Liberia de JavaScript</a:t>
            </a:r>
            <a:endParaRPr b="1" sz="1900"/>
          </a:p>
        </p:txBody>
      </p:sp>
      <p:pic>
        <p:nvPicPr>
          <p:cNvPr id="474" name="Google Shape;474;p34">
            <a:hlinkClick/>
          </p:cNvPr>
          <p:cNvPicPr preferRelativeResize="0"/>
          <p:nvPr/>
        </p:nvPicPr>
        <p:blipFill rotWithShape="1">
          <a:blip r:embed="rId3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34">
            <a:hlinkClick action="ppaction://hlinkshowjump?jump=previous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34">
            <a:hlinkClick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34">
            <a:hlinkClick/>
          </p:cNvPr>
          <p:cNvPicPr preferRelativeResize="0"/>
          <p:nvPr/>
        </p:nvPicPr>
        <p:blipFill rotWithShape="1">
          <a:blip r:embed="rId5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34">
            <a:hlinkClick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9" name="Google Shape;479;p34">
            <a:hlinkClick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0" name="Google Shape;480;p34">
            <a:hlinkClick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1" name="Google Shape;481;p34">
            <a:hlinkClick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2" name="Google Shape;482;p34"/>
          <p:cNvSpPr txBox="1"/>
          <p:nvPr/>
        </p:nvSpPr>
        <p:spPr>
          <a:xfrm>
            <a:off x="6689110" y="1851850"/>
            <a:ext cx="498900" cy="55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2400">
                <a:solidFill>
                  <a:srgbClr val="E8E7E3"/>
                </a:solidFill>
              </a:rPr>
              <a:t>👆</a:t>
            </a:r>
            <a:endParaRPr sz="2400">
              <a:solidFill>
                <a:srgbClr val="E8E7E3"/>
              </a:solidFill>
            </a:endParaRPr>
          </a:p>
        </p:txBody>
      </p:sp>
      <p:pic>
        <p:nvPicPr>
          <p:cNvPr id="483" name="Google Shape;483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1400" y="65850"/>
            <a:ext cx="3260400" cy="28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5"/>
          <p:cNvSpPr txBox="1"/>
          <p:nvPr>
            <p:ph type="title"/>
          </p:nvPr>
        </p:nvSpPr>
        <p:spPr>
          <a:xfrm>
            <a:off x="1114050" y="393425"/>
            <a:ext cx="6915900" cy="45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Integrando jQuery</a:t>
            </a:r>
            <a:endParaRPr/>
          </a:p>
        </p:txBody>
      </p:sp>
      <p:sp>
        <p:nvSpPr>
          <p:cNvPr id="489" name="Google Shape;489;p35"/>
          <p:cNvSpPr txBox="1"/>
          <p:nvPr/>
        </p:nvSpPr>
        <p:spPr>
          <a:xfrm>
            <a:off x="963500" y="1453275"/>
            <a:ext cx="699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ajawal"/>
                <a:ea typeface="Tajawal"/>
                <a:cs typeface="Tajawal"/>
                <a:sym typeface="Tajawal"/>
              </a:rPr>
              <a:t>jQuery es una </a:t>
            </a:r>
            <a:r>
              <a:rPr lang="es">
                <a:latin typeface="Tajawal"/>
                <a:ea typeface="Tajawal"/>
                <a:cs typeface="Tajawal"/>
                <a:sym typeface="Tajawal"/>
              </a:rPr>
              <a:t>librería</a:t>
            </a:r>
            <a:r>
              <a:rPr lang="es">
                <a:latin typeface="Tajawal"/>
                <a:ea typeface="Tajawal"/>
                <a:cs typeface="Tajawal"/>
                <a:sym typeface="Tajawal"/>
              </a:rPr>
              <a:t> de JavaScript que nos permite escribir menos código y obtener los mismos resultados que con JavaScript puro, referido como Vanilla. </a:t>
            </a:r>
            <a:endParaRPr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490" name="Google Shape;490;p35"/>
          <p:cNvPicPr preferRelativeResize="0"/>
          <p:nvPr/>
        </p:nvPicPr>
        <p:blipFill rotWithShape="1">
          <a:blip r:embed="rId3">
            <a:alphaModFix/>
          </a:blip>
          <a:srcRect b="30225" l="0" r="0" t="29635"/>
          <a:stretch/>
        </p:blipFill>
        <p:spPr>
          <a:xfrm>
            <a:off x="2941800" y="2492475"/>
            <a:ext cx="3260400" cy="112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263" y="3536150"/>
            <a:ext cx="7088374" cy="8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6"/>
          <p:cNvSpPr txBox="1"/>
          <p:nvPr>
            <p:ph type="title"/>
          </p:nvPr>
        </p:nvSpPr>
        <p:spPr>
          <a:xfrm>
            <a:off x="1114050" y="393425"/>
            <a:ext cx="6915900" cy="45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 de jQuery</a:t>
            </a:r>
            <a:endParaRPr/>
          </a:p>
        </p:txBody>
      </p:sp>
      <p:sp>
        <p:nvSpPr>
          <p:cNvPr id="497" name="Google Shape;497;p36"/>
          <p:cNvSpPr txBox="1"/>
          <p:nvPr/>
        </p:nvSpPr>
        <p:spPr>
          <a:xfrm>
            <a:off x="2560050" y="1461500"/>
            <a:ext cx="4435200" cy="22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Tajawal"/>
                <a:ea typeface="Tajawal"/>
                <a:cs typeface="Tajawal"/>
                <a:sym typeface="Tajawal"/>
              </a:rPr>
              <a:t>La librería de jQuery tiene las siguientes características:</a:t>
            </a:r>
            <a:endParaRPr sz="1700">
              <a:latin typeface="Tajawal"/>
              <a:ea typeface="Tajawal"/>
              <a:cs typeface="Tajawal"/>
              <a:sym typeface="Tajawal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Tajawal"/>
              <a:buChar char="●"/>
            </a:pPr>
            <a:r>
              <a:rPr lang="es" sz="1700">
                <a:latin typeface="Tajawal"/>
                <a:ea typeface="Tajawal"/>
                <a:cs typeface="Tajawal"/>
                <a:sym typeface="Tajawal"/>
              </a:rPr>
              <a:t>Manipulación del DOM/HTML.</a:t>
            </a:r>
            <a:endParaRPr sz="1700">
              <a:latin typeface="Tajawal"/>
              <a:ea typeface="Tajawal"/>
              <a:cs typeface="Tajawal"/>
              <a:sym typeface="Tajawal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Tajawal"/>
              <a:buChar char="●"/>
            </a:pPr>
            <a:r>
              <a:rPr lang="es" sz="1700">
                <a:latin typeface="Tajawal"/>
                <a:ea typeface="Tajawal"/>
                <a:cs typeface="Tajawal"/>
                <a:sym typeface="Tajawal"/>
              </a:rPr>
              <a:t>Manipulación de CSS.</a:t>
            </a:r>
            <a:endParaRPr sz="1700">
              <a:latin typeface="Tajawal"/>
              <a:ea typeface="Tajawal"/>
              <a:cs typeface="Tajawal"/>
              <a:sym typeface="Tajawal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Tajawal"/>
              <a:buChar char="●"/>
            </a:pPr>
            <a:r>
              <a:rPr lang="es" sz="1700">
                <a:latin typeface="Tajawal"/>
                <a:ea typeface="Tajawal"/>
                <a:cs typeface="Tajawal"/>
                <a:sym typeface="Tajawal"/>
              </a:rPr>
              <a:t>Métodos de eventos para HTML.</a:t>
            </a:r>
            <a:endParaRPr sz="1700">
              <a:latin typeface="Tajawal"/>
              <a:ea typeface="Tajawal"/>
              <a:cs typeface="Tajawal"/>
              <a:sym typeface="Tajawal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1700"/>
              <a:buFont typeface="Tajawal"/>
              <a:buChar char="●"/>
            </a:pPr>
            <a:r>
              <a:rPr lang="es" sz="1700">
                <a:latin typeface="Tajawal"/>
                <a:ea typeface="Tajawal"/>
                <a:cs typeface="Tajawal"/>
                <a:sym typeface="Tajawal"/>
              </a:rPr>
              <a:t>Efectos y animaciones.</a:t>
            </a:r>
            <a:endParaRPr sz="1700"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498" name="Google Shape;4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5250" y="3713525"/>
            <a:ext cx="1733450" cy="14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te Lovely Interface by Slidesgo">
  <a:themeElements>
    <a:clrScheme name="Simple Light">
      <a:dk1>
        <a:srgbClr val="595959"/>
      </a:dk1>
      <a:lt1>
        <a:srgbClr val="C2C2C2"/>
      </a:lt1>
      <a:dk2>
        <a:srgbClr val="595959"/>
      </a:dk2>
      <a:lt2>
        <a:srgbClr val="FFFFFF"/>
      </a:lt2>
      <a:accent1>
        <a:srgbClr val="B6D7A8"/>
      </a:accent1>
      <a:accent2>
        <a:srgbClr val="93C47D"/>
      </a:accent2>
      <a:accent3>
        <a:srgbClr val="FFFFFF"/>
      </a:accent3>
      <a:accent4>
        <a:srgbClr val="B6D7A8"/>
      </a:accent4>
      <a:accent5>
        <a:srgbClr val="6AA84F"/>
      </a:accent5>
      <a:accent6>
        <a:srgbClr val="FFFFFF"/>
      </a:accent6>
      <a:hlink>
        <a:srgbClr val="6AA8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F9F35E55D2BD43AB0BF46A7F7C7208" ma:contentTypeVersion="12" ma:contentTypeDescription="Create a new document." ma:contentTypeScope="" ma:versionID="b586d549c08fb2c5ccac13ec35ca28f5">
  <xsd:schema xmlns:xsd="http://www.w3.org/2001/XMLSchema" xmlns:xs="http://www.w3.org/2001/XMLSchema" xmlns:p="http://schemas.microsoft.com/office/2006/metadata/properties" xmlns:ns2="3065d16d-8c0f-4d78-a5b7-1a85ab13f5a1" xmlns:ns3="68de436f-caba-42f4-9d44-8dd240517248" targetNamespace="http://schemas.microsoft.com/office/2006/metadata/properties" ma:root="true" ma:fieldsID="9aa87f6448cae2aec7bb63aa18e454f7" ns2:_="" ns3:_="">
    <xsd:import namespace="3065d16d-8c0f-4d78-a5b7-1a85ab13f5a1"/>
    <xsd:import namespace="68de436f-caba-42f4-9d44-8dd2405172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65d16d-8c0f-4d78-a5b7-1a85ab13f5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135f420e-76a7-4267-a51a-d48cf00ef83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de436f-caba-42f4-9d44-8dd24051724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c9dcf2c-7d30-4277-860b-d180506e4ce4}" ma:internalName="TaxCatchAll" ma:showField="CatchAllData" ma:web="68de436f-caba-42f4-9d44-8dd2405172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8de436f-caba-42f4-9d44-8dd240517248" xsi:nil="true"/>
    <lcf76f155ced4ddcb4097134ff3c332f xmlns="3065d16d-8c0f-4d78-a5b7-1a85ab13f5a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11B8546-8797-4324-84C7-57896F724E2A}"/>
</file>

<file path=customXml/itemProps2.xml><?xml version="1.0" encoding="utf-8"?>
<ds:datastoreItem xmlns:ds="http://schemas.openxmlformats.org/officeDocument/2006/customXml" ds:itemID="{18C198F4-DCCD-42AB-A95E-F9196BE614A4}"/>
</file>

<file path=customXml/itemProps3.xml><?xml version="1.0" encoding="utf-8"?>
<ds:datastoreItem xmlns:ds="http://schemas.openxmlformats.org/officeDocument/2006/customXml" ds:itemID="{19D75ECA-9829-400A-82D4-D2BF85EF4C85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0x0101002BF9F35E55D2BD43AB0BF46A7F7C7208</vt:lpwstr>
  </property>
</Properties>
</file>