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Hepta Slab Medium"/>
      <p:regular r:id="rId18"/>
      <p:bold r:id="rId19"/>
    </p:embeddedFont>
    <p:embeddedFont>
      <p:font typeface="Fira Sans Extra Condensed Medium"/>
      <p:regular r:id="rId20"/>
      <p:bold r:id="rId21"/>
      <p:italic r:id="rId22"/>
      <p:boldItalic r:id="rId23"/>
    </p:embeddedFont>
    <p:embeddedFont>
      <p:font typeface="Raleway Black"/>
      <p:bold r:id="rId24"/>
      <p:boldItalic r:id="rId25"/>
    </p:embeddedFont>
    <p:embeddedFont>
      <p:font typeface="Hepta Slab SemiBold"/>
      <p:regular r:id="rId26"/>
      <p:bold r:id="rId27"/>
    </p:embeddedFont>
    <p:embeddedFont>
      <p:font typeface="Abel"/>
      <p:regular r:id="rId28"/>
    </p:embeddedFont>
    <p:embeddedFont>
      <p:font typeface="Bahiana"/>
      <p:regular r:id="rId29"/>
    </p:embeddedFont>
    <p:embeddedFont>
      <p:font typeface="Oswald SemiBold"/>
      <p:regular r:id="rId30"/>
      <p:bold r:id="rId31"/>
    </p:embeddedFont>
    <p:embeddedFont>
      <p:font typeface="Sansit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HeptaSlabSemiBold-regular.fntdata"/><Relationship Id="rId13" Type="http://schemas.openxmlformats.org/officeDocument/2006/relationships/slide" Target="slides/slide9.xml"/><Relationship Id="rId18" Type="http://schemas.openxmlformats.org/officeDocument/2006/relationships/font" Target="fonts/HeptaSlabMedium-regular.fntdata"/><Relationship Id="rId21" Type="http://schemas.openxmlformats.org/officeDocument/2006/relationships/font" Target="fonts/FiraSansExtraCondensedMedium-bold.fntdata"/><Relationship Id="rId34" Type="http://schemas.openxmlformats.org/officeDocument/2006/relationships/font" Target="fonts/Sansita-italic.fntdata"/><Relationship Id="rId25" Type="http://schemas.openxmlformats.org/officeDocument/2006/relationships/font" Target="fonts/RalewayBlack-boldItalic.fntdata"/><Relationship Id="rId7" Type="http://schemas.openxmlformats.org/officeDocument/2006/relationships/slide" Target="slides/slide3.xml"/><Relationship Id="rId33" Type="http://schemas.openxmlformats.org/officeDocument/2006/relationships/font" Target="fonts/Sansita-bold.fntdata"/><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customXml" Target="../customXml/item3.xml"/><Relationship Id="rId20" Type="http://schemas.openxmlformats.org/officeDocument/2006/relationships/font" Target="fonts/FiraSansExtraCondensedMedium-regular.fntdata"/><Relationship Id="rId2" Type="http://schemas.openxmlformats.org/officeDocument/2006/relationships/presProps" Target="presProps.xml"/><Relationship Id="rId29" Type="http://schemas.openxmlformats.org/officeDocument/2006/relationships/font" Target="fonts/Bahiana-regular.fntdata"/><Relationship Id="rId16" Type="http://schemas.openxmlformats.org/officeDocument/2006/relationships/slide" Target="slides/slide12.xml"/><Relationship Id="rId24" Type="http://schemas.openxmlformats.org/officeDocument/2006/relationships/font" Target="fonts/RalewayBlack-bold.fntdata"/><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Sansita-regular.fntdata"/><Relationship Id="rId37" Type="http://schemas.openxmlformats.org/officeDocument/2006/relationships/customXml" Target="../customXml/item2.xml"/><Relationship Id="rId23" Type="http://schemas.openxmlformats.org/officeDocument/2006/relationships/font" Target="fonts/FiraSansExtraCondensedMedium-boldItalic.fntdata"/><Relationship Id="rId28" Type="http://schemas.openxmlformats.org/officeDocument/2006/relationships/font" Target="fonts/Abel-regular.fntdata"/><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customXml" Target="../customXml/item1.xml"/><Relationship Id="rId31" Type="http://schemas.openxmlformats.org/officeDocument/2006/relationships/font" Target="fonts/OswaldSemiBold-bold.fntdata"/><Relationship Id="rId10" Type="http://schemas.openxmlformats.org/officeDocument/2006/relationships/slide" Target="slides/slide6.xml"/><Relationship Id="rId19" Type="http://schemas.openxmlformats.org/officeDocument/2006/relationships/font" Target="fonts/HeptaSlabMedium-bold.fntdata"/><Relationship Id="rId22" Type="http://schemas.openxmlformats.org/officeDocument/2006/relationships/font" Target="fonts/FiraSansExtraCondensedMedium-italic.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HeptaSlabSemiBold-bold.fntdata"/><Relationship Id="rId30" Type="http://schemas.openxmlformats.org/officeDocument/2006/relationships/font" Target="fonts/OswaldSemiBold-regular.fntdata"/><Relationship Id="rId35" Type="http://schemas.openxmlformats.org/officeDocument/2006/relationships/font" Target="fonts/Sansita-boldItalic.fntdata"/><Relationship Id="rId14" Type="http://schemas.openxmlformats.org/officeDocument/2006/relationships/slide" Target="slides/slide10.xml"/><Relationship Id="rId8" Type="http://schemas.openxmlformats.org/officeDocument/2006/relationships/slide" Target="slides/slide4.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354f388d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354f388d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e0e24060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e0e24060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e0e24060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e0e24060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e0e24060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e0e24060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2e4a97de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2e4a97de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72db5f7d0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72db5f7d0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72db5f7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72db5f7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72db5f7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72db5f7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72db5f7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72db5f7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72db5f7d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72db5f7d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72db5f7d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72db5f7d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72db5f7d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72db5f7d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e0e24060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e0e24060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fmla="val 5570" name="adj"/>
              </a:avLst>
            </a:prstGeom>
            <a:solidFill>
              <a:schemeClr val="dk1"/>
            </a:solidFill>
            <a:ln>
              <a:noFill/>
            </a:ln>
            <a:effectLst>
              <a:outerShdw blurRad="57150" rotWithShape="0" algn="bl" dir="294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fmla="val 3830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58375" y="690638"/>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72975" y="690638"/>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87575" y="690638"/>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 name="Google Shape;16;p2"/>
          <p:cNvSpPr txBox="1"/>
          <p:nvPr>
            <p:ph type="ctrTitle"/>
          </p:nvPr>
        </p:nvSpPr>
        <p:spPr>
          <a:xfrm>
            <a:off x="2720175" y="2687200"/>
            <a:ext cx="3703800" cy="897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a:solidFill>
                  <a:schemeClr val="lt1"/>
                </a:solidFill>
                <a:latin typeface="Hepta Slab Medium"/>
                <a:ea typeface="Hepta Slab Medium"/>
                <a:cs typeface="Hepta Slab Medium"/>
                <a:sym typeface="Hepta Slab Medium"/>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sp>
        <p:nvSpPr>
          <p:cNvPr id="17" name="Google Shape;17;p2"/>
          <p:cNvSpPr txBox="1"/>
          <p:nvPr>
            <p:ph idx="1" type="subTitle"/>
          </p:nvPr>
        </p:nvSpPr>
        <p:spPr>
          <a:xfrm>
            <a:off x="3933800" y="3850938"/>
            <a:ext cx="1276200" cy="2721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rgbClr val="6AA84F"/>
        </a:solidFill>
      </p:bgPr>
    </p:bg>
    <p:spTree>
      <p:nvGrpSpPr>
        <p:cNvPr id="59" name="Shape 59"/>
        <p:cNvGrpSpPr/>
        <p:nvPr/>
      </p:nvGrpSpPr>
      <p:grpSpPr>
        <a:xfrm>
          <a:off x="0" y="0"/>
          <a:ext cx="0" cy="0"/>
          <a:chOff x="0" y="0"/>
          <a:chExt cx="0" cy="0"/>
        </a:xfrm>
      </p:grpSpPr>
      <p:grpSp>
        <p:nvGrpSpPr>
          <p:cNvPr id="60" name="Google Shape;60;p11"/>
          <p:cNvGrpSpPr/>
          <p:nvPr/>
        </p:nvGrpSpPr>
        <p:grpSpPr>
          <a:xfrm>
            <a:off x="445050" y="757163"/>
            <a:ext cx="8253900" cy="3871737"/>
            <a:chOff x="445050" y="349737"/>
            <a:chExt cx="8253900" cy="3871737"/>
          </a:xfrm>
        </p:grpSpPr>
        <p:sp>
          <p:nvSpPr>
            <p:cNvPr id="61" name="Google Shape;61;p11"/>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1"/>
            <p:cNvGrpSpPr/>
            <p:nvPr/>
          </p:nvGrpSpPr>
          <p:grpSpPr>
            <a:xfrm>
              <a:off x="445050" y="349737"/>
              <a:ext cx="8253900" cy="392400"/>
              <a:chOff x="-8550475" y="393000"/>
              <a:chExt cx="8253900" cy="392400"/>
            </a:xfrm>
          </p:grpSpPr>
          <p:sp>
            <p:nvSpPr>
              <p:cNvPr id="63" name="Google Shape;63;p11"/>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 name="Google Shape;67;p11"/>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1">
  <p:cSld name="CAPTION_ONLY_1_1">
    <p:bg>
      <p:bgPr>
        <a:solidFill>
          <a:srgbClr val="674EA7"/>
        </a:solidFill>
      </p:bgPr>
    </p:bg>
    <p:spTree>
      <p:nvGrpSpPr>
        <p:cNvPr id="68" name="Shape 68"/>
        <p:cNvGrpSpPr/>
        <p:nvPr/>
      </p:nvGrpSpPr>
      <p:grpSpPr>
        <a:xfrm>
          <a:off x="0" y="0"/>
          <a:ext cx="0" cy="0"/>
          <a:chOff x="0" y="0"/>
          <a:chExt cx="0" cy="0"/>
        </a:xfrm>
      </p:grpSpPr>
      <p:grpSp>
        <p:nvGrpSpPr>
          <p:cNvPr id="69" name="Google Shape;69;p12"/>
          <p:cNvGrpSpPr/>
          <p:nvPr/>
        </p:nvGrpSpPr>
        <p:grpSpPr>
          <a:xfrm>
            <a:off x="445050" y="757163"/>
            <a:ext cx="8253900" cy="3871737"/>
            <a:chOff x="445050" y="349737"/>
            <a:chExt cx="8253900" cy="3871737"/>
          </a:xfrm>
        </p:grpSpPr>
        <p:sp>
          <p:nvSpPr>
            <p:cNvPr id="70" name="Google Shape;70;p12"/>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2"/>
            <p:cNvGrpSpPr/>
            <p:nvPr/>
          </p:nvGrpSpPr>
          <p:grpSpPr>
            <a:xfrm>
              <a:off x="445050" y="349737"/>
              <a:ext cx="8253900" cy="392400"/>
              <a:chOff x="-8550475" y="393000"/>
              <a:chExt cx="8253900" cy="392400"/>
            </a:xfrm>
          </p:grpSpPr>
          <p:sp>
            <p:nvSpPr>
              <p:cNvPr id="72" name="Google Shape;72;p12"/>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 name="Google Shape;76;p12"/>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77" name="Shape 77"/>
        <p:cNvGrpSpPr/>
        <p:nvPr/>
      </p:nvGrpSpPr>
      <p:grpSpPr>
        <a:xfrm>
          <a:off x="0" y="0"/>
          <a:ext cx="0" cy="0"/>
          <a:chOff x="0" y="0"/>
          <a:chExt cx="0" cy="0"/>
        </a:xfrm>
      </p:grpSpPr>
      <p:grpSp>
        <p:nvGrpSpPr>
          <p:cNvPr id="78" name="Google Shape;78;p13"/>
          <p:cNvGrpSpPr/>
          <p:nvPr/>
        </p:nvGrpSpPr>
        <p:grpSpPr>
          <a:xfrm>
            <a:off x="445050" y="757163"/>
            <a:ext cx="8253900" cy="3871737"/>
            <a:chOff x="445050" y="349737"/>
            <a:chExt cx="8253900" cy="3871737"/>
          </a:xfrm>
        </p:grpSpPr>
        <p:sp>
          <p:nvSpPr>
            <p:cNvPr id="79" name="Google Shape;79;p13"/>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a:off x="445050" y="349737"/>
              <a:ext cx="8253900" cy="392400"/>
              <a:chOff x="-8550475" y="393000"/>
              <a:chExt cx="8253900" cy="392400"/>
            </a:xfrm>
          </p:grpSpPr>
          <p:sp>
            <p:nvSpPr>
              <p:cNvPr id="81" name="Google Shape;81;p13"/>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 name="Google Shape;85;p13"/>
          <p:cNvSpPr txBox="1"/>
          <p:nvPr>
            <p:ph idx="1" type="subTitle"/>
          </p:nvPr>
        </p:nvSpPr>
        <p:spPr>
          <a:xfrm>
            <a:off x="1722750" y="3233675"/>
            <a:ext cx="5698500" cy="418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lt1"/>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6" name="Google Shape;86;p13"/>
          <p:cNvSpPr txBox="1"/>
          <p:nvPr>
            <p:ph hasCustomPrompt="1" type="title"/>
          </p:nvPr>
        </p:nvSpPr>
        <p:spPr>
          <a:xfrm>
            <a:off x="1722750" y="2083325"/>
            <a:ext cx="5698500" cy="110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9600"/>
              <a:buNone/>
              <a:defRPr sz="7200">
                <a:solidFill>
                  <a:schemeClr val="lt1"/>
                </a:solidFill>
              </a:defRPr>
            </a:lvl1pPr>
            <a:lvl2pPr lvl="1"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2"/>
        </a:solidFill>
      </p:bgPr>
    </p:bg>
    <p:spTree>
      <p:nvGrpSpPr>
        <p:cNvPr id="87" name="Shape 87"/>
        <p:cNvGrpSpPr/>
        <p:nvPr/>
      </p:nvGrpSpPr>
      <p:grpSpPr>
        <a:xfrm>
          <a:off x="0" y="0"/>
          <a:ext cx="0" cy="0"/>
          <a:chOff x="0" y="0"/>
          <a:chExt cx="0" cy="0"/>
        </a:xfrm>
      </p:grpSpPr>
      <p:sp>
        <p:nvSpPr>
          <p:cNvPr id="88" name="Google Shape;88;p14"/>
          <p:cNvSpPr txBox="1"/>
          <p:nvPr>
            <p:ph idx="1" type="subTitle"/>
          </p:nvPr>
        </p:nvSpPr>
        <p:spPr>
          <a:xfrm flipH="1">
            <a:off x="1249387" y="1614298"/>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4"/>
          <p:cNvSpPr txBox="1"/>
          <p:nvPr>
            <p:ph idx="2" type="subTitle"/>
          </p:nvPr>
        </p:nvSpPr>
        <p:spPr>
          <a:xfrm flipH="1">
            <a:off x="1249387" y="4035999"/>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0" name="Google Shape;90;p14"/>
          <p:cNvSpPr txBox="1"/>
          <p:nvPr>
            <p:ph idx="3" type="subTitle"/>
          </p:nvPr>
        </p:nvSpPr>
        <p:spPr>
          <a:xfrm flipH="1">
            <a:off x="5234863" y="1614298"/>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1" name="Google Shape;91;p14"/>
          <p:cNvSpPr txBox="1"/>
          <p:nvPr>
            <p:ph idx="4" type="subTitle"/>
          </p:nvPr>
        </p:nvSpPr>
        <p:spPr>
          <a:xfrm flipH="1">
            <a:off x="5234863" y="4035999"/>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4"/>
          <p:cNvSpPr txBox="1"/>
          <p:nvPr>
            <p:ph idx="5" type="subTitle"/>
          </p:nvPr>
        </p:nvSpPr>
        <p:spPr>
          <a:xfrm flipH="1">
            <a:off x="865638" y="12650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93" name="Google Shape;93;p14"/>
          <p:cNvSpPr txBox="1"/>
          <p:nvPr>
            <p:ph idx="6" type="subTitle"/>
          </p:nvPr>
        </p:nvSpPr>
        <p:spPr>
          <a:xfrm flipH="1">
            <a:off x="865637" y="36868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94" name="Google Shape;94;p14"/>
          <p:cNvSpPr txBox="1"/>
          <p:nvPr>
            <p:ph idx="7" type="subTitle"/>
          </p:nvPr>
        </p:nvSpPr>
        <p:spPr>
          <a:xfrm flipH="1">
            <a:off x="4851163" y="12650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95" name="Google Shape;95;p14"/>
          <p:cNvSpPr txBox="1"/>
          <p:nvPr>
            <p:ph idx="8" type="subTitle"/>
          </p:nvPr>
        </p:nvSpPr>
        <p:spPr>
          <a:xfrm flipH="1">
            <a:off x="4851163" y="36868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bg>
      <p:bgPr>
        <a:solidFill>
          <a:schemeClr val="lt2"/>
        </a:solidFill>
      </p:bgPr>
    </p:bg>
    <p:spTree>
      <p:nvGrpSpPr>
        <p:cNvPr id="96" name="Shape 96"/>
        <p:cNvGrpSpPr/>
        <p:nvPr/>
      </p:nvGrpSpPr>
      <p:grpSpPr>
        <a:xfrm>
          <a:off x="0" y="0"/>
          <a:ext cx="0" cy="0"/>
          <a:chOff x="0" y="0"/>
          <a:chExt cx="0" cy="0"/>
        </a:xfrm>
      </p:grpSpPr>
      <p:sp>
        <p:nvSpPr>
          <p:cNvPr id="97" name="Google Shape;97;p15"/>
          <p:cNvSpPr txBox="1"/>
          <p:nvPr>
            <p:ph type="ctrTitle"/>
          </p:nvPr>
        </p:nvSpPr>
        <p:spPr>
          <a:xfrm>
            <a:off x="3225142" y="3958199"/>
            <a:ext cx="2693400" cy="441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accent1"/>
              </a:buClr>
              <a:buSzPts val="1400"/>
              <a:buNone/>
              <a:defRPr sz="1600">
                <a:solidFill>
                  <a:schemeClr val="lt1"/>
                </a:solidFill>
              </a:defRPr>
            </a:lvl1pPr>
            <a:lvl2pPr lvl="1" rtl="0" algn="ctr">
              <a:spcBef>
                <a:spcPts val="0"/>
              </a:spcBef>
              <a:spcAft>
                <a:spcPts val="0"/>
              </a:spcAft>
              <a:buClr>
                <a:schemeClr val="accent1"/>
              </a:buClr>
              <a:buSzPts val="1400"/>
              <a:buNone/>
              <a:defRPr sz="1400">
                <a:solidFill>
                  <a:schemeClr val="accent1"/>
                </a:solidFill>
              </a:defRPr>
            </a:lvl2pPr>
            <a:lvl3pPr lvl="2" rtl="0" algn="ctr">
              <a:spcBef>
                <a:spcPts val="0"/>
              </a:spcBef>
              <a:spcAft>
                <a:spcPts val="0"/>
              </a:spcAft>
              <a:buClr>
                <a:schemeClr val="accent1"/>
              </a:buClr>
              <a:buSzPts val="1400"/>
              <a:buNone/>
              <a:defRPr sz="1400">
                <a:solidFill>
                  <a:schemeClr val="accent1"/>
                </a:solidFill>
              </a:defRPr>
            </a:lvl3pPr>
            <a:lvl4pPr lvl="3" rtl="0" algn="ctr">
              <a:spcBef>
                <a:spcPts val="0"/>
              </a:spcBef>
              <a:spcAft>
                <a:spcPts val="0"/>
              </a:spcAft>
              <a:buClr>
                <a:schemeClr val="accent1"/>
              </a:buClr>
              <a:buSzPts val="1400"/>
              <a:buNone/>
              <a:defRPr sz="1400">
                <a:solidFill>
                  <a:schemeClr val="accent1"/>
                </a:solidFill>
              </a:defRPr>
            </a:lvl4pPr>
            <a:lvl5pPr lvl="4" rtl="0" algn="ctr">
              <a:spcBef>
                <a:spcPts val="0"/>
              </a:spcBef>
              <a:spcAft>
                <a:spcPts val="0"/>
              </a:spcAft>
              <a:buClr>
                <a:schemeClr val="accent1"/>
              </a:buClr>
              <a:buSzPts val="1400"/>
              <a:buNone/>
              <a:defRPr sz="1400">
                <a:solidFill>
                  <a:schemeClr val="accent1"/>
                </a:solidFill>
              </a:defRPr>
            </a:lvl5pPr>
            <a:lvl6pPr lvl="5" rtl="0" algn="ctr">
              <a:spcBef>
                <a:spcPts val="0"/>
              </a:spcBef>
              <a:spcAft>
                <a:spcPts val="0"/>
              </a:spcAft>
              <a:buClr>
                <a:schemeClr val="accent1"/>
              </a:buClr>
              <a:buSzPts val="1400"/>
              <a:buNone/>
              <a:defRPr sz="1400">
                <a:solidFill>
                  <a:schemeClr val="accent1"/>
                </a:solidFill>
              </a:defRPr>
            </a:lvl6pPr>
            <a:lvl7pPr lvl="6" rtl="0" algn="ctr">
              <a:spcBef>
                <a:spcPts val="0"/>
              </a:spcBef>
              <a:spcAft>
                <a:spcPts val="0"/>
              </a:spcAft>
              <a:buClr>
                <a:schemeClr val="accent1"/>
              </a:buClr>
              <a:buSzPts val="1400"/>
              <a:buNone/>
              <a:defRPr sz="1400">
                <a:solidFill>
                  <a:schemeClr val="accent1"/>
                </a:solidFill>
              </a:defRPr>
            </a:lvl7pPr>
            <a:lvl8pPr lvl="7" rtl="0" algn="ctr">
              <a:spcBef>
                <a:spcPts val="0"/>
              </a:spcBef>
              <a:spcAft>
                <a:spcPts val="0"/>
              </a:spcAft>
              <a:buClr>
                <a:schemeClr val="accent1"/>
              </a:buClr>
              <a:buSzPts val="1400"/>
              <a:buNone/>
              <a:defRPr sz="1400">
                <a:solidFill>
                  <a:schemeClr val="accent1"/>
                </a:solidFill>
              </a:defRPr>
            </a:lvl8pPr>
            <a:lvl9pPr lvl="8" rtl="0" algn="ctr">
              <a:spcBef>
                <a:spcPts val="0"/>
              </a:spcBef>
              <a:spcAft>
                <a:spcPts val="0"/>
              </a:spcAft>
              <a:buClr>
                <a:schemeClr val="accent1"/>
              </a:buClr>
              <a:buSzPts val="1400"/>
              <a:buNone/>
              <a:defRPr sz="1400">
                <a:solidFill>
                  <a:schemeClr val="accent1"/>
                </a:solidFill>
              </a:defRPr>
            </a:lvl9pPr>
          </a:lstStyle>
          <a:p/>
        </p:txBody>
      </p:sp>
      <p:sp>
        <p:nvSpPr>
          <p:cNvPr id="98" name="Google Shape;98;p15"/>
          <p:cNvSpPr txBox="1"/>
          <p:nvPr>
            <p:ph idx="1" type="subTitle"/>
          </p:nvPr>
        </p:nvSpPr>
        <p:spPr>
          <a:xfrm>
            <a:off x="1839300" y="1650813"/>
            <a:ext cx="5465100" cy="15453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1"/>
                </a:solidFill>
              </a:defRPr>
            </a:lvl1pPr>
            <a:lvl2pPr lvl="1" rtl="0" algn="ctr">
              <a:lnSpc>
                <a:spcPct val="100000"/>
              </a:lnSpc>
              <a:spcBef>
                <a:spcPts val="0"/>
              </a:spcBef>
              <a:spcAft>
                <a:spcPts val="0"/>
              </a:spcAft>
              <a:buNone/>
              <a:defRPr sz="2400">
                <a:solidFill>
                  <a:schemeClr val="lt1"/>
                </a:solidFill>
              </a:defRPr>
            </a:lvl2pPr>
            <a:lvl3pPr lvl="2" rtl="0" algn="ctr">
              <a:lnSpc>
                <a:spcPct val="100000"/>
              </a:lnSpc>
              <a:spcBef>
                <a:spcPts val="0"/>
              </a:spcBef>
              <a:spcAft>
                <a:spcPts val="0"/>
              </a:spcAft>
              <a:buNone/>
              <a:defRPr sz="2400">
                <a:solidFill>
                  <a:schemeClr val="lt1"/>
                </a:solidFill>
              </a:defRPr>
            </a:lvl3pPr>
            <a:lvl4pPr lvl="3" rtl="0" algn="ctr">
              <a:lnSpc>
                <a:spcPct val="100000"/>
              </a:lnSpc>
              <a:spcBef>
                <a:spcPts val="0"/>
              </a:spcBef>
              <a:spcAft>
                <a:spcPts val="0"/>
              </a:spcAft>
              <a:buNone/>
              <a:defRPr sz="2400">
                <a:solidFill>
                  <a:schemeClr val="lt1"/>
                </a:solidFill>
              </a:defRPr>
            </a:lvl4pPr>
            <a:lvl5pPr lvl="4" rtl="0" algn="ctr">
              <a:lnSpc>
                <a:spcPct val="100000"/>
              </a:lnSpc>
              <a:spcBef>
                <a:spcPts val="0"/>
              </a:spcBef>
              <a:spcAft>
                <a:spcPts val="0"/>
              </a:spcAft>
              <a:buNone/>
              <a:defRPr sz="2400">
                <a:solidFill>
                  <a:schemeClr val="lt1"/>
                </a:solidFill>
              </a:defRPr>
            </a:lvl5pPr>
            <a:lvl6pPr lvl="5" rtl="0" algn="ctr">
              <a:lnSpc>
                <a:spcPct val="100000"/>
              </a:lnSpc>
              <a:spcBef>
                <a:spcPts val="0"/>
              </a:spcBef>
              <a:spcAft>
                <a:spcPts val="0"/>
              </a:spcAft>
              <a:buNone/>
              <a:defRPr sz="2400">
                <a:solidFill>
                  <a:schemeClr val="lt1"/>
                </a:solidFill>
              </a:defRPr>
            </a:lvl6pPr>
            <a:lvl7pPr lvl="6" rtl="0" algn="ctr">
              <a:lnSpc>
                <a:spcPct val="100000"/>
              </a:lnSpc>
              <a:spcBef>
                <a:spcPts val="0"/>
              </a:spcBef>
              <a:spcAft>
                <a:spcPts val="0"/>
              </a:spcAft>
              <a:buNone/>
              <a:defRPr sz="2400">
                <a:solidFill>
                  <a:schemeClr val="lt1"/>
                </a:solidFill>
              </a:defRPr>
            </a:lvl7pPr>
            <a:lvl8pPr lvl="7" rtl="0" algn="ctr">
              <a:lnSpc>
                <a:spcPct val="100000"/>
              </a:lnSpc>
              <a:spcBef>
                <a:spcPts val="0"/>
              </a:spcBef>
              <a:spcAft>
                <a:spcPts val="0"/>
              </a:spcAft>
              <a:buNone/>
              <a:defRPr sz="2400">
                <a:solidFill>
                  <a:schemeClr val="lt1"/>
                </a:solidFill>
              </a:defRPr>
            </a:lvl8pPr>
            <a:lvl9pPr lvl="8" rtl="0" algn="ctr">
              <a:lnSpc>
                <a:spcPct val="100000"/>
              </a:lnSpc>
              <a:spcBef>
                <a:spcPts val="0"/>
              </a:spcBef>
              <a:spcAft>
                <a:spcPts val="0"/>
              </a:spcAft>
              <a:buNone/>
              <a:defRPr sz="24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CUSTOM_8">
    <p:bg>
      <p:bgPr>
        <a:solidFill>
          <a:schemeClr val="lt2"/>
        </a:solidFill>
      </p:bgPr>
    </p:bg>
    <p:spTree>
      <p:nvGrpSpPr>
        <p:cNvPr id="99" name="Shape 99"/>
        <p:cNvGrpSpPr/>
        <p:nvPr/>
      </p:nvGrpSpPr>
      <p:grpSpPr>
        <a:xfrm>
          <a:off x="0" y="0"/>
          <a:ext cx="0" cy="0"/>
          <a:chOff x="0" y="0"/>
          <a:chExt cx="0" cy="0"/>
        </a:xfrm>
      </p:grpSpPr>
      <p:sp>
        <p:nvSpPr>
          <p:cNvPr id="100" name="Google Shape;100;p16"/>
          <p:cNvSpPr txBox="1"/>
          <p:nvPr>
            <p:ph idx="1" type="body"/>
          </p:nvPr>
        </p:nvSpPr>
        <p:spPr>
          <a:xfrm>
            <a:off x="732525" y="1371800"/>
            <a:ext cx="7674600" cy="32571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dk1"/>
              </a:buClr>
              <a:buSzPts val="1100"/>
              <a:buAutoNum type="arabicPeriod"/>
              <a:defRPr sz="1300">
                <a:solidFill>
                  <a:schemeClr val="dk1"/>
                </a:solidFill>
              </a:defRPr>
            </a:lvl1pPr>
            <a:lvl2pPr indent="-298450" lvl="1" marL="914400" rtl="0">
              <a:lnSpc>
                <a:spcPct val="100000"/>
              </a:lnSpc>
              <a:spcBef>
                <a:spcPts val="1600"/>
              </a:spcBef>
              <a:spcAft>
                <a:spcPts val="0"/>
              </a:spcAft>
              <a:buClr>
                <a:schemeClr val="dk1"/>
              </a:buClr>
              <a:buSzPts val="1100"/>
              <a:buAutoNum type="alphaLcPeriod"/>
              <a:defRPr>
                <a:solidFill>
                  <a:schemeClr val="dk1"/>
                </a:solidFill>
              </a:defRPr>
            </a:lvl2pPr>
            <a:lvl3pPr indent="-298450" lvl="2" marL="1371600" rtl="0">
              <a:lnSpc>
                <a:spcPct val="100000"/>
              </a:lnSpc>
              <a:spcBef>
                <a:spcPts val="1600"/>
              </a:spcBef>
              <a:spcAft>
                <a:spcPts val="0"/>
              </a:spcAft>
              <a:buClr>
                <a:schemeClr val="dk1"/>
              </a:buClr>
              <a:buSzPts val="1100"/>
              <a:buAutoNum type="romanLcPeriod"/>
              <a:defRPr>
                <a:solidFill>
                  <a:schemeClr val="dk1"/>
                </a:solidFill>
              </a:defRPr>
            </a:lvl3pPr>
            <a:lvl4pPr indent="-298450" lvl="3" marL="1828800" rtl="0">
              <a:lnSpc>
                <a:spcPct val="100000"/>
              </a:lnSpc>
              <a:spcBef>
                <a:spcPts val="1600"/>
              </a:spcBef>
              <a:spcAft>
                <a:spcPts val="0"/>
              </a:spcAft>
              <a:buClr>
                <a:schemeClr val="dk1"/>
              </a:buClr>
              <a:buSzPts val="1100"/>
              <a:buAutoNum type="arabicPeriod"/>
              <a:defRPr>
                <a:solidFill>
                  <a:schemeClr val="dk1"/>
                </a:solidFill>
              </a:defRPr>
            </a:lvl4pPr>
            <a:lvl5pPr indent="-298450" lvl="4" marL="2286000" rtl="0">
              <a:lnSpc>
                <a:spcPct val="100000"/>
              </a:lnSpc>
              <a:spcBef>
                <a:spcPts val="1600"/>
              </a:spcBef>
              <a:spcAft>
                <a:spcPts val="0"/>
              </a:spcAft>
              <a:buClr>
                <a:schemeClr val="dk1"/>
              </a:buClr>
              <a:buSzPts val="1100"/>
              <a:buAutoNum type="alphaLcPeriod"/>
              <a:defRPr>
                <a:solidFill>
                  <a:schemeClr val="dk1"/>
                </a:solidFill>
              </a:defRPr>
            </a:lvl5pPr>
            <a:lvl6pPr indent="-298450" lvl="5" marL="2743200" rtl="0">
              <a:lnSpc>
                <a:spcPct val="100000"/>
              </a:lnSpc>
              <a:spcBef>
                <a:spcPts val="1600"/>
              </a:spcBef>
              <a:spcAft>
                <a:spcPts val="0"/>
              </a:spcAft>
              <a:buClr>
                <a:schemeClr val="dk1"/>
              </a:buClr>
              <a:buSzPts val="1100"/>
              <a:buAutoNum type="romanLcPeriod"/>
              <a:defRPr>
                <a:solidFill>
                  <a:schemeClr val="dk1"/>
                </a:solidFill>
              </a:defRPr>
            </a:lvl6pPr>
            <a:lvl7pPr indent="-298450" lvl="6" marL="3200400" rtl="0">
              <a:lnSpc>
                <a:spcPct val="100000"/>
              </a:lnSpc>
              <a:spcBef>
                <a:spcPts val="1600"/>
              </a:spcBef>
              <a:spcAft>
                <a:spcPts val="0"/>
              </a:spcAft>
              <a:buClr>
                <a:schemeClr val="dk1"/>
              </a:buClr>
              <a:buSzPts val="1100"/>
              <a:buAutoNum type="arabicPeriod"/>
              <a:defRPr>
                <a:solidFill>
                  <a:schemeClr val="dk1"/>
                </a:solidFill>
              </a:defRPr>
            </a:lvl7pPr>
            <a:lvl8pPr indent="-298450" lvl="7" marL="3657600" rtl="0">
              <a:lnSpc>
                <a:spcPct val="100000"/>
              </a:lnSpc>
              <a:spcBef>
                <a:spcPts val="1600"/>
              </a:spcBef>
              <a:spcAft>
                <a:spcPts val="0"/>
              </a:spcAft>
              <a:buClr>
                <a:schemeClr val="dk1"/>
              </a:buClr>
              <a:buSzPts val="1100"/>
              <a:buAutoNum type="alphaLcPeriod"/>
              <a:defRPr>
                <a:solidFill>
                  <a:schemeClr val="dk1"/>
                </a:solidFill>
              </a:defRPr>
            </a:lvl8pPr>
            <a:lvl9pPr indent="-298450" lvl="8" marL="4114800" rtl="0">
              <a:lnSpc>
                <a:spcPct val="100000"/>
              </a:lnSpc>
              <a:spcBef>
                <a:spcPts val="1600"/>
              </a:spcBef>
              <a:spcAft>
                <a:spcPts val="1600"/>
              </a:spcAft>
              <a:buClr>
                <a:schemeClr val="dk1"/>
              </a:buClr>
              <a:buSzPts val="1100"/>
              <a:buAutoNum type="romanLcPeriod"/>
              <a:defRPr>
                <a:solidFill>
                  <a:schemeClr val="dk1"/>
                </a:solidFill>
              </a:defRPr>
            </a:lvl9pPr>
          </a:lstStyle>
          <a:p/>
        </p:txBody>
      </p:sp>
      <p:sp>
        <p:nvSpPr>
          <p:cNvPr id="101" name="Google Shape;101;p16"/>
          <p:cNvSpPr txBox="1"/>
          <p:nvPr>
            <p:ph type="ctrTitle"/>
          </p:nvPr>
        </p:nvSpPr>
        <p:spPr>
          <a:xfrm>
            <a:off x="4379400" y="817880"/>
            <a:ext cx="40515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_2">
    <p:bg>
      <p:bgPr>
        <a:solidFill>
          <a:schemeClr val="lt2"/>
        </a:solidFill>
      </p:bgPr>
    </p:bg>
    <p:spTree>
      <p:nvGrpSpPr>
        <p:cNvPr id="102" name="Shape 102"/>
        <p:cNvGrpSpPr/>
        <p:nvPr/>
      </p:nvGrpSpPr>
      <p:grpSpPr>
        <a:xfrm>
          <a:off x="0" y="0"/>
          <a:ext cx="0" cy="0"/>
          <a:chOff x="0" y="0"/>
          <a:chExt cx="0" cy="0"/>
        </a:xfrm>
      </p:grpSpPr>
      <p:grpSp>
        <p:nvGrpSpPr>
          <p:cNvPr id="103" name="Google Shape;103;p17"/>
          <p:cNvGrpSpPr/>
          <p:nvPr/>
        </p:nvGrpSpPr>
        <p:grpSpPr>
          <a:xfrm>
            <a:off x="445050" y="757163"/>
            <a:ext cx="8253900" cy="3871737"/>
            <a:chOff x="445050" y="349737"/>
            <a:chExt cx="8253900" cy="3871737"/>
          </a:xfrm>
        </p:grpSpPr>
        <p:sp>
          <p:nvSpPr>
            <p:cNvPr id="104" name="Google Shape;104;p17"/>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7"/>
            <p:cNvGrpSpPr/>
            <p:nvPr/>
          </p:nvGrpSpPr>
          <p:grpSpPr>
            <a:xfrm>
              <a:off x="445050" y="349737"/>
              <a:ext cx="8253900" cy="392400"/>
              <a:chOff x="-8550475" y="393000"/>
              <a:chExt cx="8253900" cy="392400"/>
            </a:xfrm>
          </p:grpSpPr>
          <p:sp>
            <p:nvSpPr>
              <p:cNvPr id="106" name="Google Shape;106;p17"/>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 name="Google Shape;110;p17"/>
          <p:cNvSpPr txBox="1"/>
          <p:nvPr>
            <p:ph idx="1" type="subTitle"/>
          </p:nvPr>
        </p:nvSpPr>
        <p:spPr>
          <a:xfrm>
            <a:off x="713229"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111" name="Google Shape;111;p17"/>
          <p:cNvSpPr txBox="1"/>
          <p:nvPr>
            <p:ph idx="2" type="subTitle"/>
          </p:nvPr>
        </p:nvSpPr>
        <p:spPr>
          <a:xfrm>
            <a:off x="713229"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112" name="Google Shape;112;p17"/>
          <p:cNvSpPr txBox="1"/>
          <p:nvPr>
            <p:ph idx="3" type="subTitle"/>
          </p:nvPr>
        </p:nvSpPr>
        <p:spPr>
          <a:xfrm>
            <a:off x="3517325"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113" name="Google Shape;113;p17"/>
          <p:cNvSpPr txBox="1"/>
          <p:nvPr>
            <p:ph idx="4" type="subTitle"/>
          </p:nvPr>
        </p:nvSpPr>
        <p:spPr>
          <a:xfrm>
            <a:off x="3517325"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114" name="Google Shape;114;p17"/>
          <p:cNvSpPr txBox="1"/>
          <p:nvPr>
            <p:ph idx="5" type="subTitle"/>
          </p:nvPr>
        </p:nvSpPr>
        <p:spPr>
          <a:xfrm>
            <a:off x="6277192"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115" name="Google Shape;115;p17"/>
          <p:cNvSpPr txBox="1"/>
          <p:nvPr>
            <p:ph idx="6" type="subTitle"/>
          </p:nvPr>
        </p:nvSpPr>
        <p:spPr>
          <a:xfrm>
            <a:off x="6277192"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116" name="Google Shape;116;p17"/>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MAIN_POINT_1">
    <p:bg>
      <p:bgPr>
        <a:solidFill>
          <a:schemeClr val="lt2"/>
        </a:soli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445050" y="1698150"/>
            <a:ext cx="3529200" cy="1747200"/>
          </a:xfrm>
          <a:prstGeom prst="rect">
            <a:avLst/>
          </a:prstGeom>
          <a:noFill/>
        </p:spPr>
        <p:txBody>
          <a:bodyPr anchorCtr="0" anchor="ctr" bIns="91425" lIns="91425" spcFirstLastPara="1" rIns="91425" wrap="square" tIns="91425">
            <a:noAutofit/>
          </a:bodyPr>
          <a:lstStyle>
            <a:lvl1pPr lvl="0" rtl="0">
              <a:lnSpc>
                <a:spcPct val="110000"/>
              </a:lnSpc>
              <a:spcBef>
                <a:spcPts val="0"/>
              </a:spcBef>
              <a:spcAft>
                <a:spcPts val="0"/>
              </a:spcAft>
              <a:buClr>
                <a:schemeClr val="lt2"/>
              </a:buClr>
              <a:buSzPts val="4800"/>
              <a:buNone/>
              <a:defRPr sz="360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_1">
    <p:bg>
      <p:bgPr>
        <a:solidFill>
          <a:schemeClr val="lt2"/>
        </a:solidFill>
      </p:bgPr>
    </p:bg>
    <p:spTree>
      <p:nvGrpSpPr>
        <p:cNvPr id="119" name="Shape 119"/>
        <p:cNvGrpSpPr/>
        <p:nvPr/>
      </p:nvGrpSpPr>
      <p:grpSpPr>
        <a:xfrm>
          <a:off x="0" y="0"/>
          <a:ext cx="0" cy="0"/>
          <a:chOff x="0" y="0"/>
          <a:chExt cx="0" cy="0"/>
        </a:xfrm>
      </p:grpSpPr>
      <p:sp>
        <p:nvSpPr>
          <p:cNvPr id="120" name="Google Shape;120;p19"/>
          <p:cNvSpPr txBox="1"/>
          <p:nvPr>
            <p:ph idx="1" type="subTitle"/>
          </p:nvPr>
        </p:nvSpPr>
        <p:spPr>
          <a:xfrm>
            <a:off x="3963471" y="19241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1" name="Google Shape;121;p19"/>
          <p:cNvSpPr txBox="1"/>
          <p:nvPr>
            <p:ph idx="2" type="subTitle"/>
          </p:nvPr>
        </p:nvSpPr>
        <p:spPr>
          <a:xfrm>
            <a:off x="6578344" y="19241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2" name="Google Shape;122;p19"/>
          <p:cNvSpPr txBox="1"/>
          <p:nvPr>
            <p:ph idx="3" type="subTitle"/>
          </p:nvPr>
        </p:nvSpPr>
        <p:spPr>
          <a:xfrm>
            <a:off x="3963471" y="31782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3" name="Google Shape;123;p19"/>
          <p:cNvSpPr txBox="1"/>
          <p:nvPr>
            <p:ph idx="4" type="subTitle"/>
          </p:nvPr>
        </p:nvSpPr>
        <p:spPr>
          <a:xfrm>
            <a:off x="6578346" y="3178275"/>
            <a:ext cx="1842600" cy="77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chemeClr val="lt1"/>
                </a:solidFill>
                <a:latin typeface="Abel"/>
                <a:ea typeface="Abel"/>
                <a:cs typeface="Abel"/>
                <a:sym typeface="Abel"/>
              </a:defRPr>
            </a:lvl1pPr>
            <a:lvl2pPr lvl="1" rtl="0">
              <a:lnSpc>
                <a:spcPct val="100000"/>
              </a:lnSpc>
              <a:spcBef>
                <a:spcPts val="1600"/>
              </a:spcBef>
              <a:spcAft>
                <a:spcPts val="0"/>
              </a:spcAft>
              <a:buNone/>
              <a:defRPr>
                <a:solidFill>
                  <a:schemeClr val="lt1"/>
                </a:solidFill>
                <a:latin typeface="Abel"/>
                <a:ea typeface="Abel"/>
                <a:cs typeface="Abel"/>
                <a:sym typeface="Abel"/>
              </a:defRPr>
            </a:lvl2pPr>
            <a:lvl3pPr lvl="2" rtl="0">
              <a:lnSpc>
                <a:spcPct val="100000"/>
              </a:lnSpc>
              <a:spcBef>
                <a:spcPts val="1600"/>
              </a:spcBef>
              <a:spcAft>
                <a:spcPts val="0"/>
              </a:spcAft>
              <a:buNone/>
              <a:defRPr>
                <a:solidFill>
                  <a:schemeClr val="lt1"/>
                </a:solidFill>
                <a:latin typeface="Abel"/>
                <a:ea typeface="Abel"/>
                <a:cs typeface="Abel"/>
                <a:sym typeface="Abel"/>
              </a:defRPr>
            </a:lvl3pPr>
            <a:lvl4pPr lvl="3" rtl="0">
              <a:lnSpc>
                <a:spcPct val="100000"/>
              </a:lnSpc>
              <a:spcBef>
                <a:spcPts val="1600"/>
              </a:spcBef>
              <a:spcAft>
                <a:spcPts val="0"/>
              </a:spcAft>
              <a:buNone/>
              <a:defRPr>
                <a:solidFill>
                  <a:schemeClr val="lt1"/>
                </a:solidFill>
                <a:latin typeface="Abel"/>
                <a:ea typeface="Abel"/>
                <a:cs typeface="Abel"/>
                <a:sym typeface="Abel"/>
              </a:defRPr>
            </a:lvl4pPr>
            <a:lvl5pPr lvl="4" rtl="0">
              <a:lnSpc>
                <a:spcPct val="100000"/>
              </a:lnSpc>
              <a:spcBef>
                <a:spcPts val="1600"/>
              </a:spcBef>
              <a:spcAft>
                <a:spcPts val="0"/>
              </a:spcAft>
              <a:buNone/>
              <a:defRPr>
                <a:solidFill>
                  <a:schemeClr val="lt1"/>
                </a:solidFill>
                <a:latin typeface="Abel"/>
                <a:ea typeface="Abel"/>
                <a:cs typeface="Abel"/>
                <a:sym typeface="Abel"/>
              </a:defRPr>
            </a:lvl5pPr>
            <a:lvl6pPr lvl="5" rtl="0">
              <a:lnSpc>
                <a:spcPct val="100000"/>
              </a:lnSpc>
              <a:spcBef>
                <a:spcPts val="1600"/>
              </a:spcBef>
              <a:spcAft>
                <a:spcPts val="0"/>
              </a:spcAft>
              <a:buNone/>
              <a:defRPr>
                <a:solidFill>
                  <a:schemeClr val="lt1"/>
                </a:solidFill>
                <a:latin typeface="Abel"/>
                <a:ea typeface="Abel"/>
                <a:cs typeface="Abel"/>
                <a:sym typeface="Abel"/>
              </a:defRPr>
            </a:lvl6pPr>
            <a:lvl7pPr lvl="6" rtl="0">
              <a:lnSpc>
                <a:spcPct val="100000"/>
              </a:lnSpc>
              <a:spcBef>
                <a:spcPts val="1600"/>
              </a:spcBef>
              <a:spcAft>
                <a:spcPts val="0"/>
              </a:spcAft>
              <a:buNone/>
              <a:defRPr>
                <a:solidFill>
                  <a:schemeClr val="lt1"/>
                </a:solidFill>
                <a:latin typeface="Abel"/>
                <a:ea typeface="Abel"/>
                <a:cs typeface="Abel"/>
                <a:sym typeface="Abel"/>
              </a:defRPr>
            </a:lvl7pPr>
            <a:lvl8pPr lvl="7" rtl="0">
              <a:lnSpc>
                <a:spcPct val="100000"/>
              </a:lnSpc>
              <a:spcBef>
                <a:spcPts val="1600"/>
              </a:spcBef>
              <a:spcAft>
                <a:spcPts val="0"/>
              </a:spcAft>
              <a:buNone/>
              <a:defRPr>
                <a:solidFill>
                  <a:schemeClr val="lt1"/>
                </a:solidFill>
                <a:latin typeface="Abel"/>
                <a:ea typeface="Abel"/>
                <a:cs typeface="Abel"/>
                <a:sym typeface="Abel"/>
              </a:defRPr>
            </a:lvl8pPr>
            <a:lvl9pPr lvl="8"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4" name="Google Shape;124;p19"/>
          <p:cNvSpPr txBox="1"/>
          <p:nvPr>
            <p:ph idx="5" type="subTitle"/>
          </p:nvPr>
        </p:nvSpPr>
        <p:spPr>
          <a:xfrm>
            <a:off x="3428912" y="20681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5" name="Google Shape;125;p19"/>
          <p:cNvSpPr txBox="1"/>
          <p:nvPr>
            <p:ph idx="6" type="subTitle"/>
          </p:nvPr>
        </p:nvSpPr>
        <p:spPr>
          <a:xfrm>
            <a:off x="6043938" y="20681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6" name="Google Shape;126;p19"/>
          <p:cNvSpPr txBox="1"/>
          <p:nvPr>
            <p:ph idx="7" type="subTitle"/>
          </p:nvPr>
        </p:nvSpPr>
        <p:spPr>
          <a:xfrm>
            <a:off x="3428912" y="33222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7" name="Google Shape;127;p19"/>
          <p:cNvSpPr txBox="1"/>
          <p:nvPr>
            <p:ph idx="8" type="subTitle"/>
          </p:nvPr>
        </p:nvSpPr>
        <p:spPr>
          <a:xfrm>
            <a:off x="6043938" y="3322275"/>
            <a:ext cx="468000" cy="486300"/>
          </a:xfrm>
          <a:prstGeom prst="rect">
            <a:avLst/>
          </a:prstGeom>
          <a:noFill/>
        </p:spPr>
        <p:txBody>
          <a:bodyPr anchorCtr="0" anchor="ctr" bIns="0" lIns="91425" spcFirstLastPara="1" rIns="91425" wrap="square" tIns="182875">
            <a:noAutofit/>
          </a:bodyPr>
          <a:lstStyle>
            <a:lvl1pPr lvl="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8" name="Google Shape;128;p19"/>
          <p:cNvSpPr txBox="1"/>
          <p:nvPr>
            <p:ph type="ctrTitle"/>
          </p:nvPr>
        </p:nvSpPr>
        <p:spPr>
          <a:xfrm>
            <a:off x="4572000" y="81256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
    <p:bg>
      <p:bgPr>
        <a:solidFill>
          <a:schemeClr val="lt2"/>
        </a:solidFill>
      </p:bgPr>
    </p:bg>
    <p:spTree>
      <p:nvGrpSpPr>
        <p:cNvPr id="129" name="Shape 129"/>
        <p:cNvGrpSpPr/>
        <p:nvPr/>
      </p:nvGrpSpPr>
      <p:grpSpPr>
        <a:xfrm>
          <a:off x="0" y="0"/>
          <a:ext cx="0" cy="0"/>
          <a:chOff x="0" y="0"/>
          <a:chExt cx="0" cy="0"/>
        </a:xfrm>
      </p:grpSpPr>
      <p:grpSp>
        <p:nvGrpSpPr>
          <p:cNvPr id="130" name="Google Shape;130;p20"/>
          <p:cNvGrpSpPr/>
          <p:nvPr/>
        </p:nvGrpSpPr>
        <p:grpSpPr>
          <a:xfrm>
            <a:off x="445050" y="757163"/>
            <a:ext cx="8253900" cy="3871737"/>
            <a:chOff x="445050" y="349737"/>
            <a:chExt cx="8253900" cy="3871737"/>
          </a:xfrm>
        </p:grpSpPr>
        <p:sp>
          <p:nvSpPr>
            <p:cNvPr id="131" name="Google Shape;131;p20"/>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20"/>
            <p:cNvGrpSpPr/>
            <p:nvPr/>
          </p:nvGrpSpPr>
          <p:grpSpPr>
            <a:xfrm>
              <a:off x="445050" y="349737"/>
              <a:ext cx="8253900" cy="392400"/>
              <a:chOff x="-8550475" y="393000"/>
              <a:chExt cx="8253900" cy="392400"/>
            </a:xfrm>
          </p:grpSpPr>
          <p:sp>
            <p:nvSpPr>
              <p:cNvPr id="133" name="Google Shape;133;p20"/>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7" name="Google Shape;137;p2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38" name="Google Shape;138;p20"/>
          <p:cNvSpPr txBox="1"/>
          <p:nvPr>
            <p:ph idx="1" type="subTitle"/>
          </p:nvPr>
        </p:nvSpPr>
        <p:spPr>
          <a:xfrm>
            <a:off x="1493613" y="2243000"/>
            <a:ext cx="24006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39" name="Google Shape;139;p20"/>
          <p:cNvSpPr txBox="1"/>
          <p:nvPr>
            <p:ph idx="2" type="subTitle"/>
          </p:nvPr>
        </p:nvSpPr>
        <p:spPr>
          <a:xfrm>
            <a:off x="5249788" y="2243000"/>
            <a:ext cx="23451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40" name="Google Shape;140;p20"/>
          <p:cNvSpPr txBox="1"/>
          <p:nvPr>
            <p:ph idx="3" type="subTitle"/>
          </p:nvPr>
        </p:nvSpPr>
        <p:spPr>
          <a:xfrm>
            <a:off x="1493613" y="3837023"/>
            <a:ext cx="24006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41" name="Google Shape;141;p20"/>
          <p:cNvSpPr txBox="1"/>
          <p:nvPr>
            <p:ph idx="4" type="subTitle"/>
          </p:nvPr>
        </p:nvSpPr>
        <p:spPr>
          <a:xfrm>
            <a:off x="5305299" y="3837023"/>
            <a:ext cx="2345100" cy="4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lt1"/>
                </a:solidFill>
                <a:latin typeface="Abel"/>
                <a:ea typeface="Abel"/>
                <a:cs typeface="Abel"/>
                <a:sym typeface="Abel"/>
              </a:defRPr>
            </a:lvl1pPr>
            <a:lvl2pPr lvl="1" rtl="0" algn="ctr">
              <a:lnSpc>
                <a:spcPct val="100000"/>
              </a:lnSpc>
              <a:spcBef>
                <a:spcPts val="1600"/>
              </a:spcBef>
              <a:spcAft>
                <a:spcPts val="0"/>
              </a:spcAft>
              <a:buNone/>
              <a:defRPr>
                <a:solidFill>
                  <a:schemeClr val="lt1"/>
                </a:solidFill>
                <a:latin typeface="Abel"/>
                <a:ea typeface="Abel"/>
                <a:cs typeface="Abel"/>
                <a:sym typeface="Abel"/>
              </a:defRPr>
            </a:lvl2pPr>
            <a:lvl3pPr lvl="2" rtl="0" algn="ctr">
              <a:lnSpc>
                <a:spcPct val="100000"/>
              </a:lnSpc>
              <a:spcBef>
                <a:spcPts val="1600"/>
              </a:spcBef>
              <a:spcAft>
                <a:spcPts val="0"/>
              </a:spcAft>
              <a:buNone/>
              <a:defRPr>
                <a:solidFill>
                  <a:schemeClr val="lt1"/>
                </a:solidFill>
                <a:latin typeface="Abel"/>
                <a:ea typeface="Abel"/>
                <a:cs typeface="Abel"/>
                <a:sym typeface="Abel"/>
              </a:defRPr>
            </a:lvl3pPr>
            <a:lvl4pPr lvl="3" rtl="0" algn="ctr">
              <a:lnSpc>
                <a:spcPct val="100000"/>
              </a:lnSpc>
              <a:spcBef>
                <a:spcPts val="1600"/>
              </a:spcBef>
              <a:spcAft>
                <a:spcPts val="0"/>
              </a:spcAft>
              <a:buNone/>
              <a:defRPr>
                <a:solidFill>
                  <a:schemeClr val="lt1"/>
                </a:solidFill>
                <a:latin typeface="Abel"/>
                <a:ea typeface="Abel"/>
                <a:cs typeface="Abel"/>
                <a:sym typeface="Abel"/>
              </a:defRPr>
            </a:lvl4pPr>
            <a:lvl5pPr lvl="4" rtl="0" algn="ctr">
              <a:lnSpc>
                <a:spcPct val="100000"/>
              </a:lnSpc>
              <a:spcBef>
                <a:spcPts val="1600"/>
              </a:spcBef>
              <a:spcAft>
                <a:spcPts val="0"/>
              </a:spcAft>
              <a:buNone/>
              <a:defRPr>
                <a:solidFill>
                  <a:schemeClr val="lt1"/>
                </a:solidFill>
                <a:latin typeface="Abel"/>
                <a:ea typeface="Abel"/>
                <a:cs typeface="Abel"/>
                <a:sym typeface="Abel"/>
              </a:defRPr>
            </a:lvl5pPr>
            <a:lvl6pPr lvl="5" rtl="0" algn="ctr">
              <a:lnSpc>
                <a:spcPct val="100000"/>
              </a:lnSpc>
              <a:spcBef>
                <a:spcPts val="1600"/>
              </a:spcBef>
              <a:spcAft>
                <a:spcPts val="0"/>
              </a:spcAft>
              <a:buNone/>
              <a:defRPr>
                <a:solidFill>
                  <a:schemeClr val="lt1"/>
                </a:solidFill>
                <a:latin typeface="Abel"/>
                <a:ea typeface="Abel"/>
                <a:cs typeface="Abel"/>
                <a:sym typeface="Abel"/>
              </a:defRPr>
            </a:lvl6pPr>
            <a:lvl7pPr lvl="6" rtl="0" algn="ctr">
              <a:lnSpc>
                <a:spcPct val="100000"/>
              </a:lnSpc>
              <a:spcBef>
                <a:spcPts val="1600"/>
              </a:spcBef>
              <a:spcAft>
                <a:spcPts val="0"/>
              </a:spcAft>
              <a:buNone/>
              <a:defRPr>
                <a:solidFill>
                  <a:schemeClr val="lt1"/>
                </a:solidFill>
                <a:latin typeface="Abel"/>
                <a:ea typeface="Abel"/>
                <a:cs typeface="Abel"/>
                <a:sym typeface="Abel"/>
              </a:defRPr>
            </a:lvl7pPr>
            <a:lvl8pPr lvl="7" rtl="0" algn="ctr">
              <a:lnSpc>
                <a:spcPct val="100000"/>
              </a:lnSpc>
              <a:spcBef>
                <a:spcPts val="1600"/>
              </a:spcBef>
              <a:spcAft>
                <a:spcPts val="0"/>
              </a:spcAft>
              <a:buNone/>
              <a:defRPr>
                <a:solidFill>
                  <a:schemeClr val="lt1"/>
                </a:solidFill>
                <a:latin typeface="Abel"/>
                <a:ea typeface="Abel"/>
                <a:cs typeface="Abel"/>
                <a:sym typeface="Abel"/>
              </a:defRPr>
            </a:lvl8pPr>
            <a:lvl9pPr lvl="8"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8" name="Shape 18"/>
        <p:cNvGrpSpPr/>
        <p:nvPr/>
      </p:nvGrpSpPr>
      <p:grpSpPr>
        <a:xfrm>
          <a:off x="0" y="0"/>
          <a:ext cx="0" cy="0"/>
          <a:chOff x="0" y="0"/>
          <a:chExt cx="0" cy="0"/>
        </a:xfrm>
      </p:grpSpPr>
      <p:sp>
        <p:nvSpPr>
          <p:cNvPr id="19" name="Google Shape;19;p3"/>
          <p:cNvSpPr txBox="1"/>
          <p:nvPr>
            <p:ph type="ctrTitle"/>
          </p:nvPr>
        </p:nvSpPr>
        <p:spPr>
          <a:xfrm flipH="1">
            <a:off x="2474500" y="3214700"/>
            <a:ext cx="4194900" cy="604500"/>
          </a:xfrm>
          <a:prstGeom prst="rect">
            <a:avLst/>
          </a:prstGeom>
          <a:noFill/>
        </p:spPr>
        <p:txBody>
          <a:bodyPr anchorCtr="0" anchor="ctr" bIns="91425" lIns="91425" spcFirstLastPara="1" rIns="91425" wrap="square" tIns="91425">
            <a:noAutofit/>
          </a:bodyPr>
          <a:lstStyle>
            <a:lvl1pPr lvl="0" rtl="0" algn="ctr">
              <a:lnSpc>
                <a:spcPct val="110000"/>
              </a:lnSpc>
              <a:spcBef>
                <a:spcPts val="0"/>
              </a:spcBef>
              <a:spcAft>
                <a:spcPts val="0"/>
              </a:spcAft>
              <a:buSzPts val="6000"/>
              <a:buNone/>
              <a:defRPr>
                <a:solidFill>
                  <a:schemeClr val="lt1"/>
                </a:solidFill>
              </a:defRPr>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20" name="Google Shape;20;p3"/>
          <p:cNvSpPr txBox="1"/>
          <p:nvPr>
            <p:ph idx="1" type="subTitle"/>
          </p:nvPr>
        </p:nvSpPr>
        <p:spPr>
          <a:xfrm flipH="1">
            <a:off x="2474500" y="3744825"/>
            <a:ext cx="4194900" cy="46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rgbClr val="434343"/>
                </a:solidFill>
              </a:defRPr>
            </a:lvl1pPr>
            <a:lvl2pPr lvl="1" rtl="0" algn="ctr">
              <a:lnSpc>
                <a:spcPct val="100000"/>
              </a:lnSpc>
              <a:spcBef>
                <a:spcPts val="1600"/>
              </a:spcBef>
              <a:spcAft>
                <a:spcPts val="0"/>
              </a:spcAft>
              <a:buNone/>
              <a:defRPr sz="1800">
                <a:solidFill>
                  <a:srgbClr val="434343"/>
                </a:solidFill>
              </a:defRPr>
            </a:lvl2pPr>
            <a:lvl3pPr lvl="2" rtl="0" algn="ctr">
              <a:lnSpc>
                <a:spcPct val="100000"/>
              </a:lnSpc>
              <a:spcBef>
                <a:spcPts val="1600"/>
              </a:spcBef>
              <a:spcAft>
                <a:spcPts val="0"/>
              </a:spcAft>
              <a:buNone/>
              <a:defRPr sz="1800">
                <a:solidFill>
                  <a:srgbClr val="434343"/>
                </a:solidFill>
              </a:defRPr>
            </a:lvl3pPr>
            <a:lvl4pPr lvl="3" rtl="0" algn="ctr">
              <a:lnSpc>
                <a:spcPct val="100000"/>
              </a:lnSpc>
              <a:spcBef>
                <a:spcPts val="1600"/>
              </a:spcBef>
              <a:spcAft>
                <a:spcPts val="0"/>
              </a:spcAft>
              <a:buNone/>
              <a:defRPr sz="1800">
                <a:solidFill>
                  <a:srgbClr val="434343"/>
                </a:solidFill>
              </a:defRPr>
            </a:lvl4pPr>
            <a:lvl5pPr lvl="4" rtl="0" algn="ctr">
              <a:lnSpc>
                <a:spcPct val="100000"/>
              </a:lnSpc>
              <a:spcBef>
                <a:spcPts val="1600"/>
              </a:spcBef>
              <a:spcAft>
                <a:spcPts val="0"/>
              </a:spcAft>
              <a:buNone/>
              <a:defRPr sz="1800">
                <a:solidFill>
                  <a:srgbClr val="434343"/>
                </a:solidFill>
              </a:defRPr>
            </a:lvl5pPr>
            <a:lvl6pPr lvl="5" rtl="0" algn="ctr">
              <a:lnSpc>
                <a:spcPct val="100000"/>
              </a:lnSpc>
              <a:spcBef>
                <a:spcPts val="1600"/>
              </a:spcBef>
              <a:spcAft>
                <a:spcPts val="0"/>
              </a:spcAft>
              <a:buNone/>
              <a:defRPr sz="1800">
                <a:solidFill>
                  <a:srgbClr val="434343"/>
                </a:solidFill>
              </a:defRPr>
            </a:lvl6pPr>
            <a:lvl7pPr lvl="6" rtl="0" algn="ctr">
              <a:lnSpc>
                <a:spcPct val="100000"/>
              </a:lnSpc>
              <a:spcBef>
                <a:spcPts val="1600"/>
              </a:spcBef>
              <a:spcAft>
                <a:spcPts val="0"/>
              </a:spcAft>
              <a:buNone/>
              <a:defRPr sz="1800">
                <a:solidFill>
                  <a:srgbClr val="434343"/>
                </a:solidFill>
              </a:defRPr>
            </a:lvl7pPr>
            <a:lvl8pPr lvl="7" rtl="0" algn="ctr">
              <a:lnSpc>
                <a:spcPct val="100000"/>
              </a:lnSpc>
              <a:spcBef>
                <a:spcPts val="1600"/>
              </a:spcBef>
              <a:spcAft>
                <a:spcPts val="0"/>
              </a:spcAft>
              <a:buNone/>
              <a:defRPr sz="1800">
                <a:solidFill>
                  <a:srgbClr val="434343"/>
                </a:solidFill>
              </a:defRPr>
            </a:lvl8pPr>
            <a:lvl9pPr lvl="8" rtl="0" algn="ctr">
              <a:lnSpc>
                <a:spcPct val="100000"/>
              </a:lnSpc>
              <a:spcBef>
                <a:spcPts val="1600"/>
              </a:spcBef>
              <a:spcAft>
                <a:spcPts val="1600"/>
              </a:spcAft>
              <a:buNone/>
              <a:defRPr sz="1800">
                <a:solidFill>
                  <a:srgbClr val="434343"/>
                </a:solidFill>
              </a:defRPr>
            </a:lvl9pPr>
          </a:lstStyle>
          <a:p/>
        </p:txBody>
      </p:sp>
      <p:sp>
        <p:nvSpPr>
          <p:cNvPr id="21" name="Google Shape;21;p3"/>
          <p:cNvSpPr txBox="1"/>
          <p:nvPr>
            <p:ph hasCustomPrompt="1" idx="2" type="title"/>
          </p:nvPr>
        </p:nvSpPr>
        <p:spPr>
          <a:xfrm flipH="1">
            <a:off x="4041613" y="1790175"/>
            <a:ext cx="1060800" cy="517800"/>
          </a:xfrm>
          <a:prstGeom prst="rect">
            <a:avLst/>
          </a:prstGeom>
          <a:noFill/>
        </p:spPr>
        <p:txBody>
          <a:bodyPr anchorCtr="0" anchor="ctr" bIns="91425" lIns="91425" spcFirstLastPara="1" rIns="91425" wrap="square" tIns="91425">
            <a:noAutofit/>
          </a:bodyPr>
          <a:lstStyle>
            <a:lvl1pPr lvl="0" marR="27432" rtl="0" algn="ctr">
              <a:spcBef>
                <a:spcPts val="0"/>
              </a:spcBef>
              <a:spcAft>
                <a:spcPts val="0"/>
              </a:spcAft>
              <a:buClr>
                <a:schemeClr val="lt1"/>
              </a:buClr>
              <a:buSzPts val="3600"/>
              <a:buNone/>
              <a:defRPr sz="3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8_1_1">
    <p:bg>
      <p:bgPr>
        <a:solidFill>
          <a:schemeClr val="lt2"/>
        </a:solidFill>
      </p:bgPr>
    </p:bg>
    <p:spTree>
      <p:nvGrpSpPr>
        <p:cNvPr id="142" name="Shape 142"/>
        <p:cNvGrpSpPr/>
        <p:nvPr/>
      </p:nvGrpSpPr>
      <p:grpSpPr>
        <a:xfrm>
          <a:off x="0" y="0"/>
          <a:ext cx="0" cy="0"/>
          <a:chOff x="0" y="0"/>
          <a:chExt cx="0" cy="0"/>
        </a:xfrm>
      </p:grpSpPr>
      <p:grpSp>
        <p:nvGrpSpPr>
          <p:cNvPr id="143" name="Google Shape;143;p21"/>
          <p:cNvGrpSpPr/>
          <p:nvPr/>
        </p:nvGrpSpPr>
        <p:grpSpPr>
          <a:xfrm>
            <a:off x="445050" y="757163"/>
            <a:ext cx="8253900" cy="3871737"/>
            <a:chOff x="445050" y="349737"/>
            <a:chExt cx="8253900" cy="3871737"/>
          </a:xfrm>
        </p:grpSpPr>
        <p:sp>
          <p:nvSpPr>
            <p:cNvPr id="144" name="Google Shape;144;p21"/>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21"/>
            <p:cNvGrpSpPr/>
            <p:nvPr/>
          </p:nvGrpSpPr>
          <p:grpSpPr>
            <a:xfrm>
              <a:off x="445050" y="349737"/>
              <a:ext cx="8253900" cy="392400"/>
              <a:chOff x="-8550475" y="393000"/>
              <a:chExt cx="8253900" cy="392400"/>
            </a:xfrm>
          </p:grpSpPr>
          <p:sp>
            <p:nvSpPr>
              <p:cNvPr id="146" name="Google Shape;146;p21"/>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21"/>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51" name="Google Shape;151;p21"/>
          <p:cNvSpPr txBox="1"/>
          <p:nvPr>
            <p:ph idx="1" type="subTitle"/>
          </p:nvPr>
        </p:nvSpPr>
        <p:spPr>
          <a:xfrm>
            <a:off x="1422938" y="3611417"/>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2" name="Google Shape;152;p21"/>
          <p:cNvSpPr txBox="1"/>
          <p:nvPr>
            <p:ph hasCustomPrompt="1" idx="2" type="title"/>
          </p:nvPr>
        </p:nvSpPr>
        <p:spPr>
          <a:xfrm>
            <a:off x="838838" y="3021996"/>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53" name="Google Shape;153;p21"/>
          <p:cNvSpPr txBox="1"/>
          <p:nvPr>
            <p:ph idx="3" type="subTitle"/>
          </p:nvPr>
        </p:nvSpPr>
        <p:spPr>
          <a:xfrm>
            <a:off x="1422938" y="2170775"/>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4" name="Google Shape;154;p21"/>
          <p:cNvSpPr txBox="1"/>
          <p:nvPr>
            <p:ph hasCustomPrompt="1" idx="4" type="title"/>
          </p:nvPr>
        </p:nvSpPr>
        <p:spPr>
          <a:xfrm>
            <a:off x="838838" y="1582000"/>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55" name="Google Shape;155;p21"/>
          <p:cNvSpPr txBox="1"/>
          <p:nvPr>
            <p:ph idx="5" type="subTitle"/>
          </p:nvPr>
        </p:nvSpPr>
        <p:spPr>
          <a:xfrm>
            <a:off x="5465650" y="3611417"/>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6" name="Google Shape;156;p21"/>
          <p:cNvSpPr txBox="1"/>
          <p:nvPr>
            <p:ph hasCustomPrompt="1" idx="6" type="title"/>
          </p:nvPr>
        </p:nvSpPr>
        <p:spPr>
          <a:xfrm>
            <a:off x="4881550" y="3021996"/>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57" name="Google Shape;157;p21"/>
          <p:cNvSpPr txBox="1"/>
          <p:nvPr>
            <p:ph idx="7" type="subTitle"/>
          </p:nvPr>
        </p:nvSpPr>
        <p:spPr>
          <a:xfrm>
            <a:off x="5465650" y="2170775"/>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8" name="Google Shape;158;p21"/>
          <p:cNvSpPr txBox="1"/>
          <p:nvPr>
            <p:ph hasCustomPrompt="1" idx="8" type="title"/>
          </p:nvPr>
        </p:nvSpPr>
        <p:spPr>
          <a:xfrm>
            <a:off x="4881550" y="1582000"/>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bg>
      <p:bgPr>
        <a:solidFill>
          <a:schemeClr val="lt2"/>
        </a:solidFill>
      </p:bgPr>
    </p:bg>
    <p:spTree>
      <p:nvGrpSpPr>
        <p:cNvPr id="159" name="Shape 159"/>
        <p:cNvGrpSpPr/>
        <p:nvPr/>
      </p:nvGrpSpPr>
      <p:grpSpPr>
        <a:xfrm>
          <a:off x="0" y="0"/>
          <a:ext cx="0" cy="0"/>
          <a:chOff x="0" y="0"/>
          <a:chExt cx="0" cy="0"/>
        </a:xfrm>
      </p:grpSpPr>
      <p:grpSp>
        <p:nvGrpSpPr>
          <p:cNvPr id="160" name="Google Shape;160;p22"/>
          <p:cNvGrpSpPr/>
          <p:nvPr/>
        </p:nvGrpSpPr>
        <p:grpSpPr>
          <a:xfrm>
            <a:off x="445050" y="757163"/>
            <a:ext cx="8253900" cy="3871737"/>
            <a:chOff x="445050" y="349737"/>
            <a:chExt cx="8253900" cy="3871737"/>
          </a:xfrm>
        </p:grpSpPr>
        <p:sp>
          <p:nvSpPr>
            <p:cNvPr id="161" name="Google Shape;161;p22"/>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2"/>
            <p:cNvGrpSpPr/>
            <p:nvPr/>
          </p:nvGrpSpPr>
          <p:grpSpPr>
            <a:xfrm>
              <a:off x="445050" y="349737"/>
              <a:ext cx="8253900" cy="392400"/>
              <a:chOff x="-8550475" y="393000"/>
              <a:chExt cx="8253900" cy="392400"/>
            </a:xfrm>
          </p:grpSpPr>
          <p:sp>
            <p:nvSpPr>
              <p:cNvPr id="163" name="Google Shape;163;p22"/>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 name="Google Shape;167;p22"/>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68" name="Google Shape;168;p22"/>
          <p:cNvSpPr txBox="1"/>
          <p:nvPr>
            <p:ph idx="1" type="subTitle"/>
          </p:nvPr>
        </p:nvSpPr>
        <p:spPr>
          <a:xfrm>
            <a:off x="720200" y="3701050"/>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69" name="Google Shape;169;p22"/>
          <p:cNvSpPr txBox="1"/>
          <p:nvPr>
            <p:ph idx="2" type="subTitle"/>
          </p:nvPr>
        </p:nvSpPr>
        <p:spPr>
          <a:xfrm>
            <a:off x="3428875" y="3701052"/>
            <a:ext cx="22767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0" name="Google Shape;170;p22"/>
          <p:cNvSpPr txBox="1"/>
          <p:nvPr>
            <p:ph idx="3" type="subTitle"/>
          </p:nvPr>
        </p:nvSpPr>
        <p:spPr>
          <a:xfrm>
            <a:off x="6272500" y="3701050"/>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1" name="Google Shape;171;p22"/>
          <p:cNvSpPr txBox="1"/>
          <p:nvPr>
            <p:ph idx="4" type="subTitle"/>
          </p:nvPr>
        </p:nvSpPr>
        <p:spPr>
          <a:xfrm>
            <a:off x="720200" y="2148679"/>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2" name="Google Shape;172;p22"/>
          <p:cNvSpPr txBox="1"/>
          <p:nvPr>
            <p:ph idx="5" type="subTitle"/>
          </p:nvPr>
        </p:nvSpPr>
        <p:spPr>
          <a:xfrm>
            <a:off x="3428875" y="2148679"/>
            <a:ext cx="22767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3" name="Google Shape;173;p22"/>
          <p:cNvSpPr txBox="1"/>
          <p:nvPr>
            <p:ph idx="6" type="subTitle"/>
          </p:nvPr>
        </p:nvSpPr>
        <p:spPr>
          <a:xfrm>
            <a:off x="6272500" y="2148675"/>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2"/>
        </a:solidFill>
      </p:bgPr>
    </p:bg>
    <p:spTree>
      <p:nvGrpSpPr>
        <p:cNvPr id="174" name="Shape 174"/>
        <p:cNvGrpSpPr/>
        <p:nvPr/>
      </p:nvGrpSpPr>
      <p:grpSpPr>
        <a:xfrm>
          <a:off x="0" y="0"/>
          <a:ext cx="0" cy="0"/>
          <a:chOff x="0" y="0"/>
          <a:chExt cx="0" cy="0"/>
        </a:xfrm>
      </p:grpSpPr>
      <p:grpSp>
        <p:nvGrpSpPr>
          <p:cNvPr id="175" name="Google Shape;175;p23"/>
          <p:cNvGrpSpPr/>
          <p:nvPr/>
        </p:nvGrpSpPr>
        <p:grpSpPr>
          <a:xfrm>
            <a:off x="445050" y="393000"/>
            <a:ext cx="8254054" cy="4266544"/>
            <a:chOff x="279122" y="532095"/>
            <a:chExt cx="8585452" cy="4437845"/>
          </a:xfrm>
        </p:grpSpPr>
        <p:sp>
          <p:nvSpPr>
            <p:cNvPr id="176" name="Google Shape;176;p23"/>
            <p:cNvSpPr/>
            <p:nvPr/>
          </p:nvSpPr>
          <p:spPr>
            <a:xfrm>
              <a:off x="279174" y="537140"/>
              <a:ext cx="8585400" cy="4432800"/>
            </a:xfrm>
            <a:prstGeom prst="roundRect">
              <a:avLst>
                <a:gd fmla="val 5570" name="adj"/>
              </a:avLst>
            </a:prstGeom>
            <a:solidFill>
              <a:schemeClr val="dk1"/>
            </a:solidFill>
            <a:ln>
              <a:noFill/>
            </a:ln>
            <a:effectLst>
              <a:outerShdw blurRad="57150" rotWithShape="0" algn="bl" dir="294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3"/>
            <p:cNvGrpSpPr/>
            <p:nvPr/>
          </p:nvGrpSpPr>
          <p:grpSpPr>
            <a:xfrm>
              <a:off x="279122" y="532095"/>
              <a:ext cx="8585400" cy="414300"/>
              <a:chOff x="279122" y="532095"/>
              <a:chExt cx="8585400" cy="414300"/>
            </a:xfrm>
          </p:grpSpPr>
          <p:sp>
            <p:nvSpPr>
              <p:cNvPr id="178" name="Google Shape;178;p23"/>
              <p:cNvSpPr/>
              <p:nvPr/>
            </p:nvSpPr>
            <p:spPr>
              <a:xfrm>
                <a:off x="279122" y="532095"/>
                <a:ext cx="8585400" cy="414300"/>
              </a:xfrm>
              <a:prstGeom prst="round2SameRect">
                <a:avLst>
                  <a:gd fmla="val 3830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558375" y="690638"/>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772975" y="690638"/>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987575" y="690638"/>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 name="Google Shape;182;p23"/>
          <p:cNvSpPr txBox="1"/>
          <p:nvPr>
            <p:ph type="title"/>
          </p:nvPr>
        </p:nvSpPr>
        <p:spPr>
          <a:xfrm>
            <a:off x="2204275" y="1004250"/>
            <a:ext cx="47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4200"/>
              <a:buNone/>
              <a:defRPr>
                <a:solidFill>
                  <a:schemeClr val="lt1"/>
                </a:solidFill>
              </a:defRPr>
            </a:lvl1pPr>
            <a:lvl2pPr lvl="1" rtl="0" algn="ctr">
              <a:spcBef>
                <a:spcPts val="0"/>
              </a:spcBef>
              <a:spcAft>
                <a:spcPts val="0"/>
              </a:spcAft>
              <a:buClr>
                <a:schemeClr val="dk1"/>
              </a:buClr>
              <a:buSzPts val="4200"/>
              <a:buNone/>
              <a:defRPr b="0" sz="4200">
                <a:solidFill>
                  <a:schemeClr val="dk1"/>
                </a:solidFill>
              </a:defRPr>
            </a:lvl2pPr>
            <a:lvl3pPr lvl="2" rtl="0" algn="ctr">
              <a:spcBef>
                <a:spcPts val="0"/>
              </a:spcBef>
              <a:spcAft>
                <a:spcPts val="0"/>
              </a:spcAft>
              <a:buClr>
                <a:schemeClr val="dk1"/>
              </a:buClr>
              <a:buSzPts val="4200"/>
              <a:buNone/>
              <a:defRPr b="0" sz="4200">
                <a:solidFill>
                  <a:schemeClr val="dk1"/>
                </a:solidFill>
              </a:defRPr>
            </a:lvl3pPr>
            <a:lvl4pPr lvl="3" rtl="0" algn="ctr">
              <a:spcBef>
                <a:spcPts val="0"/>
              </a:spcBef>
              <a:spcAft>
                <a:spcPts val="0"/>
              </a:spcAft>
              <a:buClr>
                <a:schemeClr val="dk1"/>
              </a:buClr>
              <a:buSzPts val="4200"/>
              <a:buNone/>
              <a:defRPr b="0" sz="4200">
                <a:solidFill>
                  <a:schemeClr val="dk1"/>
                </a:solidFill>
              </a:defRPr>
            </a:lvl4pPr>
            <a:lvl5pPr lvl="4" rtl="0" algn="ctr">
              <a:spcBef>
                <a:spcPts val="0"/>
              </a:spcBef>
              <a:spcAft>
                <a:spcPts val="0"/>
              </a:spcAft>
              <a:buClr>
                <a:schemeClr val="dk1"/>
              </a:buClr>
              <a:buSzPts val="4200"/>
              <a:buNone/>
              <a:defRPr b="0" sz="4200">
                <a:solidFill>
                  <a:schemeClr val="dk1"/>
                </a:solidFill>
              </a:defRPr>
            </a:lvl5pPr>
            <a:lvl6pPr lvl="5" rtl="0" algn="ctr">
              <a:spcBef>
                <a:spcPts val="0"/>
              </a:spcBef>
              <a:spcAft>
                <a:spcPts val="0"/>
              </a:spcAft>
              <a:buClr>
                <a:schemeClr val="dk1"/>
              </a:buClr>
              <a:buSzPts val="4200"/>
              <a:buNone/>
              <a:defRPr b="0" sz="4200">
                <a:solidFill>
                  <a:schemeClr val="dk1"/>
                </a:solidFill>
              </a:defRPr>
            </a:lvl6pPr>
            <a:lvl7pPr lvl="6" rtl="0" algn="ctr">
              <a:spcBef>
                <a:spcPts val="0"/>
              </a:spcBef>
              <a:spcAft>
                <a:spcPts val="0"/>
              </a:spcAft>
              <a:buClr>
                <a:schemeClr val="dk1"/>
              </a:buClr>
              <a:buSzPts val="4200"/>
              <a:buNone/>
              <a:defRPr b="0" sz="4200">
                <a:solidFill>
                  <a:schemeClr val="dk1"/>
                </a:solidFill>
              </a:defRPr>
            </a:lvl7pPr>
            <a:lvl8pPr lvl="7" rtl="0" algn="ctr">
              <a:spcBef>
                <a:spcPts val="0"/>
              </a:spcBef>
              <a:spcAft>
                <a:spcPts val="0"/>
              </a:spcAft>
              <a:buClr>
                <a:schemeClr val="dk1"/>
              </a:buClr>
              <a:buSzPts val="4200"/>
              <a:buNone/>
              <a:defRPr b="0" sz="4200">
                <a:solidFill>
                  <a:schemeClr val="dk1"/>
                </a:solidFill>
              </a:defRPr>
            </a:lvl8pPr>
            <a:lvl9pPr lvl="8" rtl="0" algn="ctr">
              <a:spcBef>
                <a:spcPts val="0"/>
              </a:spcBef>
              <a:spcAft>
                <a:spcPts val="0"/>
              </a:spcAft>
              <a:buClr>
                <a:schemeClr val="dk1"/>
              </a:buClr>
              <a:buSzPts val="4200"/>
              <a:buNone/>
              <a:defRPr b="0" sz="4200">
                <a:solidFill>
                  <a:schemeClr val="dk1"/>
                </a:solidFill>
              </a:defRPr>
            </a:lvl9pPr>
          </a:lstStyle>
          <a:p/>
        </p:txBody>
      </p:sp>
      <p:sp>
        <p:nvSpPr>
          <p:cNvPr id="183" name="Google Shape;183;p23"/>
          <p:cNvSpPr txBox="1"/>
          <p:nvPr>
            <p:ph idx="1" type="subTitle"/>
          </p:nvPr>
        </p:nvSpPr>
        <p:spPr>
          <a:xfrm flipH="1">
            <a:off x="2204275" y="2155375"/>
            <a:ext cx="4735500" cy="142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84" name="Google Shape;184;p23"/>
          <p:cNvSpPr txBox="1"/>
          <p:nvPr/>
        </p:nvSpPr>
        <p:spPr>
          <a:xfrm>
            <a:off x="2194350" y="3689325"/>
            <a:ext cx="4755300" cy="42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bel"/>
                <a:ea typeface="Abel"/>
                <a:cs typeface="Abel"/>
                <a:sym typeface="Abel"/>
              </a:rPr>
              <a:t>CREDITS: This presentation template was created by </a:t>
            </a:r>
            <a:r>
              <a:rPr lang="en" sz="1200">
                <a:solidFill>
                  <a:schemeClr val="lt1"/>
                </a:solidFill>
                <a:uFill>
                  <a:noFill/>
                </a:uFill>
                <a:latin typeface="Abel"/>
                <a:ea typeface="Abel"/>
                <a:cs typeface="Abel"/>
                <a:sym typeface="Abel"/>
                <a:hlinkClick r:id="rId2">
                  <a:extLst>
                    <a:ext uri="{A12FA001-AC4F-418D-AE19-62706E023703}">
                      <ahyp:hlinkClr val="tx"/>
                    </a:ext>
                  </a:extLst>
                </a:hlinkClick>
              </a:rPr>
              <a:t>Slidesgo</a:t>
            </a:r>
            <a:r>
              <a:rPr lang="en" sz="1200">
                <a:solidFill>
                  <a:schemeClr val="lt1"/>
                </a:solidFill>
                <a:latin typeface="Abel"/>
                <a:ea typeface="Abel"/>
                <a:cs typeface="Abel"/>
                <a:sym typeface="Abel"/>
              </a:rPr>
              <a:t>, including icons by </a:t>
            </a:r>
            <a:r>
              <a:rPr lang="en" sz="1200">
                <a:solidFill>
                  <a:schemeClr val="lt1"/>
                </a:solidFill>
                <a:uFill>
                  <a:noFill/>
                </a:uFill>
                <a:latin typeface="Abel"/>
                <a:ea typeface="Abel"/>
                <a:cs typeface="Abel"/>
                <a:sym typeface="Abel"/>
                <a:hlinkClick r:id="rId3">
                  <a:extLst>
                    <a:ext uri="{A12FA001-AC4F-418D-AE19-62706E023703}">
                      <ahyp:hlinkClr val="tx"/>
                    </a:ext>
                  </a:extLst>
                </a:hlinkClick>
              </a:rPr>
              <a:t>Flaticon</a:t>
            </a:r>
            <a:r>
              <a:rPr lang="en" sz="1200">
                <a:solidFill>
                  <a:schemeClr val="lt1"/>
                </a:solidFill>
                <a:latin typeface="Abel"/>
                <a:ea typeface="Abel"/>
                <a:cs typeface="Abel"/>
                <a:sym typeface="Abel"/>
              </a:rPr>
              <a:t>, and infographics &amp; images by </a:t>
            </a:r>
            <a:r>
              <a:rPr lang="en" sz="1200">
                <a:solidFill>
                  <a:schemeClr val="lt1"/>
                </a:solidFill>
                <a:uFill>
                  <a:noFill/>
                </a:uFill>
                <a:latin typeface="Abel"/>
                <a:ea typeface="Abel"/>
                <a:cs typeface="Abel"/>
                <a:sym typeface="Abel"/>
                <a:hlinkClick r:id="rId4">
                  <a:extLst>
                    <a:ext uri="{A12FA001-AC4F-418D-AE19-62706E023703}">
                      <ahyp:hlinkClr val="tx"/>
                    </a:ext>
                  </a:extLst>
                </a:hlinkClick>
              </a:rPr>
              <a:t>Freepik</a:t>
            </a:r>
            <a:endParaRPr sz="1200">
              <a:solidFill>
                <a:schemeClr val="lt1"/>
              </a:solidFill>
              <a:latin typeface="Abel"/>
              <a:ea typeface="Abel"/>
              <a:cs typeface="Abel"/>
              <a:sym typeface="Abel"/>
            </a:endParaRPr>
          </a:p>
          <a:p>
            <a:pPr indent="0" lvl="0" marL="0" rtl="0" algn="ctr">
              <a:lnSpc>
                <a:spcPct val="100000"/>
              </a:lnSpc>
              <a:spcBef>
                <a:spcPts val="0"/>
              </a:spcBef>
              <a:spcAft>
                <a:spcPts val="0"/>
              </a:spcAft>
              <a:buNone/>
            </a:pPr>
            <a:r>
              <a:t/>
            </a:r>
            <a:endParaRPr sz="1200">
              <a:solidFill>
                <a:schemeClr val="lt1"/>
              </a:solidFill>
              <a:latin typeface="Abel"/>
              <a:ea typeface="Abel"/>
              <a:cs typeface="Abel"/>
              <a:sym typeface="Abel"/>
            </a:endParaRPr>
          </a:p>
          <a:p>
            <a:pPr indent="0" lvl="0" marL="0" rtl="0" algn="ctr">
              <a:lnSpc>
                <a:spcPct val="100000"/>
              </a:lnSpc>
              <a:spcBef>
                <a:spcPts val="300"/>
              </a:spcBef>
              <a:spcAft>
                <a:spcPts val="0"/>
              </a:spcAft>
              <a:buNone/>
            </a:pPr>
            <a:r>
              <a:t/>
            </a:r>
            <a:endParaRPr sz="1200">
              <a:solidFill>
                <a:schemeClr val="lt1"/>
              </a:solidFill>
              <a:latin typeface="Abel"/>
              <a:ea typeface="Abel"/>
              <a:cs typeface="Abel"/>
              <a:sym typeface="A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_1_1">
    <p:bg>
      <p:bgPr>
        <a:solidFill>
          <a:schemeClr val="lt2"/>
        </a:solidFill>
      </p:bgPr>
    </p:bg>
    <p:spTree>
      <p:nvGrpSpPr>
        <p:cNvPr id="185" name="Shape 18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6" name="Shape 1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2" name="Shape 22"/>
        <p:cNvGrpSpPr/>
        <p:nvPr/>
      </p:nvGrpSpPr>
      <p:grpSpPr>
        <a:xfrm>
          <a:off x="0" y="0"/>
          <a:ext cx="0" cy="0"/>
          <a:chOff x="0" y="0"/>
          <a:chExt cx="0" cy="0"/>
        </a:xfrm>
      </p:grpSpPr>
      <p:sp>
        <p:nvSpPr>
          <p:cNvPr id="23" name="Google Shape;23;p4"/>
          <p:cNvSpPr txBox="1"/>
          <p:nvPr>
            <p:ph type="ctrTitle"/>
          </p:nvPr>
        </p:nvSpPr>
        <p:spPr>
          <a:xfrm>
            <a:off x="827400" y="1491650"/>
            <a:ext cx="2861400" cy="1131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 name="Google Shape;24;p4"/>
          <p:cNvSpPr txBox="1"/>
          <p:nvPr>
            <p:ph idx="1" type="subTitle"/>
          </p:nvPr>
        </p:nvSpPr>
        <p:spPr>
          <a:xfrm>
            <a:off x="1402950" y="2977050"/>
            <a:ext cx="2736600" cy="348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25" name="Google Shape;25;p4"/>
          <p:cNvSpPr txBox="1"/>
          <p:nvPr>
            <p:ph idx="2" type="subTitle"/>
          </p:nvPr>
        </p:nvSpPr>
        <p:spPr>
          <a:xfrm>
            <a:off x="1402950" y="3642075"/>
            <a:ext cx="2736600" cy="348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6" name="Shape 26"/>
        <p:cNvGrpSpPr/>
        <p:nvPr/>
      </p:nvGrpSpPr>
      <p:grpSpPr>
        <a:xfrm>
          <a:off x="0" y="0"/>
          <a:ext cx="0" cy="0"/>
          <a:chOff x="0" y="0"/>
          <a:chExt cx="0" cy="0"/>
        </a:xfrm>
      </p:grpSpPr>
      <p:grpSp>
        <p:nvGrpSpPr>
          <p:cNvPr id="27" name="Google Shape;27;p5"/>
          <p:cNvGrpSpPr/>
          <p:nvPr/>
        </p:nvGrpSpPr>
        <p:grpSpPr>
          <a:xfrm>
            <a:off x="445050" y="757163"/>
            <a:ext cx="8253900" cy="3871737"/>
            <a:chOff x="445050" y="349737"/>
            <a:chExt cx="8253900" cy="3871737"/>
          </a:xfrm>
        </p:grpSpPr>
        <p:sp>
          <p:nvSpPr>
            <p:cNvPr id="28" name="Google Shape;28;p5"/>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5"/>
            <p:cNvGrpSpPr/>
            <p:nvPr/>
          </p:nvGrpSpPr>
          <p:grpSpPr>
            <a:xfrm>
              <a:off x="445050" y="349737"/>
              <a:ext cx="8253900" cy="392400"/>
              <a:chOff x="-8550475" y="393000"/>
              <a:chExt cx="8253900" cy="392400"/>
            </a:xfrm>
          </p:grpSpPr>
          <p:sp>
            <p:nvSpPr>
              <p:cNvPr id="30" name="Google Shape;30;p5"/>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 name="Google Shape;34;p5"/>
          <p:cNvSpPr txBox="1"/>
          <p:nvPr>
            <p:ph idx="1" type="subTitle"/>
          </p:nvPr>
        </p:nvSpPr>
        <p:spPr>
          <a:xfrm>
            <a:off x="1209312" y="3342975"/>
            <a:ext cx="31386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35" name="Google Shape;35;p5"/>
          <p:cNvSpPr txBox="1"/>
          <p:nvPr>
            <p:ph idx="2" type="subTitle"/>
          </p:nvPr>
        </p:nvSpPr>
        <p:spPr>
          <a:xfrm>
            <a:off x="4796057" y="3342975"/>
            <a:ext cx="31386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36" name="Google Shape;36;p5"/>
          <p:cNvSpPr txBox="1"/>
          <p:nvPr>
            <p:ph idx="3" type="subTitle"/>
          </p:nvPr>
        </p:nvSpPr>
        <p:spPr>
          <a:xfrm>
            <a:off x="1209300" y="2927150"/>
            <a:ext cx="31386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37" name="Google Shape;37;p5"/>
          <p:cNvSpPr txBox="1"/>
          <p:nvPr>
            <p:ph idx="4" type="subTitle"/>
          </p:nvPr>
        </p:nvSpPr>
        <p:spPr>
          <a:xfrm>
            <a:off x="4796051" y="2927150"/>
            <a:ext cx="31386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38" name="Google Shape;38;p5"/>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9" name="Shape 39"/>
        <p:cNvGrpSpPr/>
        <p:nvPr/>
      </p:nvGrpSpPr>
      <p:grpSpPr>
        <a:xfrm>
          <a:off x="0" y="0"/>
          <a:ext cx="0" cy="0"/>
          <a:chOff x="0" y="0"/>
          <a:chExt cx="0" cy="0"/>
        </a:xfrm>
      </p:grpSpPr>
      <p:sp>
        <p:nvSpPr>
          <p:cNvPr id="40" name="Google Shape;40;p6"/>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41" name="Shape 41"/>
        <p:cNvGrpSpPr/>
        <p:nvPr/>
      </p:nvGrpSpPr>
      <p:grpSpPr>
        <a:xfrm>
          <a:off x="0" y="0"/>
          <a:ext cx="0" cy="0"/>
          <a:chOff x="0" y="0"/>
          <a:chExt cx="0" cy="0"/>
        </a:xfrm>
      </p:grpSpPr>
      <p:sp>
        <p:nvSpPr>
          <p:cNvPr id="42" name="Google Shape;42;p7"/>
          <p:cNvSpPr txBox="1"/>
          <p:nvPr>
            <p:ph type="ctrTitle"/>
          </p:nvPr>
        </p:nvSpPr>
        <p:spPr>
          <a:xfrm>
            <a:off x="6448075" y="1586063"/>
            <a:ext cx="1982700" cy="113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3" name="Google Shape;43;p7"/>
          <p:cNvSpPr txBox="1"/>
          <p:nvPr>
            <p:ph idx="1" type="subTitle"/>
          </p:nvPr>
        </p:nvSpPr>
        <p:spPr>
          <a:xfrm>
            <a:off x="5633875" y="3099163"/>
            <a:ext cx="2796900" cy="12066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lt1"/>
                </a:solidFill>
                <a:latin typeface="Abel"/>
                <a:ea typeface="Abel"/>
                <a:cs typeface="Abel"/>
                <a:sym typeface="Abel"/>
              </a:defRPr>
            </a:lvl1pPr>
            <a:lvl2pPr lvl="1" rtl="0" algn="r">
              <a:lnSpc>
                <a:spcPct val="100000"/>
              </a:lnSpc>
              <a:spcBef>
                <a:spcPts val="1600"/>
              </a:spcBef>
              <a:spcAft>
                <a:spcPts val="0"/>
              </a:spcAft>
              <a:buNone/>
              <a:defRPr sz="1600">
                <a:solidFill>
                  <a:schemeClr val="lt1"/>
                </a:solidFill>
                <a:latin typeface="Abel"/>
                <a:ea typeface="Abel"/>
                <a:cs typeface="Abel"/>
                <a:sym typeface="Abel"/>
              </a:defRPr>
            </a:lvl2pPr>
            <a:lvl3pPr lvl="2" rtl="0" algn="r">
              <a:lnSpc>
                <a:spcPct val="100000"/>
              </a:lnSpc>
              <a:spcBef>
                <a:spcPts val="1600"/>
              </a:spcBef>
              <a:spcAft>
                <a:spcPts val="0"/>
              </a:spcAft>
              <a:buNone/>
              <a:defRPr sz="1600">
                <a:solidFill>
                  <a:schemeClr val="lt1"/>
                </a:solidFill>
                <a:latin typeface="Abel"/>
                <a:ea typeface="Abel"/>
                <a:cs typeface="Abel"/>
                <a:sym typeface="Abel"/>
              </a:defRPr>
            </a:lvl3pPr>
            <a:lvl4pPr lvl="3" rtl="0" algn="r">
              <a:lnSpc>
                <a:spcPct val="100000"/>
              </a:lnSpc>
              <a:spcBef>
                <a:spcPts val="1600"/>
              </a:spcBef>
              <a:spcAft>
                <a:spcPts val="0"/>
              </a:spcAft>
              <a:buNone/>
              <a:defRPr sz="1600">
                <a:solidFill>
                  <a:schemeClr val="lt1"/>
                </a:solidFill>
                <a:latin typeface="Abel"/>
                <a:ea typeface="Abel"/>
                <a:cs typeface="Abel"/>
                <a:sym typeface="Abel"/>
              </a:defRPr>
            </a:lvl4pPr>
            <a:lvl5pPr lvl="4" rtl="0" algn="r">
              <a:lnSpc>
                <a:spcPct val="100000"/>
              </a:lnSpc>
              <a:spcBef>
                <a:spcPts val="1600"/>
              </a:spcBef>
              <a:spcAft>
                <a:spcPts val="0"/>
              </a:spcAft>
              <a:buNone/>
              <a:defRPr sz="1600">
                <a:solidFill>
                  <a:schemeClr val="lt1"/>
                </a:solidFill>
                <a:latin typeface="Abel"/>
                <a:ea typeface="Abel"/>
                <a:cs typeface="Abel"/>
                <a:sym typeface="Abel"/>
              </a:defRPr>
            </a:lvl5pPr>
            <a:lvl6pPr lvl="5" rtl="0" algn="r">
              <a:lnSpc>
                <a:spcPct val="100000"/>
              </a:lnSpc>
              <a:spcBef>
                <a:spcPts val="1600"/>
              </a:spcBef>
              <a:spcAft>
                <a:spcPts val="0"/>
              </a:spcAft>
              <a:buNone/>
              <a:defRPr sz="1600">
                <a:solidFill>
                  <a:schemeClr val="lt1"/>
                </a:solidFill>
                <a:latin typeface="Abel"/>
                <a:ea typeface="Abel"/>
                <a:cs typeface="Abel"/>
                <a:sym typeface="Abel"/>
              </a:defRPr>
            </a:lvl6pPr>
            <a:lvl7pPr lvl="6" rtl="0" algn="r">
              <a:lnSpc>
                <a:spcPct val="100000"/>
              </a:lnSpc>
              <a:spcBef>
                <a:spcPts val="1600"/>
              </a:spcBef>
              <a:spcAft>
                <a:spcPts val="0"/>
              </a:spcAft>
              <a:buNone/>
              <a:defRPr sz="1600">
                <a:solidFill>
                  <a:schemeClr val="lt1"/>
                </a:solidFill>
                <a:latin typeface="Abel"/>
                <a:ea typeface="Abel"/>
                <a:cs typeface="Abel"/>
                <a:sym typeface="Abel"/>
              </a:defRPr>
            </a:lvl7pPr>
            <a:lvl8pPr lvl="7" rtl="0" algn="r">
              <a:lnSpc>
                <a:spcPct val="100000"/>
              </a:lnSpc>
              <a:spcBef>
                <a:spcPts val="1600"/>
              </a:spcBef>
              <a:spcAft>
                <a:spcPts val="0"/>
              </a:spcAft>
              <a:buNone/>
              <a:defRPr sz="1600">
                <a:solidFill>
                  <a:schemeClr val="lt1"/>
                </a:solidFill>
                <a:latin typeface="Abel"/>
                <a:ea typeface="Abel"/>
                <a:cs typeface="Abel"/>
                <a:sym typeface="Abel"/>
              </a:defRPr>
            </a:lvl8pPr>
            <a:lvl9pPr lvl="8" rtl="0" algn="r">
              <a:lnSpc>
                <a:spcPct val="100000"/>
              </a:lnSpc>
              <a:spcBef>
                <a:spcPts val="1600"/>
              </a:spcBef>
              <a:spcAft>
                <a:spcPts val="1600"/>
              </a:spcAft>
              <a:buNone/>
              <a:defRPr sz="1600">
                <a:solidFill>
                  <a:schemeClr val="lt1"/>
                </a:solidFill>
                <a:latin typeface="Abel"/>
                <a:ea typeface="Abel"/>
                <a:cs typeface="Abel"/>
                <a:sym typeface="Abe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2144500" y="2240775"/>
            <a:ext cx="4854900" cy="1125600"/>
          </a:xfrm>
          <a:prstGeom prst="rect">
            <a:avLst/>
          </a:prstGeom>
        </p:spPr>
        <p:txBody>
          <a:bodyPr anchorCtr="0" anchor="ctr" bIns="91425" lIns="91425" spcFirstLastPara="1" rIns="91425" wrap="square" tIns="91425">
            <a:noAutofit/>
          </a:bodyPr>
          <a:lstStyle>
            <a:lvl1pPr lvl="0" algn="ctr">
              <a:lnSpc>
                <a:spcPct val="110000"/>
              </a:lnSpc>
              <a:spcBef>
                <a:spcPts val="0"/>
              </a:spcBef>
              <a:spcAft>
                <a:spcPts val="0"/>
              </a:spcAft>
              <a:buClr>
                <a:schemeClr val="lt2"/>
              </a:buClr>
              <a:buSzPts val="4800"/>
              <a:buNone/>
              <a:defRPr sz="3600">
                <a:solidFill>
                  <a:schemeClr val="lt1"/>
                </a:solidFill>
              </a:defRPr>
            </a:lvl1pPr>
            <a:lvl2pPr lvl="1">
              <a:spcBef>
                <a:spcPts val="0"/>
              </a:spcBef>
              <a:spcAft>
                <a:spcPts val="0"/>
              </a:spcAft>
              <a:buClr>
                <a:schemeClr val="accent3"/>
              </a:buClr>
              <a:buSzPts val="4800"/>
              <a:buNone/>
              <a:defRPr sz="4800">
                <a:solidFill>
                  <a:schemeClr val="accent3"/>
                </a:solidFill>
                <a:highlight>
                  <a:schemeClr val="accent4"/>
                </a:highlight>
              </a:defRPr>
            </a:lvl2pPr>
            <a:lvl3pPr lvl="2">
              <a:spcBef>
                <a:spcPts val="0"/>
              </a:spcBef>
              <a:spcAft>
                <a:spcPts val="0"/>
              </a:spcAft>
              <a:buClr>
                <a:schemeClr val="accent3"/>
              </a:buClr>
              <a:buSzPts val="4800"/>
              <a:buNone/>
              <a:defRPr sz="4800">
                <a:solidFill>
                  <a:schemeClr val="accent3"/>
                </a:solidFill>
                <a:highlight>
                  <a:schemeClr val="accent4"/>
                </a:highlight>
              </a:defRPr>
            </a:lvl3pPr>
            <a:lvl4pPr lvl="3">
              <a:spcBef>
                <a:spcPts val="0"/>
              </a:spcBef>
              <a:spcAft>
                <a:spcPts val="0"/>
              </a:spcAft>
              <a:buClr>
                <a:schemeClr val="accent3"/>
              </a:buClr>
              <a:buSzPts val="4800"/>
              <a:buNone/>
              <a:defRPr sz="4800">
                <a:solidFill>
                  <a:schemeClr val="accent3"/>
                </a:solidFill>
                <a:highlight>
                  <a:schemeClr val="accent4"/>
                </a:highlight>
              </a:defRPr>
            </a:lvl4pPr>
            <a:lvl5pPr lvl="4">
              <a:spcBef>
                <a:spcPts val="0"/>
              </a:spcBef>
              <a:spcAft>
                <a:spcPts val="0"/>
              </a:spcAft>
              <a:buClr>
                <a:schemeClr val="accent3"/>
              </a:buClr>
              <a:buSzPts val="4800"/>
              <a:buNone/>
              <a:defRPr sz="4800">
                <a:solidFill>
                  <a:schemeClr val="accent3"/>
                </a:solidFill>
                <a:highlight>
                  <a:schemeClr val="accent4"/>
                </a:highlight>
              </a:defRPr>
            </a:lvl5pPr>
            <a:lvl6pPr lvl="5">
              <a:spcBef>
                <a:spcPts val="0"/>
              </a:spcBef>
              <a:spcAft>
                <a:spcPts val="0"/>
              </a:spcAft>
              <a:buClr>
                <a:schemeClr val="accent3"/>
              </a:buClr>
              <a:buSzPts val="4800"/>
              <a:buNone/>
              <a:defRPr sz="4800">
                <a:solidFill>
                  <a:schemeClr val="accent3"/>
                </a:solidFill>
                <a:highlight>
                  <a:schemeClr val="accent4"/>
                </a:highlight>
              </a:defRPr>
            </a:lvl6pPr>
            <a:lvl7pPr lvl="6">
              <a:spcBef>
                <a:spcPts val="0"/>
              </a:spcBef>
              <a:spcAft>
                <a:spcPts val="0"/>
              </a:spcAft>
              <a:buClr>
                <a:schemeClr val="accent3"/>
              </a:buClr>
              <a:buSzPts val="4800"/>
              <a:buNone/>
              <a:defRPr sz="4800">
                <a:solidFill>
                  <a:schemeClr val="accent3"/>
                </a:solidFill>
                <a:highlight>
                  <a:schemeClr val="accent4"/>
                </a:highlight>
              </a:defRPr>
            </a:lvl7pPr>
            <a:lvl8pPr lvl="7">
              <a:spcBef>
                <a:spcPts val="0"/>
              </a:spcBef>
              <a:spcAft>
                <a:spcPts val="0"/>
              </a:spcAft>
              <a:buClr>
                <a:schemeClr val="accent3"/>
              </a:buClr>
              <a:buSzPts val="4800"/>
              <a:buNone/>
              <a:defRPr sz="4800">
                <a:solidFill>
                  <a:schemeClr val="accent3"/>
                </a:solidFill>
                <a:highlight>
                  <a:schemeClr val="accent4"/>
                </a:highlight>
              </a:defRPr>
            </a:lvl8pPr>
            <a:lvl9pPr lvl="8">
              <a:spcBef>
                <a:spcPts val="0"/>
              </a:spcBef>
              <a:spcAft>
                <a:spcPts val="0"/>
              </a:spcAft>
              <a:buClr>
                <a:schemeClr val="accent3"/>
              </a:buClr>
              <a:buSzPts val="4800"/>
              <a:buNone/>
              <a:defRPr sz="4800">
                <a:solidFill>
                  <a:schemeClr val="accent3"/>
                </a:solidFill>
                <a:highlight>
                  <a:schemeClr val="accent4"/>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46" name="Shape 46"/>
        <p:cNvGrpSpPr/>
        <p:nvPr/>
      </p:nvGrpSpPr>
      <p:grpSpPr>
        <a:xfrm>
          <a:off x="0" y="0"/>
          <a:ext cx="0" cy="0"/>
          <a:chOff x="0" y="0"/>
          <a:chExt cx="0" cy="0"/>
        </a:xfrm>
      </p:grpSpPr>
      <p:sp>
        <p:nvSpPr>
          <p:cNvPr id="47" name="Google Shape;47;p9"/>
          <p:cNvSpPr txBox="1"/>
          <p:nvPr>
            <p:ph type="ctrTitle"/>
          </p:nvPr>
        </p:nvSpPr>
        <p:spPr>
          <a:xfrm flipH="1">
            <a:off x="2474500" y="2849525"/>
            <a:ext cx="4194900" cy="604500"/>
          </a:xfrm>
          <a:prstGeom prst="rect">
            <a:avLst/>
          </a:prstGeom>
          <a:noFill/>
        </p:spPr>
        <p:txBody>
          <a:bodyPr anchorCtr="0" anchor="ctr" bIns="91425" lIns="91425" spcFirstLastPara="1" rIns="91425" wrap="square" tIns="91425">
            <a:noAutofit/>
          </a:bodyPr>
          <a:lstStyle>
            <a:lvl1pPr lvl="0" rtl="0" algn="ctr">
              <a:lnSpc>
                <a:spcPct val="110000"/>
              </a:lnSpc>
              <a:spcBef>
                <a:spcPts val="0"/>
              </a:spcBef>
              <a:spcAft>
                <a:spcPts val="0"/>
              </a:spcAft>
              <a:buSzPts val="6000"/>
              <a:buNone/>
              <a:defRPr>
                <a:solidFill>
                  <a:schemeClr val="lt1"/>
                </a:solidFill>
              </a:defRPr>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48" name="Google Shape;48;p9"/>
          <p:cNvSpPr txBox="1"/>
          <p:nvPr>
            <p:ph idx="1" type="subTitle"/>
          </p:nvPr>
        </p:nvSpPr>
        <p:spPr>
          <a:xfrm flipH="1">
            <a:off x="2474500" y="3379650"/>
            <a:ext cx="4194900" cy="46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rgbClr val="434343"/>
                </a:solidFill>
              </a:defRPr>
            </a:lvl1pPr>
            <a:lvl2pPr lvl="1" rtl="0" algn="ctr">
              <a:lnSpc>
                <a:spcPct val="100000"/>
              </a:lnSpc>
              <a:spcBef>
                <a:spcPts val="1600"/>
              </a:spcBef>
              <a:spcAft>
                <a:spcPts val="0"/>
              </a:spcAft>
              <a:buNone/>
              <a:defRPr sz="1800">
                <a:solidFill>
                  <a:srgbClr val="434343"/>
                </a:solidFill>
              </a:defRPr>
            </a:lvl2pPr>
            <a:lvl3pPr lvl="2" rtl="0" algn="ctr">
              <a:lnSpc>
                <a:spcPct val="100000"/>
              </a:lnSpc>
              <a:spcBef>
                <a:spcPts val="1600"/>
              </a:spcBef>
              <a:spcAft>
                <a:spcPts val="0"/>
              </a:spcAft>
              <a:buNone/>
              <a:defRPr sz="1800">
                <a:solidFill>
                  <a:srgbClr val="434343"/>
                </a:solidFill>
              </a:defRPr>
            </a:lvl3pPr>
            <a:lvl4pPr lvl="3" rtl="0" algn="ctr">
              <a:lnSpc>
                <a:spcPct val="100000"/>
              </a:lnSpc>
              <a:spcBef>
                <a:spcPts val="1600"/>
              </a:spcBef>
              <a:spcAft>
                <a:spcPts val="0"/>
              </a:spcAft>
              <a:buNone/>
              <a:defRPr sz="1800">
                <a:solidFill>
                  <a:srgbClr val="434343"/>
                </a:solidFill>
              </a:defRPr>
            </a:lvl4pPr>
            <a:lvl5pPr lvl="4" rtl="0" algn="ctr">
              <a:lnSpc>
                <a:spcPct val="100000"/>
              </a:lnSpc>
              <a:spcBef>
                <a:spcPts val="1600"/>
              </a:spcBef>
              <a:spcAft>
                <a:spcPts val="0"/>
              </a:spcAft>
              <a:buNone/>
              <a:defRPr sz="1800">
                <a:solidFill>
                  <a:srgbClr val="434343"/>
                </a:solidFill>
              </a:defRPr>
            </a:lvl5pPr>
            <a:lvl6pPr lvl="5" rtl="0" algn="ctr">
              <a:lnSpc>
                <a:spcPct val="100000"/>
              </a:lnSpc>
              <a:spcBef>
                <a:spcPts val="1600"/>
              </a:spcBef>
              <a:spcAft>
                <a:spcPts val="0"/>
              </a:spcAft>
              <a:buNone/>
              <a:defRPr sz="1800">
                <a:solidFill>
                  <a:srgbClr val="434343"/>
                </a:solidFill>
              </a:defRPr>
            </a:lvl6pPr>
            <a:lvl7pPr lvl="6" rtl="0" algn="ctr">
              <a:lnSpc>
                <a:spcPct val="100000"/>
              </a:lnSpc>
              <a:spcBef>
                <a:spcPts val="1600"/>
              </a:spcBef>
              <a:spcAft>
                <a:spcPts val="0"/>
              </a:spcAft>
              <a:buNone/>
              <a:defRPr sz="1800">
                <a:solidFill>
                  <a:srgbClr val="434343"/>
                </a:solidFill>
              </a:defRPr>
            </a:lvl7pPr>
            <a:lvl8pPr lvl="7" rtl="0" algn="ctr">
              <a:lnSpc>
                <a:spcPct val="100000"/>
              </a:lnSpc>
              <a:spcBef>
                <a:spcPts val="1600"/>
              </a:spcBef>
              <a:spcAft>
                <a:spcPts val="0"/>
              </a:spcAft>
              <a:buNone/>
              <a:defRPr sz="1800">
                <a:solidFill>
                  <a:srgbClr val="434343"/>
                </a:solidFill>
              </a:defRPr>
            </a:lvl8pPr>
            <a:lvl9pPr lvl="8" rtl="0" algn="ctr">
              <a:lnSpc>
                <a:spcPct val="100000"/>
              </a:lnSpc>
              <a:spcBef>
                <a:spcPts val="1600"/>
              </a:spcBef>
              <a:spcAft>
                <a:spcPts val="1600"/>
              </a:spcAft>
              <a:buNone/>
              <a:defRPr sz="1800">
                <a:solidFill>
                  <a:srgbClr val="434343"/>
                </a:solidFill>
              </a:defRPr>
            </a:lvl9pPr>
          </a:lstStyle>
          <a:p/>
        </p:txBody>
      </p:sp>
      <p:sp>
        <p:nvSpPr>
          <p:cNvPr id="49" name="Google Shape;49;p9"/>
          <p:cNvSpPr txBox="1"/>
          <p:nvPr>
            <p:ph hasCustomPrompt="1" idx="2" type="title"/>
          </p:nvPr>
        </p:nvSpPr>
        <p:spPr>
          <a:xfrm flipH="1">
            <a:off x="4041613" y="1523975"/>
            <a:ext cx="1060800" cy="517800"/>
          </a:xfrm>
          <a:prstGeom prst="rect">
            <a:avLst/>
          </a:prstGeom>
          <a:noFill/>
        </p:spPr>
        <p:txBody>
          <a:bodyPr anchorCtr="0" anchor="ctr" bIns="91425" lIns="91425" spcFirstLastPara="1" rIns="91425" wrap="square" tIns="91425">
            <a:noAutofit/>
          </a:bodyPr>
          <a:lstStyle>
            <a:lvl1pPr lvl="0" marR="27432" rtl="0" algn="ctr">
              <a:spcBef>
                <a:spcPts val="0"/>
              </a:spcBef>
              <a:spcAft>
                <a:spcPts val="0"/>
              </a:spcAft>
              <a:buClr>
                <a:schemeClr val="lt1"/>
              </a:buClr>
              <a:buSzPts val="3600"/>
              <a:buNone/>
              <a:defRPr sz="3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grpSp>
        <p:nvGrpSpPr>
          <p:cNvPr id="51" name="Google Shape;51;p10"/>
          <p:cNvGrpSpPr/>
          <p:nvPr/>
        </p:nvGrpSpPr>
        <p:grpSpPr>
          <a:xfrm>
            <a:off x="445050" y="757163"/>
            <a:ext cx="8253900" cy="3871737"/>
            <a:chOff x="445050" y="349737"/>
            <a:chExt cx="8253900" cy="3871737"/>
          </a:xfrm>
        </p:grpSpPr>
        <p:sp>
          <p:nvSpPr>
            <p:cNvPr id="52" name="Google Shape;52;p10"/>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10"/>
            <p:cNvGrpSpPr/>
            <p:nvPr/>
          </p:nvGrpSpPr>
          <p:grpSpPr>
            <a:xfrm>
              <a:off x="445050" y="349737"/>
              <a:ext cx="8253900" cy="392400"/>
              <a:chOff x="-8550475" y="393000"/>
              <a:chExt cx="8253900" cy="392400"/>
            </a:xfrm>
          </p:grpSpPr>
          <p:sp>
            <p:nvSpPr>
              <p:cNvPr id="54" name="Google Shape;54;p10"/>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 name="Google Shape;58;p1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957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indent="-317500" lvl="1" marL="914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indent="-317500" lvl="2" marL="1371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indent="-317500" lvl="3" marL="18288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indent="-317500" lvl="4" marL="22860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indent="-317500" lvl="5" marL="27432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indent="-317500" lvl="6" marL="3200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indent="-317500" lvl="7" marL="3657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indent="-317500" lvl="8" marL="41148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0" name="Shape 190"/>
        <p:cNvGrpSpPr/>
        <p:nvPr/>
      </p:nvGrpSpPr>
      <p:grpSpPr>
        <a:xfrm>
          <a:off x="0" y="0"/>
          <a:ext cx="0" cy="0"/>
          <a:chOff x="0" y="0"/>
          <a:chExt cx="0" cy="0"/>
        </a:xfrm>
      </p:grpSpPr>
      <p:sp>
        <p:nvSpPr>
          <p:cNvPr id="191" name="Google Shape;191;p26"/>
          <p:cNvSpPr txBox="1"/>
          <p:nvPr>
            <p:ph type="ctrTitle"/>
          </p:nvPr>
        </p:nvSpPr>
        <p:spPr>
          <a:xfrm>
            <a:off x="2720175" y="3032300"/>
            <a:ext cx="3703800" cy="55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APis </a:t>
            </a:r>
            <a:endParaRPr/>
          </a:p>
        </p:txBody>
      </p:sp>
      <p:sp>
        <p:nvSpPr>
          <p:cNvPr id="192" name="Google Shape;192;p26">
            <a:hlinkClick action="ppaction://hlinkshowjump?jump=nextslide"/>
          </p:cNvPr>
          <p:cNvSpPr/>
          <p:nvPr/>
        </p:nvSpPr>
        <p:spPr>
          <a:xfrm>
            <a:off x="2978950" y="3820475"/>
            <a:ext cx="3186000" cy="333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ph idx="1" type="subTitle"/>
          </p:nvPr>
        </p:nvSpPr>
        <p:spPr>
          <a:xfrm>
            <a:off x="3347200" y="3857450"/>
            <a:ext cx="2367300" cy="169800"/>
          </a:xfrm>
          <a:prstGeom prst="rect">
            <a:avLst/>
          </a:prstGeom>
        </p:spPr>
        <p:txBody>
          <a:bodyPr anchorCtr="0" anchor="t" bIns="0" lIns="91425" spcFirstLastPara="1" rIns="91425" wrap="square" tIns="0">
            <a:noAutofit/>
          </a:bodyPr>
          <a:lstStyle/>
          <a:p>
            <a:pPr indent="0" lvl="0" marL="0" rtl="0" algn="ctr">
              <a:spcBef>
                <a:spcPts val="0"/>
              </a:spcBef>
              <a:spcAft>
                <a:spcPts val="1600"/>
              </a:spcAft>
              <a:buNone/>
            </a:pPr>
            <a:r>
              <a:rPr lang="en"/>
              <a:t>Angeri Martinez</a:t>
            </a:r>
            <a:endParaRPr/>
          </a:p>
        </p:txBody>
      </p:sp>
      <p:pic>
        <p:nvPicPr>
          <p:cNvPr id="194" name="Google Shape;194;p26"/>
          <p:cNvPicPr preferRelativeResize="0"/>
          <p:nvPr/>
        </p:nvPicPr>
        <p:blipFill>
          <a:blip r:embed="rId3">
            <a:alphaModFix/>
          </a:blip>
          <a:stretch>
            <a:fillRect/>
          </a:stretch>
        </p:blipFill>
        <p:spPr>
          <a:xfrm>
            <a:off x="3562825" y="1073500"/>
            <a:ext cx="2018500" cy="2018500"/>
          </a:xfrm>
          <a:prstGeom prst="rect">
            <a:avLst/>
          </a:prstGeom>
          <a:noFill/>
          <a:ln>
            <a:noFill/>
          </a:ln>
        </p:spPr>
      </p:pic>
      <p:sp>
        <p:nvSpPr>
          <p:cNvPr id="195" name="Google Shape;195;p26"/>
          <p:cNvSpPr txBox="1"/>
          <p:nvPr/>
        </p:nvSpPr>
        <p:spPr>
          <a:xfrm>
            <a:off x="6046925" y="1120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202237"/>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5"/>
          <p:cNvSpPr txBox="1"/>
          <p:nvPr>
            <p:ph idx="1" type="subTitle"/>
          </p:nvPr>
        </p:nvSpPr>
        <p:spPr>
          <a:xfrm>
            <a:off x="1209312" y="3342975"/>
            <a:ext cx="3138600" cy="78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390" name="Google Shape;390;p35"/>
          <p:cNvSpPr txBox="1"/>
          <p:nvPr>
            <p:ph idx="2" type="subTitle"/>
          </p:nvPr>
        </p:nvSpPr>
        <p:spPr>
          <a:xfrm>
            <a:off x="4796057" y="3342975"/>
            <a:ext cx="3138600" cy="78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391" name="Google Shape;391;p35"/>
          <p:cNvSpPr txBox="1"/>
          <p:nvPr>
            <p:ph idx="3" type="subTitle"/>
          </p:nvPr>
        </p:nvSpPr>
        <p:spPr>
          <a:xfrm>
            <a:off x="1209300" y="2927150"/>
            <a:ext cx="3138600" cy="493200"/>
          </a:xfrm>
          <a:prstGeom prst="rect">
            <a:avLst/>
          </a:prstGeom>
        </p:spPr>
        <p:txBody>
          <a:bodyPr anchorCtr="0" anchor="b" bIns="0" lIns="91425" spcFirstLastPara="1" rIns="91425" wrap="square" tIns="91425">
            <a:noAutofit/>
          </a:bodyPr>
          <a:lstStyle/>
          <a:p>
            <a:pPr indent="0" lvl="0" marL="0" rtl="0" algn="ctr">
              <a:spcBef>
                <a:spcPts val="0"/>
              </a:spcBef>
              <a:spcAft>
                <a:spcPts val="1600"/>
              </a:spcAft>
              <a:buNone/>
            </a:pPr>
            <a:r>
              <a:t/>
            </a:r>
            <a:endParaRPr/>
          </a:p>
        </p:txBody>
      </p:sp>
      <p:sp>
        <p:nvSpPr>
          <p:cNvPr id="392" name="Google Shape;392;p35"/>
          <p:cNvSpPr txBox="1"/>
          <p:nvPr>
            <p:ph idx="4" type="subTitle"/>
          </p:nvPr>
        </p:nvSpPr>
        <p:spPr>
          <a:xfrm>
            <a:off x="4796051" y="2927150"/>
            <a:ext cx="3138600" cy="493200"/>
          </a:xfrm>
          <a:prstGeom prst="rect">
            <a:avLst/>
          </a:prstGeom>
        </p:spPr>
        <p:txBody>
          <a:bodyPr anchorCtr="0" anchor="b" bIns="0" lIns="91425" spcFirstLastPara="1" rIns="91425" wrap="square" tIns="91425">
            <a:noAutofit/>
          </a:bodyPr>
          <a:lstStyle/>
          <a:p>
            <a:pPr indent="0" lvl="0" marL="0" rtl="0" algn="ctr">
              <a:spcBef>
                <a:spcPts val="0"/>
              </a:spcBef>
              <a:spcAft>
                <a:spcPts val="1600"/>
              </a:spcAft>
              <a:buNone/>
            </a:pPr>
            <a:r>
              <a:t/>
            </a:r>
            <a:endParaRPr/>
          </a:p>
        </p:txBody>
      </p:sp>
      <p:sp>
        <p:nvSpPr>
          <p:cNvPr id="393" name="Google Shape;393;p35"/>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¿QUÉ ES UNA PROMESA?</a:t>
            </a:r>
            <a:endParaRPr/>
          </a:p>
        </p:txBody>
      </p:sp>
      <p:pic>
        <p:nvPicPr>
          <p:cNvPr id="394" name="Google Shape;394;p35"/>
          <p:cNvPicPr preferRelativeResize="0"/>
          <p:nvPr/>
        </p:nvPicPr>
        <p:blipFill>
          <a:blip r:embed="rId3">
            <a:alphaModFix/>
          </a:blip>
          <a:stretch>
            <a:fillRect/>
          </a:stretch>
        </p:blipFill>
        <p:spPr>
          <a:xfrm>
            <a:off x="755475" y="1320556"/>
            <a:ext cx="7413125" cy="31119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6"/>
          <p:cNvSpPr txBox="1"/>
          <p:nvPr>
            <p:ph idx="1" type="subTitle"/>
          </p:nvPr>
        </p:nvSpPr>
        <p:spPr>
          <a:xfrm>
            <a:off x="1209312" y="3342975"/>
            <a:ext cx="3138600" cy="78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400" name="Google Shape;400;p36"/>
          <p:cNvSpPr txBox="1"/>
          <p:nvPr>
            <p:ph idx="2" type="subTitle"/>
          </p:nvPr>
        </p:nvSpPr>
        <p:spPr>
          <a:xfrm>
            <a:off x="4796057" y="3342975"/>
            <a:ext cx="3138600" cy="78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401" name="Google Shape;401;p36"/>
          <p:cNvSpPr txBox="1"/>
          <p:nvPr>
            <p:ph idx="3" type="subTitle"/>
          </p:nvPr>
        </p:nvSpPr>
        <p:spPr>
          <a:xfrm>
            <a:off x="1209300" y="2927150"/>
            <a:ext cx="3138600" cy="493200"/>
          </a:xfrm>
          <a:prstGeom prst="rect">
            <a:avLst/>
          </a:prstGeom>
        </p:spPr>
        <p:txBody>
          <a:bodyPr anchorCtr="0" anchor="b" bIns="0" lIns="91425" spcFirstLastPara="1" rIns="91425" wrap="square" tIns="91425">
            <a:noAutofit/>
          </a:bodyPr>
          <a:lstStyle/>
          <a:p>
            <a:pPr indent="0" lvl="0" marL="0" rtl="0" algn="ctr">
              <a:spcBef>
                <a:spcPts val="0"/>
              </a:spcBef>
              <a:spcAft>
                <a:spcPts val="1600"/>
              </a:spcAft>
              <a:buNone/>
            </a:pPr>
            <a:r>
              <a:t/>
            </a:r>
            <a:endParaRPr/>
          </a:p>
        </p:txBody>
      </p:sp>
      <p:sp>
        <p:nvSpPr>
          <p:cNvPr id="402" name="Google Shape;402;p36"/>
          <p:cNvSpPr txBox="1"/>
          <p:nvPr>
            <p:ph idx="4" type="subTitle"/>
          </p:nvPr>
        </p:nvSpPr>
        <p:spPr>
          <a:xfrm>
            <a:off x="4796051" y="2927150"/>
            <a:ext cx="3138600" cy="493200"/>
          </a:xfrm>
          <a:prstGeom prst="rect">
            <a:avLst/>
          </a:prstGeom>
        </p:spPr>
        <p:txBody>
          <a:bodyPr anchorCtr="0" anchor="b" bIns="0" lIns="91425" spcFirstLastPara="1" rIns="91425" wrap="square" tIns="91425">
            <a:noAutofit/>
          </a:bodyPr>
          <a:lstStyle/>
          <a:p>
            <a:pPr indent="0" lvl="0" marL="0" rtl="0" algn="ctr">
              <a:spcBef>
                <a:spcPts val="0"/>
              </a:spcBef>
              <a:spcAft>
                <a:spcPts val="1600"/>
              </a:spcAft>
              <a:buNone/>
            </a:pPr>
            <a:r>
              <a:t/>
            </a:r>
            <a:endParaRPr/>
          </a:p>
        </p:txBody>
      </p:sp>
      <p:sp>
        <p:nvSpPr>
          <p:cNvPr id="403" name="Google Shape;403;p36"/>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 ¿QUÉ ES UN CALLBACK?</a:t>
            </a:r>
            <a:endParaRPr/>
          </a:p>
        </p:txBody>
      </p:sp>
      <p:pic>
        <p:nvPicPr>
          <p:cNvPr id="404" name="Google Shape;404;p36"/>
          <p:cNvPicPr preferRelativeResize="0"/>
          <p:nvPr/>
        </p:nvPicPr>
        <p:blipFill>
          <a:blip r:embed="rId3">
            <a:alphaModFix/>
          </a:blip>
          <a:stretch>
            <a:fillRect/>
          </a:stretch>
        </p:blipFill>
        <p:spPr>
          <a:xfrm>
            <a:off x="612700" y="1671274"/>
            <a:ext cx="8115301" cy="206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7"/>
          <p:cNvSpPr txBox="1"/>
          <p:nvPr>
            <p:ph idx="1" type="subTitle"/>
          </p:nvPr>
        </p:nvSpPr>
        <p:spPr>
          <a:xfrm>
            <a:off x="1722750" y="3233675"/>
            <a:ext cx="5698500" cy="41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0" name="Google Shape;410;p37"/>
          <p:cNvSpPr txBox="1"/>
          <p:nvPr>
            <p:ph type="title"/>
          </p:nvPr>
        </p:nvSpPr>
        <p:spPr>
          <a:xfrm>
            <a:off x="1722750" y="2083325"/>
            <a:ext cx="5698500" cy="110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Practica!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4" name="Shape 414"/>
        <p:cNvGrpSpPr/>
        <p:nvPr/>
      </p:nvGrpSpPr>
      <p:grpSpPr>
        <a:xfrm>
          <a:off x="0" y="0"/>
          <a:ext cx="0" cy="0"/>
          <a:chOff x="0" y="0"/>
          <a:chExt cx="0" cy="0"/>
        </a:xfrm>
      </p:grpSpPr>
      <p:sp>
        <p:nvSpPr>
          <p:cNvPr id="415" name="Google Shape;415;p38"/>
          <p:cNvSpPr txBox="1"/>
          <p:nvPr>
            <p:ph type="ctrTitle"/>
          </p:nvPr>
        </p:nvSpPr>
        <p:spPr>
          <a:xfrm>
            <a:off x="2720175" y="3032300"/>
            <a:ext cx="3703800" cy="55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APis - Día 1</a:t>
            </a:r>
            <a:endParaRPr/>
          </a:p>
        </p:txBody>
      </p:sp>
      <p:sp>
        <p:nvSpPr>
          <p:cNvPr id="416" name="Google Shape;416;p38">
            <a:hlinkClick action="ppaction://hlinkshowjump?jump=nextslide"/>
          </p:cNvPr>
          <p:cNvSpPr/>
          <p:nvPr/>
        </p:nvSpPr>
        <p:spPr>
          <a:xfrm>
            <a:off x="2978950" y="3820475"/>
            <a:ext cx="3186000" cy="333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txBox="1"/>
          <p:nvPr>
            <p:ph idx="1" type="subTitle"/>
          </p:nvPr>
        </p:nvSpPr>
        <p:spPr>
          <a:xfrm>
            <a:off x="3347200" y="3857450"/>
            <a:ext cx="2367300" cy="169800"/>
          </a:xfrm>
          <a:prstGeom prst="rect">
            <a:avLst/>
          </a:prstGeom>
        </p:spPr>
        <p:txBody>
          <a:bodyPr anchorCtr="0" anchor="t" bIns="0" lIns="91425" spcFirstLastPara="1" rIns="91425" wrap="square" tIns="0">
            <a:noAutofit/>
          </a:bodyPr>
          <a:lstStyle/>
          <a:p>
            <a:pPr indent="0" lvl="0" marL="0" rtl="0" algn="ctr">
              <a:spcBef>
                <a:spcPts val="0"/>
              </a:spcBef>
              <a:spcAft>
                <a:spcPts val="1600"/>
              </a:spcAft>
              <a:buNone/>
            </a:pPr>
            <a:r>
              <a:rPr lang="en"/>
              <a:t>Angeri Martinez</a:t>
            </a:r>
            <a:endParaRPr/>
          </a:p>
        </p:txBody>
      </p:sp>
      <p:pic>
        <p:nvPicPr>
          <p:cNvPr id="418" name="Google Shape;418;p38"/>
          <p:cNvPicPr preferRelativeResize="0"/>
          <p:nvPr/>
        </p:nvPicPr>
        <p:blipFill>
          <a:blip r:embed="rId3">
            <a:alphaModFix/>
          </a:blip>
          <a:stretch>
            <a:fillRect/>
          </a:stretch>
        </p:blipFill>
        <p:spPr>
          <a:xfrm>
            <a:off x="3562825" y="1073500"/>
            <a:ext cx="2018500" cy="2018500"/>
          </a:xfrm>
          <a:prstGeom prst="rect">
            <a:avLst/>
          </a:prstGeom>
          <a:noFill/>
          <a:ln>
            <a:noFill/>
          </a:ln>
        </p:spPr>
      </p:pic>
      <p:sp>
        <p:nvSpPr>
          <p:cNvPr id="419" name="Google Shape;419;p38"/>
          <p:cNvSpPr txBox="1"/>
          <p:nvPr/>
        </p:nvSpPr>
        <p:spPr>
          <a:xfrm>
            <a:off x="6046925" y="1120575"/>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9" name="Shape 199"/>
        <p:cNvGrpSpPr/>
        <p:nvPr/>
      </p:nvGrpSpPr>
      <p:grpSpPr>
        <a:xfrm>
          <a:off x="0" y="0"/>
          <a:ext cx="0" cy="0"/>
          <a:chOff x="0" y="0"/>
          <a:chExt cx="0" cy="0"/>
        </a:xfrm>
      </p:grpSpPr>
      <p:grpSp>
        <p:nvGrpSpPr>
          <p:cNvPr id="200" name="Google Shape;200;p27"/>
          <p:cNvGrpSpPr/>
          <p:nvPr/>
        </p:nvGrpSpPr>
        <p:grpSpPr>
          <a:xfrm>
            <a:off x="445050" y="749900"/>
            <a:ext cx="4127100" cy="3883275"/>
            <a:chOff x="445050" y="343300"/>
            <a:chExt cx="4127100" cy="3883275"/>
          </a:xfrm>
        </p:grpSpPr>
        <p:sp>
          <p:nvSpPr>
            <p:cNvPr id="201" name="Google Shape;201;p27"/>
            <p:cNvSpPr/>
            <p:nvPr/>
          </p:nvSpPr>
          <p:spPr>
            <a:xfrm>
              <a:off x="445050" y="351775"/>
              <a:ext cx="4127100" cy="38748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27"/>
            <p:cNvGrpSpPr/>
            <p:nvPr/>
          </p:nvGrpSpPr>
          <p:grpSpPr>
            <a:xfrm>
              <a:off x="445050" y="343300"/>
              <a:ext cx="4127100" cy="392400"/>
              <a:chOff x="-8550475" y="393000"/>
              <a:chExt cx="4127100" cy="392400"/>
            </a:xfrm>
          </p:grpSpPr>
          <p:sp>
            <p:nvSpPr>
              <p:cNvPr id="203" name="Google Shape;203;p27"/>
              <p:cNvSpPr/>
              <p:nvPr/>
            </p:nvSpPr>
            <p:spPr>
              <a:xfrm>
                <a:off x="-8550475" y="393000"/>
                <a:ext cx="41271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7" name="Google Shape;207;p27"/>
          <p:cNvGrpSpPr/>
          <p:nvPr/>
        </p:nvGrpSpPr>
        <p:grpSpPr>
          <a:xfrm>
            <a:off x="4200175" y="1455325"/>
            <a:ext cx="4498200" cy="2330700"/>
            <a:chOff x="4200175" y="1139900"/>
            <a:chExt cx="4498200" cy="2330700"/>
          </a:xfrm>
        </p:grpSpPr>
        <p:sp>
          <p:nvSpPr>
            <p:cNvPr id="208" name="Google Shape;208;p27"/>
            <p:cNvSpPr/>
            <p:nvPr/>
          </p:nvSpPr>
          <p:spPr>
            <a:xfrm>
              <a:off x="4200175" y="1139900"/>
              <a:ext cx="4498200" cy="2330700"/>
            </a:xfrm>
            <a:prstGeom prst="roundRect">
              <a:avLst>
                <a:gd fmla="val 8429" name="adj"/>
              </a:avLst>
            </a:prstGeom>
            <a:solidFill>
              <a:schemeClr val="accent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7"/>
            <p:cNvGrpSpPr/>
            <p:nvPr/>
          </p:nvGrpSpPr>
          <p:grpSpPr>
            <a:xfrm>
              <a:off x="4200175" y="1139900"/>
              <a:ext cx="4498200" cy="392400"/>
              <a:chOff x="-8550475" y="393000"/>
              <a:chExt cx="4498200" cy="392400"/>
            </a:xfrm>
          </p:grpSpPr>
          <p:sp>
            <p:nvSpPr>
              <p:cNvPr id="210" name="Google Shape;210;p27"/>
              <p:cNvSpPr/>
              <p:nvPr/>
            </p:nvSpPr>
            <p:spPr>
              <a:xfrm>
                <a:off x="-8550475" y="393000"/>
                <a:ext cx="44982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 name="Google Shape;214;p27"/>
          <p:cNvSpPr txBox="1"/>
          <p:nvPr>
            <p:ph type="ctrTitle"/>
          </p:nvPr>
        </p:nvSpPr>
        <p:spPr>
          <a:xfrm>
            <a:off x="693875" y="2144338"/>
            <a:ext cx="3206700" cy="11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Introducción  API</a:t>
            </a:r>
            <a:endParaRPr/>
          </a:p>
        </p:txBody>
      </p:sp>
      <p:sp>
        <p:nvSpPr>
          <p:cNvPr id="215" name="Google Shape;215;p27"/>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a:hlinkClick/>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a:hlinkClick/>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7"/>
          <p:cNvGrpSpPr/>
          <p:nvPr/>
        </p:nvGrpSpPr>
        <p:grpSpPr>
          <a:xfrm>
            <a:off x="238515" y="90242"/>
            <a:ext cx="216784" cy="199039"/>
            <a:chOff x="285677" y="4429254"/>
            <a:chExt cx="216784" cy="199039"/>
          </a:xfrm>
        </p:grpSpPr>
        <p:sp>
          <p:nvSpPr>
            <p:cNvPr id="223" name="Google Shape;223;p27"/>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7">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235" name="Google Shape;235;p27"/>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236" name="Google Shape;236;p27"/>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237" name="Google Shape;237;p27"/>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238" name="Google Shape;238;p27"/>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239" name="Google Shape;239;p27"/>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240" name="Google Shape;240;p27"/>
          <p:cNvPicPr preferRelativeResize="0"/>
          <p:nvPr/>
        </p:nvPicPr>
        <p:blipFill>
          <a:blip r:embed="rId3">
            <a:alphaModFix/>
          </a:blip>
          <a:stretch>
            <a:fillRect/>
          </a:stretch>
        </p:blipFill>
        <p:spPr>
          <a:xfrm>
            <a:off x="4564675" y="1963950"/>
            <a:ext cx="3769200" cy="1667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ppt_w</p:attrName>
                                        </p:attrNameLst>
                                      </p:cBhvr>
                                      <p:tavLst>
                                        <p:tav fmla="" tm="0">
                                          <p:val>
                                            <p:strVal val="0"/>
                                          </p:val>
                                        </p:tav>
                                        <p:tav fmla="" tm="100000">
                                          <p:val>
                                            <p:strVal val="#ppt_w"/>
                                          </p:val>
                                        </p:tav>
                                      </p:tavLst>
                                    </p:anim>
                                    <p:anim calcmode="lin" valueType="num">
                                      <p:cBhvr additive="base">
                                        <p:cTn dur="1000"/>
                                        <p:tgtEl>
                                          <p:spTgt spid="20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sp>
        <p:nvSpPr>
          <p:cNvPr id="245" name="Google Shape;245;p28"/>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28"/>
          <p:cNvGrpSpPr/>
          <p:nvPr/>
        </p:nvGrpSpPr>
        <p:grpSpPr>
          <a:xfrm>
            <a:off x="238515" y="90242"/>
            <a:ext cx="216784" cy="199039"/>
            <a:chOff x="285677" y="4429254"/>
            <a:chExt cx="216784" cy="199039"/>
          </a:xfrm>
        </p:grpSpPr>
        <p:sp>
          <p:nvSpPr>
            <p:cNvPr id="254" name="Google Shape;254;p28"/>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8"/>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264" name="Google Shape;264;p28"/>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265" name="Google Shape;265;p28"/>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266" name="Google Shape;266;p28"/>
          <p:cNvSpPr txBox="1"/>
          <p:nvPr>
            <p:ph idx="1" type="body"/>
          </p:nvPr>
        </p:nvSpPr>
        <p:spPr>
          <a:xfrm>
            <a:off x="928725" y="1604025"/>
            <a:ext cx="7230900" cy="303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lt1"/>
                </a:solidFill>
              </a:rPr>
              <a:t>API </a:t>
            </a:r>
            <a:r>
              <a:rPr lang="en" sz="1600">
                <a:solidFill>
                  <a:schemeClr val="lt1"/>
                </a:solidFill>
              </a:rPr>
              <a:t>significa Interfaz de programación de aplicaciones (</a:t>
            </a:r>
            <a:r>
              <a:rPr b="1" lang="en" sz="1600">
                <a:solidFill>
                  <a:schemeClr val="lt1"/>
                </a:solidFill>
              </a:rPr>
              <a:t>Application programming interfaces</a:t>
            </a:r>
            <a:r>
              <a:rPr lang="en" sz="1600">
                <a:solidFill>
                  <a:schemeClr val="lt1"/>
                </a:solidFill>
              </a:rPr>
              <a:t>). Es un conjunto de funciones que permite a las aplicaciones acceder a datos e interactuar con componentes de software externos, sistemas operativos o microservicios.</a:t>
            </a:r>
            <a:endParaRPr sz="1600">
              <a:solidFill>
                <a:schemeClr val="lt1"/>
              </a:solidFill>
            </a:endParaRPr>
          </a:p>
          <a:p>
            <a:pPr indent="0" lvl="0" marL="0" rtl="0" algn="just">
              <a:spcBef>
                <a:spcPts val="1000"/>
              </a:spcBef>
              <a:spcAft>
                <a:spcPts val="0"/>
              </a:spcAft>
              <a:buNone/>
            </a:pPr>
            <a:r>
              <a:rPr lang="en" sz="1600">
                <a:solidFill>
                  <a:schemeClr val="lt1"/>
                </a:solidFill>
              </a:rPr>
              <a:t>Las interfaces de programación de aplicaciones constan de dos componentes:</a:t>
            </a:r>
            <a:endParaRPr sz="1600">
              <a:solidFill>
                <a:schemeClr val="lt1"/>
              </a:solidFill>
            </a:endParaRPr>
          </a:p>
          <a:p>
            <a:pPr indent="-330200" lvl="0" marL="457200" rtl="0" algn="just">
              <a:spcBef>
                <a:spcPts val="1000"/>
              </a:spcBef>
              <a:spcAft>
                <a:spcPts val="0"/>
              </a:spcAft>
              <a:buClr>
                <a:schemeClr val="dk2"/>
              </a:buClr>
              <a:buSzPts val="1600"/>
              <a:buChar char="➔"/>
            </a:pPr>
            <a:r>
              <a:rPr lang="en" sz="1600">
                <a:solidFill>
                  <a:schemeClr val="lt1"/>
                </a:solidFill>
              </a:rPr>
              <a:t>Especificación técnica que describe las opciones de intercambio de datos entre soluciones con la especificación realizada en forma de una solicitud de protocolos de procesamiento y entrega de datos</a:t>
            </a:r>
            <a:endParaRPr sz="1600">
              <a:solidFill>
                <a:schemeClr val="lt1"/>
              </a:solidFill>
            </a:endParaRPr>
          </a:p>
          <a:p>
            <a:pPr indent="-330200" lvl="0" marL="457200" rtl="0" algn="just">
              <a:spcBef>
                <a:spcPts val="1000"/>
              </a:spcBef>
              <a:spcAft>
                <a:spcPts val="0"/>
              </a:spcAft>
              <a:buClr>
                <a:schemeClr val="dk2"/>
              </a:buClr>
              <a:buSzPts val="1600"/>
              <a:buChar char="➔"/>
            </a:pPr>
            <a:r>
              <a:rPr lang="en" sz="1600">
                <a:solidFill>
                  <a:schemeClr val="lt1"/>
                </a:solidFill>
              </a:rPr>
              <a:t>Interfaz de software escrita según la especificación que la representa.</a:t>
            </a:r>
            <a:endParaRPr sz="1600">
              <a:solidFill>
                <a:schemeClr val="lt1"/>
              </a:solidFill>
            </a:endParaRPr>
          </a:p>
          <a:p>
            <a:pPr indent="0" lvl="0" marL="0" rtl="0" algn="just">
              <a:spcBef>
                <a:spcPts val="1000"/>
              </a:spcBef>
              <a:spcAft>
                <a:spcPts val="1000"/>
              </a:spcAft>
              <a:buNone/>
            </a:pPr>
            <a:r>
              <a:t/>
            </a:r>
            <a:endParaRPr sz="1600">
              <a:solidFill>
                <a:schemeClr val="lt1"/>
              </a:solidFill>
            </a:endParaRPr>
          </a:p>
        </p:txBody>
      </p:sp>
      <p:sp>
        <p:nvSpPr>
          <p:cNvPr id="267" name="Google Shape;267;p28"/>
          <p:cNvSpPr txBox="1"/>
          <p:nvPr>
            <p:ph type="ctrTitle"/>
          </p:nvPr>
        </p:nvSpPr>
        <p:spPr>
          <a:xfrm>
            <a:off x="1722750" y="902775"/>
            <a:ext cx="56985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¿Qué es un API?</a:t>
            </a:r>
            <a:endParaRPr sz="2200">
              <a:solidFill>
                <a:schemeClr val="lt1"/>
              </a:solidFill>
            </a:endParaRPr>
          </a:p>
        </p:txBody>
      </p:sp>
      <p:sp>
        <p:nvSpPr>
          <p:cNvPr id="268" name="Google Shape;268;p28">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270" name="Google Shape;270;p28"/>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271" name="Google Shape;271;p28"/>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Simplificando</a:t>
            </a:r>
            <a:endParaRPr/>
          </a:p>
        </p:txBody>
      </p:sp>
      <p:sp>
        <p:nvSpPr>
          <p:cNvPr id="277" name="Google Shape;277;p29"/>
          <p:cNvSpPr txBox="1"/>
          <p:nvPr/>
        </p:nvSpPr>
        <p:spPr>
          <a:xfrm>
            <a:off x="1059300" y="1863000"/>
            <a:ext cx="7025400" cy="148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000"/>
              </a:spcAft>
              <a:buNone/>
            </a:pPr>
            <a:r>
              <a:rPr lang="en" sz="1900">
                <a:solidFill>
                  <a:schemeClr val="lt1"/>
                </a:solidFill>
                <a:latin typeface="Abel"/>
                <a:ea typeface="Abel"/>
                <a:cs typeface="Abel"/>
                <a:sym typeface="Abel"/>
              </a:rPr>
              <a:t>Para simplificar, una API entrega una respuesta de usuario a un sistema y envía la respuesta del sistema a un usuario. Haces clic en "añadir al carrito"; una API le dice al sitio que agregó un producto a su carrito; el sitio web coloca el producto en su carrito y su carrito se actualiza.</a:t>
            </a:r>
            <a:endParaRPr sz="1900">
              <a:solidFill>
                <a:schemeClr val="lt1"/>
              </a:solidFill>
              <a:latin typeface="Abel"/>
              <a:ea typeface="Abel"/>
              <a:cs typeface="Abel"/>
              <a:sym typeface="A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sp>
        <p:nvSpPr>
          <p:cNvPr id="282" name="Google Shape;282;p30"/>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30"/>
          <p:cNvGrpSpPr/>
          <p:nvPr/>
        </p:nvGrpSpPr>
        <p:grpSpPr>
          <a:xfrm>
            <a:off x="238515" y="90242"/>
            <a:ext cx="216784" cy="199039"/>
            <a:chOff x="285677" y="4429254"/>
            <a:chExt cx="216784" cy="199039"/>
          </a:xfrm>
        </p:grpSpPr>
        <p:sp>
          <p:nvSpPr>
            <p:cNvPr id="291" name="Google Shape;291;p30"/>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30"/>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301" name="Google Shape;301;p30"/>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302" name="Google Shape;302;p30"/>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303" name="Google Shape;303;p30"/>
          <p:cNvSpPr txBox="1"/>
          <p:nvPr>
            <p:ph type="ctrTitle"/>
          </p:nvPr>
        </p:nvSpPr>
        <p:spPr>
          <a:xfrm>
            <a:off x="1549825" y="1065500"/>
            <a:ext cx="56985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En general, un API: </a:t>
            </a:r>
            <a:endParaRPr sz="2200">
              <a:solidFill>
                <a:schemeClr val="lt1"/>
              </a:solidFill>
            </a:endParaRPr>
          </a:p>
        </p:txBody>
      </p:sp>
      <p:sp>
        <p:nvSpPr>
          <p:cNvPr id="304" name="Google Shape;304;p30">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306" name="Google Shape;306;p30"/>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307" name="Google Shape;307;p30"/>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pic>
        <p:nvPicPr>
          <p:cNvPr id="308" name="Google Shape;308;p30"/>
          <p:cNvPicPr preferRelativeResize="0"/>
          <p:nvPr/>
        </p:nvPicPr>
        <p:blipFill>
          <a:blip r:embed="rId6">
            <a:alphaModFix/>
          </a:blip>
          <a:stretch>
            <a:fillRect/>
          </a:stretch>
        </p:blipFill>
        <p:spPr>
          <a:xfrm>
            <a:off x="1348202" y="1714200"/>
            <a:ext cx="6101750" cy="208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type="ctrTitle"/>
          </p:nvPr>
        </p:nvSpPr>
        <p:spPr>
          <a:xfrm>
            <a:off x="1641400" y="780475"/>
            <a:ext cx="6105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Tipos de APIs principales</a:t>
            </a:r>
            <a:endParaRPr sz="1900"/>
          </a:p>
        </p:txBody>
      </p:sp>
      <p:sp>
        <p:nvSpPr>
          <p:cNvPr id="314" name="Google Shape;314;p31"/>
          <p:cNvSpPr txBox="1"/>
          <p:nvPr/>
        </p:nvSpPr>
        <p:spPr>
          <a:xfrm>
            <a:off x="940975" y="1387325"/>
            <a:ext cx="6806400" cy="2683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2"/>
              </a:buClr>
              <a:buSzPts val="1400"/>
              <a:buFont typeface="Abel"/>
              <a:buChar char="➔"/>
            </a:pPr>
            <a:r>
              <a:rPr b="1" lang="en">
                <a:latin typeface="Abel"/>
                <a:ea typeface="Abel"/>
                <a:cs typeface="Abel"/>
                <a:sym typeface="Abel"/>
              </a:rPr>
              <a:t>SOAP</a:t>
            </a:r>
            <a:endParaRPr b="1">
              <a:latin typeface="Abel"/>
              <a:ea typeface="Abel"/>
              <a:cs typeface="Abel"/>
              <a:sym typeface="Abel"/>
            </a:endParaRPr>
          </a:p>
          <a:p>
            <a:pPr indent="0" lvl="0" marL="457200" rtl="0" algn="just">
              <a:spcBef>
                <a:spcPts val="0"/>
              </a:spcBef>
              <a:spcAft>
                <a:spcPts val="0"/>
              </a:spcAft>
              <a:buNone/>
            </a:pPr>
            <a:r>
              <a:rPr lang="en">
                <a:latin typeface="Abel"/>
                <a:ea typeface="Abel"/>
                <a:cs typeface="Abel"/>
                <a:sym typeface="Abel"/>
              </a:rPr>
              <a:t>SOAP o "Simple Object Access Protocol" es otro modal de diseño para servicios web. En lugar del JSON típico que usa la API REST. SOAP utiliza un lenguaje conocido como Lenguaje de marcado extensible (XML). XML está diseñado para ser legible por humanos y máquinas. SOAP sigue un sólido estándar de reglas, como la estructura de mensajería y la convención para proporcionar solicitudes o respuestas.</a:t>
            </a:r>
            <a:endParaRPr>
              <a:latin typeface="Abel"/>
              <a:ea typeface="Abel"/>
              <a:cs typeface="Abel"/>
              <a:sym typeface="Abel"/>
            </a:endParaRPr>
          </a:p>
          <a:p>
            <a:pPr indent="-317500" lvl="0" marL="457200" rtl="0" algn="just">
              <a:spcBef>
                <a:spcPts val="1000"/>
              </a:spcBef>
              <a:spcAft>
                <a:spcPts val="0"/>
              </a:spcAft>
              <a:buClr>
                <a:schemeClr val="dk2"/>
              </a:buClr>
              <a:buSzPts val="1400"/>
              <a:buFont typeface="Abel"/>
              <a:buChar char="➔"/>
            </a:pPr>
            <a:r>
              <a:rPr b="1" lang="en">
                <a:latin typeface="Abel"/>
                <a:ea typeface="Abel"/>
                <a:cs typeface="Abel"/>
                <a:sym typeface="Abel"/>
              </a:rPr>
              <a:t>REST</a:t>
            </a:r>
            <a:endParaRPr b="1">
              <a:latin typeface="Abel"/>
              <a:ea typeface="Abel"/>
              <a:cs typeface="Abel"/>
              <a:sym typeface="Abel"/>
            </a:endParaRPr>
          </a:p>
          <a:p>
            <a:pPr indent="0" lvl="0" marL="457200" rtl="0" algn="just">
              <a:spcBef>
                <a:spcPts val="0"/>
              </a:spcBef>
              <a:spcAft>
                <a:spcPts val="0"/>
              </a:spcAft>
              <a:buNone/>
            </a:pPr>
            <a:r>
              <a:rPr lang="en">
                <a:latin typeface="Abel"/>
                <a:ea typeface="Abel"/>
                <a:cs typeface="Abel"/>
                <a:sym typeface="Abel"/>
              </a:rPr>
              <a:t>REST significa “Representational State Transfer” y es el conjunto de reglas que los desarrolladores siguen al crear una API. REST se lee usando JSON como cubrimos anteriormente. Una de estas reglas es que la API debe diseñarse de manera que sea fácil de usar y tenga sentido para los desarrolladores.</a:t>
            </a:r>
            <a:endParaRPr>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8" name="Shape 318"/>
        <p:cNvGrpSpPr/>
        <p:nvPr/>
      </p:nvGrpSpPr>
      <p:grpSpPr>
        <a:xfrm>
          <a:off x="0" y="0"/>
          <a:ext cx="0" cy="0"/>
          <a:chOff x="0" y="0"/>
          <a:chExt cx="0" cy="0"/>
        </a:xfrm>
      </p:grpSpPr>
      <p:sp>
        <p:nvSpPr>
          <p:cNvPr id="319" name="Google Shape;319;p32"/>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32"/>
          <p:cNvGrpSpPr/>
          <p:nvPr/>
        </p:nvGrpSpPr>
        <p:grpSpPr>
          <a:xfrm>
            <a:off x="238515" y="90242"/>
            <a:ext cx="216784" cy="199039"/>
            <a:chOff x="285677" y="4429254"/>
            <a:chExt cx="216784" cy="199039"/>
          </a:xfrm>
        </p:grpSpPr>
        <p:sp>
          <p:nvSpPr>
            <p:cNvPr id="328" name="Google Shape;328;p32"/>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32"/>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338" name="Google Shape;338;p32"/>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339" name="Google Shape;339;p32"/>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340" name="Google Shape;340;p32"/>
          <p:cNvSpPr txBox="1"/>
          <p:nvPr>
            <p:ph idx="1" type="body"/>
          </p:nvPr>
        </p:nvSpPr>
        <p:spPr>
          <a:xfrm>
            <a:off x="682813" y="2353975"/>
            <a:ext cx="3663000" cy="15867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rPr lang="en" sz="1900">
                <a:solidFill>
                  <a:schemeClr val="lt1"/>
                </a:solidFill>
              </a:rPr>
              <a:t>Petición (Request) Permite que un cliente pueda hacer peticiones HTTP a un servidor, este puede ser remoto, público, privado. </a:t>
            </a:r>
            <a:endParaRPr sz="1900">
              <a:solidFill>
                <a:schemeClr val="lt1"/>
              </a:solidFill>
            </a:endParaRPr>
          </a:p>
        </p:txBody>
      </p:sp>
      <p:sp>
        <p:nvSpPr>
          <p:cNvPr id="341" name="Google Shape;341;p32"/>
          <p:cNvSpPr txBox="1"/>
          <p:nvPr>
            <p:ph type="ctrTitle"/>
          </p:nvPr>
        </p:nvSpPr>
        <p:spPr>
          <a:xfrm>
            <a:off x="502325" y="1044275"/>
            <a:ext cx="80160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Transferencia de Estado Representacional (REST)</a:t>
            </a:r>
            <a:endParaRPr sz="2200">
              <a:solidFill>
                <a:schemeClr val="lt1"/>
              </a:solidFill>
            </a:endParaRPr>
          </a:p>
        </p:txBody>
      </p:sp>
      <p:sp>
        <p:nvSpPr>
          <p:cNvPr id="342" name="Google Shape;342;p32">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344" name="Google Shape;344;p32"/>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345" name="Google Shape;345;p32"/>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pic>
        <p:nvPicPr>
          <p:cNvPr id="346" name="Google Shape;346;p32"/>
          <p:cNvPicPr preferRelativeResize="0"/>
          <p:nvPr/>
        </p:nvPicPr>
        <p:blipFill>
          <a:blip r:embed="rId6">
            <a:alphaModFix/>
          </a:blip>
          <a:stretch>
            <a:fillRect/>
          </a:stretch>
        </p:blipFill>
        <p:spPr>
          <a:xfrm>
            <a:off x="4441613" y="1844950"/>
            <a:ext cx="4019575" cy="255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sp>
        <p:nvSpPr>
          <p:cNvPr id="351" name="Google Shape;351;p33"/>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33"/>
          <p:cNvGrpSpPr/>
          <p:nvPr/>
        </p:nvGrpSpPr>
        <p:grpSpPr>
          <a:xfrm>
            <a:off x="238515" y="90242"/>
            <a:ext cx="216784" cy="199039"/>
            <a:chOff x="285677" y="4429254"/>
            <a:chExt cx="216784" cy="199039"/>
          </a:xfrm>
        </p:grpSpPr>
        <p:sp>
          <p:nvSpPr>
            <p:cNvPr id="360" name="Google Shape;360;p33"/>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33"/>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370" name="Google Shape;370;p33"/>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371" name="Google Shape;371;p33"/>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372" name="Google Shape;372;p33"/>
          <p:cNvSpPr txBox="1"/>
          <p:nvPr>
            <p:ph idx="1" type="body"/>
          </p:nvPr>
        </p:nvSpPr>
        <p:spPr>
          <a:xfrm>
            <a:off x="928725" y="1604025"/>
            <a:ext cx="7230900" cy="303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lt1"/>
                </a:solidFill>
              </a:rPr>
              <a:t>La </a:t>
            </a:r>
            <a:r>
              <a:rPr b="1" lang="en" sz="1600">
                <a:solidFill>
                  <a:schemeClr val="lt1"/>
                </a:solidFill>
              </a:rPr>
              <a:t>API </a:t>
            </a:r>
            <a:r>
              <a:rPr lang="en" sz="1600">
                <a:solidFill>
                  <a:schemeClr val="lt1"/>
                </a:solidFill>
              </a:rPr>
              <a:t>permite a un desarrollador realizar una </a:t>
            </a:r>
            <a:r>
              <a:rPr b="1" lang="en" sz="1600">
                <a:solidFill>
                  <a:schemeClr val="lt1"/>
                </a:solidFill>
              </a:rPr>
              <a:t>"llamada" </a:t>
            </a:r>
            <a:r>
              <a:rPr lang="en" sz="1600">
                <a:solidFill>
                  <a:schemeClr val="lt1"/>
                </a:solidFill>
              </a:rPr>
              <a:t>o </a:t>
            </a:r>
            <a:r>
              <a:rPr b="1" lang="en" sz="1600">
                <a:solidFill>
                  <a:schemeClr val="lt1"/>
                </a:solidFill>
              </a:rPr>
              <a:t>"solicitud"</a:t>
            </a:r>
            <a:r>
              <a:rPr lang="en" sz="1600">
                <a:solidFill>
                  <a:schemeClr val="lt1"/>
                </a:solidFill>
              </a:rPr>
              <a:t> específica para enviar o recibir información. Esta comunicación se realiza mediante un lenguaje de programación llamado "</a:t>
            </a:r>
            <a:r>
              <a:rPr b="1" lang="en" sz="1600">
                <a:solidFill>
                  <a:schemeClr val="lt1"/>
                </a:solidFill>
              </a:rPr>
              <a:t>JSON</a:t>
            </a:r>
            <a:r>
              <a:rPr lang="en" sz="1600">
                <a:solidFill>
                  <a:schemeClr val="lt1"/>
                </a:solidFill>
              </a:rPr>
              <a:t>". También se puede utilizar para realizar una acción definida como actualizar o eliminar datos. Hay cuatro métodos de solicitud básicos que se pueden realizar con API:</a:t>
            </a:r>
            <a:endParaRPr sz="1600">
              <a:solidFill>
                <a:schemeClr val="lt1"/>
              </a:solidFill>
            </a:endParaRPr>
          </a:p>
          <a:p>
            <a:pPr indent="-330200" lvl="0" marL="457200" rtl="0" algn="just">
              <a:spcBef>
                <a:spcPts val="1000"/>
              </a:spcBef>
              <a:spcAft>
                <a:spcPts val="0"/>
              </a:spcAft>
              <a:buClr>
                <a:schemeClr val="lt1"/>
              </a:buClr>
              <a:buSzPts val="1600"/>
              <a:buAutoNum type="arabicPeriod"/>
            </a:pPr>
            <a:r>
              <a:rPr b="1" lang="en" sz="1600">
                <a:solidFill>
                  <a:schemeClr val="dk2"/>
                </a:solidFill>
              </a:rPr>
              <a:t>GET:</a:t>
            </a:r>
            <a:r>
              <a:rPr b="1" lang="en" sz="1600">
                <a:solidFill>
                  <a:schemeClr val="lt1"/>
                </a:solidFill>
              </a:rPr>
              <a:t> 	</a:t>
            </a:r>
            <a:r>
              <a:rPr lang="en" sz="1600">
                <a:solidFill>
                  <a:schemeClr val="lt1"/>
                </a:solidFill>
              </a:rPr>
              <a:t>	Recopila información (extrae todos los códigos de cupón)</a:t>
            </a:r>
            <a:endParaRPr sz="1600">
              <a:solidFill>
                <a:schemeClr val="lt1"/>
              </a:solidFill>
            </a:endParaRPr>
          </a:p>
          <a:p>
            <a:pPr indent="-330200" lvl="0" marL="457200" rtl="0" algn="just">
              <a:spcBef>
                <a:spcPts val="1000"/>
              </a:spcBef>
              <a:spcAft>
                <a:spcPts val="0"/>
              </a:spcAft>
              <a:buClr>
                <a:schemeClr val="lt1"/>
              </a:buClr>
              <a:buSzPts val="1600"/>
              <a:buAutoNum type="arabicPeriod"/>
            </a:pPr>
            <a:r>
              <a:rPr b="1" lang="en" sz="1600">
                <a:solidFill>
                  <a:schemeClr val="dk2"/>
                </a:solidFill>
              </a:rPr>
              <a:t>PUT:</a:t>
            </a:r>
            <a:r>
              <a:rPr lang="en" sz="1600">
                <a:solidFill>
                  <a:schemeClr val="lt1"/>
                </a:solidFill>
              </a:rPr>
              <a:t> 		Actualiza datos (actualización de precios de productos)</a:t>
            </a:r>
            <a:endParaRPr sz="1600">
              <a:solidFill>
                <a:schemeClr val="lt1"/>
              </a:solidFill>
            </a:endParaRPr>
          </a:p>
          <a:p>
            <a:pPr indent="-330200" lvl="0" marL="457200" rtl="0" algn="just">
              <a:spcBef>
                <a:spcPts val="1000"/>
              </a:spcBef>
              <a:spcAft>
                <a:spcPts val="0"/>
              </a:spcAft>
              <a:buClr>
                <a:schemeClr val="lt1"/>
              </a:buClr>
              <a:buSzPts val="1600"/>
              <a:buAutoNum type="arabicPeriod"/>
            </a:pPr>
            <a:r>
              <a:rPr b="1" lang="en" sz="1600">
                <a:solidFill>
                  <a:schemeClr val="dk2"/>
                </a:solidFill>
              </a:rPr>
              <a:t>POST: </a:t>
            </a:r>
            <a:r>
              <a:rPr lang="en" sz="1600">
                <a:solidFill>
                  <a:schemeClr val="lt1"/>
                </a:solidFill>
              </a:rPr>
              <a:t>	Crea (crea una nueva categoría de producto)</a:t>
            </a:r>
            <a:endParaRPr sz="1600">
              <a:solidFill>
                <a:schemeClr val="lt1"/>
              </a:solidFill>
            </a:endParaRPr>
          </a:p>
          <a:p>
            <a:pPr indent="-330200" lvl="0" marL="457200" rtl="0" algn="just">
              <a:spcBef>
                <a:spcPts val="1000"/>
              </a:spcBef>
              <a:spcAft>
                <a:spcPts val="1000"/>
              </a:spcAft>
              <a:buClr>
                <a:schemeClr val="lt1"/>
              </a:buClr>
              <a:buSzPts val="1600"/>
              <a:buAutoNum type="arabicPeriod"/>
            </a:pPr>
            <a:r>
              <a:rPr b="1" lang="en" sz="1600">
                <a:solidFill>
                  <a:schemeClr val="dk2"/>
                </a:solidFill>
              </a:rPr>
              <a:t>DELETE:</a:t>
            </a:r>
            <a:r>
              <a:rPr lang="en" sz="1600">
                <a:solidFill>
                  <a:schemeClr val="dk2"/>
                </a:solidFill>
              </a:rPr>
              <a:t> </a:t>
            </a:r>
            <a:r>
              <a:rPr lang="en" sz="1600">
                <a:solidFill>
                  <a:schemeClr val="lt1"/>
                </a:solidFill>
              </a:rPr>
              <a:t>	(Eliminar una publicación de blog)</a:t>
            </a:r>
            <a:endParaRPr sz="1600">
              <a:solidFill>
                <a:schemeClr val="lt1"/>
              </a:solidFill>
            </a:endParaRPr>
          </a:p>
        </p:txBody>
      </p:sp>
      <p:sp>
        <p:nvSpPr>
          <p:cNvPr id="373" name="Google Shape;373;p33"/>
          <p:cNvSpPr txBox="1"/>
          <p:nvPr>
            <p:ph type="ctrTitle"/>
          </p:nvPr>
        </p:nvSpPr>
        <p:spPr>
          <a:xfrm>
            <a:off x="1722750" y="1044275"/>
            <a:ext cx="56985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¿Qué nos permiten las APIs REST?</a:t>
            </a:r>
            <a:endParaRPr sz="2200">
              <a:solidFill>
                <a:schemeClr val="lt1"/>
              </a:solidFill>
            </a:endParaRPr>
          </a:p>
        </p:txBody>
      </p:sp>
      <p:sp>
        <p:nvSpPr>
          <p:cNvPr id="374" name="Google Shape;374;p33">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376" name="Google Shape;376;p33"/>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377" name="Google Shape;377;p33"/>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4"/>
          <p:cNvSpPr txBox="1"/>
          <p:nvPr>
            <p:ph idx="1" type="subTitle"/>
          </p:nvPr>
        </p:nvSpPr>
        <p:spPr>
          <a:xfrm>
            <a:off x="816900" y="1391775"/>
            <a:ext cx="7541400" cy="273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Cuando trabajamos con JavaScript tenemos distintas opciones para consumir una API REST, como por ejemplo el uso de Ajax con JQuery, una de las formas más populares de llevar a cabo esta función, pero existen otras alternativas como Fetch API y la Biblioteca Axios. Fetch es una alternativa moderna que nos permite interactuar con APIs de una forma sencilla. Para poder realizar una solicitud, Fetch solicita un único parámetro: la URL del recurso que queremos consumir</a:t>
            </a:r>
            <a:endParaRPr/>
          </a:p>
        </p:txBody>
      </p:sp>
      <p:sp>
        <p:nvSpPr>
          <p:cNvPr id="383" name="Google Shape;383;p34"/>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Fetch API</a:t>
            </a:r>
            <a:endParaRPr/>
          </a:p>
        </p:txBody>
      </p:sp>
      <p:pic>
        <p:nvPicPr>
          <p:cNvPr id="384" name="Google Shape;384;p34"/>
          <p:cNvPicPr preferRelativeResize="0"/>
          <p:nvPr/>
        </p:nvPicPr>
        <p:blipFill>
          <a:blip r:embed="rId3">
            <a:alphaModFix/>
          </a:blip>
          <a:stretch>
            <a:fillRect/>
          </a:stretch>
        </p:blipFill>
        <p:spPr>
          <a:xfrm>
            <a:off x="816900" y="3520200"/>
            <a:ext cx="7372350" cy="47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9D00351-8817-49B5-805A-D3DE2FA8190A}"/>
</file>

<file path=customXml/itemProps2.xml><?xml version="1.0" encoding="utf-8"?>
<ds:datastoreItem xmlns:ds="http://schemas.openxmlformats.org/officeDocument/2006/customXml" ds:itemID="{EE01EA60-717B-4B3C-82B4-292F61DDB310}"/>
</file>

<file path=customXml/itemProps3.xml><?xml version="1.0" encoding="utf-8"?>
<ds:datastoreItem xmlns:ds="http://schemas.openxmlformats.org/officeDocument/2006/customXml" ds:itemID="{725555F6-AF6C-481F-BC45-44E8DBE3BD3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