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Aldrich"/>
      <p:regular r:id="rId39"/>
    </p:embeddedFont>
    <p:embeddedFont>
      <p:font typeface="Raleway Black"/>
      <p:bold r:id="rId40"/>
      <p:boldItalic r:id="rId41"/>
    </p:embeddedFont>
    <p:embeddedFont>
      <p:font typeface="Didact Gothic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EAEB70-7FF8-478D-A313-D5EEFC00CEBE}">
  <a:tblStyle styleId="{F4EAEB70-7FF8-478D-A313-D5EEFC00CE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39" Type="http://schemas.openxmlformats.org/officeDocument/2006/relationships/font" Target="fonts/Aldrich-regular.fntdata"/><Relationship Id="rId18" Type="http://schemas.openxmlformats.org/officeDocument/2006/relationships/slide" Target="slides/slide13.xml"/><Relationship Id="rId42" Type="http://schemas.openxmlformats.org/officeDocument/2006/relationships/font" Target="fonts/DidactGothic-regular.fntdata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presProps" Target="pres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40" Type="http://schemas.openxmlformats.org/officeDocument/2006/relationships/font" Target="fonts/RalewayBlack-bold.fntdata"/><Relationship Id="rId24" Type="http://schemas.openxmlformats.org/officeDocument/2006/relationships/slide" Target="slides/slide19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font" Target="fonts/Roboto-italic.fntdata"/><Relationship Id="rId45" Type="http://schemas.openxmlformats.org/officeDocument/2006/relationships/customXml" Target="../customXml/item3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6" Type="http://schemas.openxmlformats.org/officeDocument/2006/relationships/font" Target="fonts/Roboto-bold.fntdata"/><Relationship Id="rId31" Type="http://schemas.openxmlformats.org/officeDocument/2006/relationships/slide" Target="slides/slide2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4" Type="http://schemas.openxmlformats.org/officeDocument/2006/relationships/customXml" Target="../customXml/item2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font" Target="fonts/Roboto-regular.fntdata"/><Relationship Id="rId14" Type="http://schemas.openxmlformats.org/officeDocument/2006/relationships/slide" Target="slides/slide9.xml"/><Relationship Id="rId43" Type="http://schemas.openxmlformats.org/officeDocument/2006/relationships/customXml" Target="../customXml/item1.xml"/><Relationship Id="rId8" Type="http://schemas.openxmlformats.org/officeDocument/2006/relationships/slide" Target="slides/slide3.xml"/><Relationship Id="rId3" Type="http://schemas.openxmlformats.org/officeDocument/2006/relationships/tableStyles" Target="tableStyles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8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41" Type="http://schemas.openxmlformats.org/officeDocument/2006/relationships/font" Target="fonts/RalewayBlack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e240669039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e240669039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e240669039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e240669039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e240669039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e240669039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e240669039_1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e240669039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e240669039_1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e240669039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e240669039_1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e240669039_1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e240669039_1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e240669039_1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e240669039_1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e240669039_1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e240669039_1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e240669039_1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e240669039_1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e240669039_1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e24066903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e24066903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e5b752696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e5b752696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e240669039_1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e240669039_1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e240669039_1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e240669039_1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e240669039_1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e240669039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e240669039_1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e240669039_1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5b752696c_1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5b752696c_1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e5b752696c_1_1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e5b752696c_1_1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e5b752696c_1_2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e5b752696c_1_2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e5b752696c_1_3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e5b752696c_1_3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e240669039_1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e240669039_1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e24066903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e24066903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e240669039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e240669039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e24066903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e24066903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e240669039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e240669039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e240669039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e240669039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e240669039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e240669039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e240669039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e240669039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754988" y="516463"/>
            <a:ext cx="4750800" cy="3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b="1" sz="7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755000" y="3885376"/>
            <a:ext cx="4194300" cy="557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102205" y="-188199"/>
            <a:ext cx="1109446" cy="1863976"/>
            <a:chOff x="3906875" y="2017025"/>
            <a:chExt cx="622375" cy="1045650"/>
          </a:xfrm>
        </p:grpSpPr>
        <p:sp>
          <p:nvSpPr>
            <p:cNvPr id="12" name="Google Shape;12;p2"/>
            <p:cNvSpPr/>
            <p:nvPr/>
          </p:nvSpPr>
          <p:spPr>
            <a:xfrm>
              <a:off x="4486675" y="302010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1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51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486675" y="2852925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1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51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86675" y="268575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1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51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86675" y="2518575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1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51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486675" y="235140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1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51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86675" y="2184225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1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51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86675" y="2017025"/>
              <a:ext cx="42575" cy="42600"/>
            </a:xfrm>
            <a:custGeom>
              <a:rect b="b" l="l" r="r" t="t"/>
              <a:pathLst>
                <a:path extrusionOk="0" h="1704" w="1703">
                  <a:moveTo>
                    <a:pt x="851" y="1"/>
                  </a:moveTo>
                  <a:cubicBezTo>
                    <a:pt x="396" y="1"/>
                    <a:pt x="0" y="366"/>
                    <a:pt x="0" y="852"/>
                  </a:cubicBezTo>
                  <a:cubicBezTo>
                    <a:pt x="0" y="1308"/>
                    <a:pt x="396" y="1703"/>
                    <a:pt x="851" y="1703"/>
                  </a:cubicBezTo>
                  <a:cubicBezTo>
                    <a:pt x="1307" y="1703"/>
                    <a:pt x="1703" y="1308"/>
                    <a:pt x="1703" y="852"/>
                  </a:cubicBezTo>
                  <a:cubicBezTo>
                    <a:pt x="1703" y="36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292900" y="3020100"/>
              <a:ext cx="43350" cy="42575"/>
            </a:xfrm>
            <a:custGeom>
              <a:rect b="b" l="l" r="r" t="t"/>
              <a:pathLst>
                <a:path extrusionOk="0" h="1703" w="1734">
                  <a:moveTo>
                    <a:pt x="882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82" y="1702"/>
                  </a:cubicBezTo>
                  <a:cubicBezTo>
                    <a:pt x="1338" y="1702"/>
                    <a:pt x="1733" y="1307"/>
                    <a:pt x="1733" y="851"/>
                  </a:cubicBezTo>
                  <a:cubicBezTo>
                    <a:pt x="1733" y="36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292900" y="2852925"/>
              <a:ext cx="43350" cy="42575"/>
            </a:xfrm>
            <a:custGeom>
              <a:rect b="b" l="l" r="r" t="t"/>
              <a:pathLst>
                <a:path extrusionOk="0" h="1703" w="1734">
                  <a:moveTo>
                    <a:pt x="882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82" y="1702"/>
                  </a:cubicBezTo>
                  <a:cubicBezTo>
                    <a:pt x="1338" y="1702"/>
                    <a:pt x="1733" y="1307"/>
                    <a:pt x="1733" y="851"/>
                  </a:cubicBezTo>
                  <a:cubicBezTo>
                    <a:pt x="1733" y="36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292900" y="2685750"/>
              <a:ext cx="43350" cy="42575"/>
            </a:xfrm>
            <a:custGeom>
              <a:rect b="b" l="l" r="r" t="t"/>
              <a:pathLst>
                <a:path extrusionOk="0" h="1703" w="1734">
                  <a:moveTo>
                    <a:pt x="882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82" y="1702"/>
                  </a:cubicBezTo>
                  <a:cubicBezTo>
                    <a:pt x="1338" y="1702"/>
                    <a:pt x="1733" y="1307"/>
                    <a:pt x="1733" y="851"/>
                  </a:cubicBezTo>
                  <a:cubicBezTo>
                    <a:pt x="1733" y="36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92900" y="2518575"/>
              <a:ext cx="43350" cy="42575"/>
            </a:xfrm>
            <a:custGeom>
              <a:rect b="b" l="l" r="r" t="t"/>
              <a:pathLst>
                <a:path extrusionOk="0" h="1703" w="1734">
                  <a:moveTo>
                    <a:pt x="882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82" y="1702"/>
                  </a:cubicBezTo>
                  <a:cubicBezTo>
                    <a:pt x="1338" y="1702"/>
                    <a:pt x="1733" y="1307"/>
                    <a:pt x="1733" y="851"/>
                  </a:cubicBezTo>
                  <a:cubicBezTo>
                    <a:pt x="1733" y="36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292900" y="2351400"/>
              <a:ext cx="43350" cy="42575"/>
            </a:xfrm>
            <a:custGeom>
              <a:rect b="b" l="l" r="r" t="t"/>
              <a:pathLst>
                <a:path extrusionOk="0" h="1703" w="1734">
                  <a:moveTo>
                    <a:pt x="882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82" y="1702"/>
                  </a:cubicBezTo>
                  <a:cubicBezTo>
                    <a:pt x="1338" y="1702"/>
                    <a:pt x="1733" y="1307"/>
                    <a:pt x="1733" y="851"/>
                  </a:cubicBezTo>
                  <a:cubicBezTo>
                    <a:pt x="1733" y="36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92900" y="2184225"/>
              <a:ext cx="43350" cy="42575"/>
            </a:xfrm>
            <a:custGeom>
              <a:rect b="b" l="l" r="r" t="t"/>
              <a:pathLst>
                <a:path extrusionOk="0" h="1703" w="1734">
                  <a:moveTo>
                    <a:pt x="882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82" y="1702"/>
                  </a:cubicBezTo>
                  <a:cubicBezTo>
                    <a:pt x="1338" y="1702"/>
                    <a:pt x="1733" y="1307"/>
                    <a:pt x="1733" y="851"/>
                  </a:cubicBezTo>
                  <a:cubicBezTo>
                    <a:pt x="1733" y="36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92900" y="2017025"/>
              <a:ext cx="43350" cy="42600"/>
            </a:xfrm>
            <a:custGeom>
              <a:rect b="b" l="l" r="r" t="t"/>
              <a:pathLst>
                <a:path extrusionOk="0" h="1704" w="1734">
                  <a:moveTo>
                    <a:pt x="882" y="1"/>
                  </a:moveTo>
                  <a:cubicBezTo>
                    <a:pt x="396" y="1"/>
                    <a:pt x="0" y="366"/>
                    <a:pt x="0" y="852"/>
                  </a:cubicBezTo>
                  <a:cubicBezTo>
                    <a:pt x="0" y="1308"/>
                    <a:pt x="396" y="1703"/>
                    <a:pt x="882" y="1703"/>
                  </a:cubicBezTo>
                  <a:cubicBezTo>
                    <a:pt x="1338" y="1703"/>
                    <a:pt x="1733" y="1308"/>
                    <a:pt x="1733" y="852"/>
                  </a:cubicBezTo>
                  <a:cubicBezTo>
                    <a:pt x="1733" y="36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099875" y="3020100"/>
              <a:ext cx="42600" cy="42575"/>
            </a:xfrm>
            <a:custGeom>
              <a:rect b="b" l="l" r="r" t="t"/>
              <a:pathLst>
                <a:path extrusionOk="0" h="1703" w="1704">
                  <a:moveTo>
                    <a:pt x="852" y="0"/>
                  </a:moveTo>
                  <a:cubicBezTo>
                    <a:pt x="396" y="0"/>
                    <a:pt x="1" y="365"/>
                    <a:pt x="1" y="851"/>
                  </a:cubicBezTo>
                  <a:cubicBezTo>
                    <a:pt x="1" y="1307"/>
                    <a:pt x="396" y="1702"/>
                    <a:pt x="852" y="1702"/>
                  </a:cubicBezTo>
                  <a:cubicBezTo>
                    <a:pt x="1338" y="1702"/>
                    <a:pt x="1703" y="1307"/>
                    <a:pt x="1703" y="851"/>
                  </a:cubicBezTo>
                  <a:cubicBezTo>
                    <a:pt x="1703" y="36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099875" y="2852925"/>
              <a:ext cx="42600" cy="42575"/>
            </a:xfrm>
            <a:custGeom>
              <a:rect b="b" l="l" r="r" t="t"/>
              <a:pathLst>
                <a:path extrusionOk="0" h="1703" w="1704">
                  <a:moveTo>
                    <a:pt x="852" y="0"/>
                  </a:moveTo>
                  <a:cubicBezTo>
                    <a:pt x="396" y="0"/>
                    <a:pt x="1" y="365"/>
                    <a:pt x="1" y="851"/>
                  </a:cubicBezTo>
                  <a:cubicBezTo>
                    <a:pt x="1" y="1307"/>
                    <a:pt x="396" y="1702"/>
                    <a:pt x="852" y="1702"/>
                  </a:cubicBezTo>
                  <a:cubicBezTo>
                    <a:pt x="1338" y="1702"/>
                    <a:pt x="1703" y="1307"/>
                    <a:pt x="1703" y="851"/>
                  </a:cubicBezTo>
                  <a:cubicBezTo>
                    <a:pt x="1703" y="36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099875" y="2685750"/>
              <a:ext cx="42600" cy="42575"/>
            </a:xfrm>
            <a:custGeom>
              <a:rect b="b" l="l" r="r" t="t"/>
              <a:pathLst>
                <a:path extrusionOk="0" h="1703" w="1704">
                  <a:moveTo>
                    <a:pt x="852" y="0"/>
                  </a:moveTo>
                  <a:cubicBezTo>
                    <a:pt x="396" y="0"/>
                    <a:pt x="1" y="365"/>
                    <a:pt x="1" y="851"/>
                  </a:cubicBezTo>
                  <a:cubicBezTo>
                    <a:pt x="1" y="1307"/>
                    <a:pt x="396" y="1702"/>
                    <a:pt x="852" y="1702"/>
                  </a:cubicBezTo>
                  <a:cubicBezTo>
                    <a:pt x="1338" y="1702"/>
                    <a:pt x="1703" y="1307"/>
                    <a:pt x="1703" y="851"/>
                  </a:cubicBezTo>
                  <a:cubicBezTo>
                    <a:pt x="1703" y="36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099875" y="2518575"/>
              <a:ext cx="42600" cy="42575"/>
            </a:xfrm>
            <a:custGeom>
              <a:rect b="b" l="l" r="r" t="t"/>
              <a:pathLst>
                <a:path extrusionOk="0" h="1703" w="1704">
                  <a:moveTo>
                    <a:pt x="852" y="0"/>
                  </a:moveTo>
                  <a:cubicBezTo>
                    <a:pt x="396" y="0"/>
                    <a:pt x="1" y="365"/>
                    <a:pt x="1" y="851"/>
                  </a:cubicBezTo>
                  <a:cubicBezTo>
                    <a:pt x="1" y="1307"/>
                    <a:pt x="396" y="1702"/>
                    <a:pt x="852" y="1702"/>
                  </a:cubicBezTo>
                  <a:cubicBezTo>
                    <a:pt x="1338" y="1702"/>
                    <a:pt x="1703" y="1307"/>
                    <a:pt x="1703" y="851"/>
                  </a:cubicBezTo>
                  <a:cubicBezTo>
                    <a:pt x="1703" y="36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099875" y="2351400"/>
              <a:ext cx="42600" cy="42575"/>
            </a:xfrm>
            <a:custGeom>
              <a:rect b="b" l="l" r="r" t="t"/>
              <a:pathLst>
                <a:path extrusionOk="0" h="1703" w="1704">
                  <a:moveTo>
                    <a:pt x="852" y="0"/>
                  </a:moveTo>
                  <a:cubicBezTo>
                    <a:pt x="396" y="0"/>
                    <a:pt x="1" y="365"/>
                    <a:pt x="1" y="851"/>
                  </a:cubicBezTo>
                  <a:cubicBezTo>
                    <a:pt x="1" y="1307"/>
                    <a:pt x="396" y="1702"/>
                    <a:pt x="852" y="1702"/>
                  </a:cubicBezTo>
                  <a:cubicBezTo>
                    <a:pt x="1338" y="1702"/>
                    <a:pt x="1703" y="1307"/>
                    <a:pt x="1703" y="851"/>
                  </a:cubicBezTo>
                  <a:cubicBezTo>
                    <a:pt x="1703" y="36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099875" y="2184225"/>
              <a:ext cx="42600" cy="42575"/>
            </a:xfrm>
            <a:custGeom>
              <a:rect b="b" l="l" r="r" t="t"/>
              <a:pathLst>
                <a:path extrusionOk="0" h="1703" w="1704">
                  <a:moveTo>
                    <a:pt x="852" y="0"/>
                  </a:moveTo>
                  <a:cubicBezTo>
                    <a:pt x="396" y="0"/>
                    <a:pt x="1" y="365"/>
                    <a:pt x="1" y="851"/>
                  </a:cubicBezTo>
                  <a:cubicBezTo>
                    <a:pt x="1" y="1307"/>
                    <a:pt x="396" y="1702"/>
                    <a:pt x="852" y="1702"/>
                  </a:cubicBezTo>
                  <a:cubicBezTo>
                    <a:pt x="1338" y="1702"/>
                    <a:pt x="1703" y="1307"/>
                    <a:pt x="1703" y="851"/>
                  </a:cubicBezTo>
                  <a:cubicBezTo>
                    <a:pt x="1703" y="36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099875" y="2017025"/>
              <a:ext cx="42600" cy="42600"/>
            </a:xfrm>
            <a:custGeom>
              <a:rect b="b" l="l" r="r" t="t"/>
              <a:pathLst>
                <a:path extrusionOk="0" h="1704" w="1704">
                  <a:moveTo>
                    <a:pt x="852" y="1"/>
                  </a:moveTo>
                  <a:cubicBezTo>
                    <a:pt x="396" y="1"/>
                    <a:pt x="1" y="366"/>
                    <a:pt x="1" y="852"/>
                  </a:cubicBezTo>
                  <a:cubicBezTo>
                    <a:pt x="1" y="1308"/>
                    <a:pt x="396" y="1703"/>
                    <a:pt x="852" y="1703"/>
                  </a:cubicBezTo>
                  <a:cubicBezTo>
                    <a:pt x="1338" y="1703"/>
                    <a:pt x="1703" y="1308"/>
                    <a:pt x="1703" y="852"/>
                  </a:cubicBezTo>
                  <a:cubicBezTo>
                    <a:pt x="1703" y="366"/>
                    <a:pt x="1338" y="1"/>
                    <a:pt x="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06875" y="302010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65"/>
                    <a:pt x="0" y="851"/>
                  </a:cubicBezTo>
                  <a:cubicBezTo>
                    <a:pt x="0" y="1307"/>
                    <a:pt x="365" y="1702"/>
                    <a:pt x="852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06875" y="2852925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65"/>
                    <a:pt x="0" y="851"/>
                  </a:cubicBezTo>
                  <a:cubicBezTo>
                    <a:pt x="0" y="1307"/>
                    <a:pt x="365" y="1702"/>
                    <a:pt x="852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906875" y="268575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65"/>
                    <a:pt x="0" y="851"/>
                  </a:cubicBezTo>
                  <a:cubicBezTo>
                    <a:pt x="0" y="1307"/>
                    <a:pt x="365" y="1702"/>
                    <a:pt x="852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906875" y="2518575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65"/>
                    <a:pt x="0" y="851"/>
                  </a:cubicBezTo>
                  <a:cubicBezTo>
                    <a:pt x="0" y="1307"/>
                    <a:pt x="365" y="1702"/>
                    <a:pt x="852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906875" y="235140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65"/>
                    <a:pt x="0" y="851"/>
                  </a:cubicBezTo>
                  <a:cubicBezTo>
                    <a:pt x="0" y="1307"/>
                    <a:pt x="365" y="1702"/>
                    <a:pt x="852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06875" y="2184225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65"/>
                    <a:pt x="0" y="851"/>
                  </a:cubicBezTo>
                  <a:cubicBezTo>
                    <a:pt x="0" y="1307"/>
                    <a:pt x="365" y="1702"/>
                    <a:pt x="852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906875" y="2017025"/>
              <a:ext cx="42575" cy="42600"/>
            </a:xfrm>
            <a:custGeom>
              <a:rect b="b" l="l" r="r" t="t"/>
              <a:pathLst>
                <a:path extrusionOk="0" h="1704" w="1703">
                  <a:moveTo>
                    <a:pt x="852" y="1"/>
                  </a:moveTo>
                  <a:cubicBezTo>
                    <a:pt x="365" y="1"/>
                    <a:pt x="0" y="366"/>
                    <a:pt x="0" y="852"/>
                  </a:cubicBezTo>
                  <a:cubicBezTo>
                    <a:pt x="0" y="1308"/>
                    <a:pt x="365" y="1703"/>
                    <a:pt x="852" y="1703"/>
                  </a:cubicBezTo>
                  <a:cubicBezTo>
                    <a:pt x="1307" y="1703"/>
                    <a:pt x="1703" y="1308"/>
                    <a:pt x="1703" y="852"/>
                  </a:cubicBezTo>
                  <a:cubicBezTo>
                    <a:pt x="1703" y="366"/>
                    <a:pt x="1307" y="1"/>
                    <a:pt x="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>
            <p:ph hasCustomPrompt="1" type="title"/>
          </p:nvPr>
        </p:nvSpPr>
        <p:spPr>
          <a:xfrm>
            <a:off x="1331550" y="1649875"/>
            <a:ext cx="6480900" cy="15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cxnSp>
        <p:nvCxnSpPr>
          <p:cNvPr id="182" name="Google Shape;182;p11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3" name="Google Shape;183;p11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184" name="Google Shape;184;p11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"/>
          <p:cNvSpPr txBox="1"/>
          <p:nvPr>
            <p:ph idx="1" type="subTitle"/>
          </p:nvPr>
        </p:nvSpPr>
        <p:spPr>
          <a:xfrm>
            <a:off x="2031150" y="3196076"/>
            <a:ext cx="5081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11"/>
          <p:cNvSpPr txBox="1"/>
          <p:nvPr/>
        </p:nvSpPr>
        <p:spPr>
          <a:xfrm>
            <a:off x="1180200" y="142225"/>
            <a:ext cx="987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4" name="Google Shape;194;p11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195" name="Google Shape;195;p11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/>
          <p:nvPr>
            <p:ph idx="1" type="subTitle"/>
          </p:nvPr>
        </p:nvSpPr>
        <p:spPr>
          <a:xfrm>
            <a:off x="2391800" y="1556275"/>
            <a:ext cx="45720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3" name="Google Shape;203;p13"/>
          <p:cNvSpPr txBox="1"/>
          <p:nvPr>
            <p:ph idx="2" type="subTitle"/>
          </p:nvPr>
        </p:nvSpPr>
        <p:spPr>
          <a:xfrm>
            <a:off x="2391800" y="1931225"/>
            <a:ext cx="2835900" cy="3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13"/>
          <p:cNvSpPr txBox="1"/>
          <p:nvPr>
            <p:ph idx="3" type="subTitle"/>
          </p:nvPr>
        </p:nvSpPr>
        <p:spPr>
          <a:xfrm>
            <a:off x="2391800" y="2314025"/>
            <a:ext cx="45720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5" name="Google Shape;205;p13"/>
          <p:cNvSpPr txBox="1"/>
          <p:nvPr>
            <p:ph idx="4" type="subTitle"/>
          </p:nvPr>
        </p:nvSpPr>
        <p:spPr>
          <a:xfrm>
            <a:off x="2391800" y="2688975"/>
            <a:ext cx="2835900" cy="3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13"/>
          <p:cNvSpPr txBox="1"/>
          <p:nvPr>
            <p:ph idx="5" type="subTitle"/>
          </p:nvPr>
        </p:nvSpPr>
        <p:spPr>
          <a:xfrm>
            <a:off x="2391800" y="3071775"/>
            <a:ext cx="45720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7" name="Google Shape;207;p13"/>
          <p:cNvSpPr txBox="1"/>
          <p:nvPr>
            <p:ph idx="6" type="subTitle"/>
          </p:nvPr>
        </p:nvSpPr>
        <p:spPr>
          <a:xfrm>
            <a:off x="2391800" y="3446725"/>
            <a:ext cx="2835900" cy="3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Google Shape;208;p13"/>
          <p:cNvSpPr txBox="1"/>
          <p:nvPr>
            <p:ph idx="7" type="subTitle"/>
          </p:nvPr>
        </p:nvSpPr>
        <p:spPr>
          <a:xfrm>
            <a:off x="2391800" y="3829525"/>
            <a:ext cx="45720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9" name="Google Shape;209;p13"/>
          <p:cNvSpPr txBox="1"/>
          <p:nvPr>
            <p:ph idx="8" type="subTitle"/>
          </p:nvPr>
        </p:nvSpPr>
        <p:spPr>
          <a:xfrm>
            <a:off x="2391800" y="4204475"/>
            <a:ext cx="2835900" cy="3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10" name="Google Shape;210;p13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1" name="Google Shape;211;p13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212" name="Google Shape;212;p13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13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3"/>
          <p:cNvSpPr txBox="1"/>
          <p:nvPr>
            <p:ph hasCustomPrompt="1" type="title"/>
          </p:nvPr>
        </p:nvSpPr>
        <p:spPr>
          <a:xfrm>
            <a:off x="1442250" y="1506725"/>
            <a:ext cx="7704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21" name="Google Shape;221;p13"/>
          <p:cNvSpPr txBox="1"/>
          <p:nvPr>
            <p:ph hasCustomPrompt="1" idx="9" type="title"/>
          </p:nvPr>
        </p:nvSpPr>
        <p:spPr>
          <a:xfrm>
            <a:off x="1442250" y="2277350"/>
            <a:ext cx="7704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22" name="Google Shape;222;p13"/>
          <p:cNvSpPr txBox="1"/>
          <p:nvPr>
            <p:ph hasCustomPrompt="1" idx="13" type="title"/>
          </p:nvPr>
        </p:nvSpPr>
        <p:spPr>
          <a:xfrm>
            <a:off x="1442250" y="3047975"/>
            <a:ext cx="7704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23" name="Google Shape;223;p13"/>
          <p:cNvSpPr txBox="1"/>
          <p:nvPr>
            <p:ph hasCustomPrompt="1" idx="14" type="title"/>
          </p:nvPr>
        </p:nvSpPr>
        <p:spPr>
          <a:xfrm>
            <a:off x="1442250" y="3818600"/>
            <a:ext cx="7704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24" name="Google Shape;224;p13"/>
          <p:cNvSpPr txBox="1"/>
          <p:nvPr>
            <p:ph idx="15" type="title"/>
          </p:nvPr>
        </p:nvSpPr>
        <p:spPr>
          <a:xfrm>
            <a:off x="620550" y="595675"/>
            <a:ext cx="7810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5" name="Google Shape;225;p13"/>
          <p:cNvSpPr txBox="1"/>
          <p:nvPr/>
        </p:nvSpPr>
        <p:spPr>
          <a:xfrm>
            <a:off x="1180200" y="142225"/>
            <a:ext cx="987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6" name="Google Shape;226;p13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227" name="Google Shape;227;p13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13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bg>
      <p:bgPr>
        <a:solidFill>
          <a:schemeClr val="lt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 txBox="1"/>
          <p:nvPr>
            <p:ph type="ctrTitle"/>
          </p:nvPr>
        </p:nvSpPr>
        <p:spPr>
          <a:xfrm>
            <a:off x="2520150" y="1838850"/>
            <a:ext cx="4103700" cy="14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96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4" name="Google Shape;234;p14"/>
          <p:cNvSpPr txBox="1"/>
          <p:nvPr>
            <p:ph idx="1" type="subTitle"/>
          </p:nvPr>
        </p:nvSpPr>
        <p:spPr>
          <a:xfrm>
            <a:off x="2676300" y="3304650"/>
            <a:ext cx="37914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235" name="Google Shape;235;p14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6" name="Google Shape;236;p14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237" name="Google Shape;237;p14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" name="Google Shape;241;p14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4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4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4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4"/>
          <p:cNvSpPr txBox="1"/>
          <p:nvPr/>
        </p:nvSpPr>
        <p:spPr>
          <a:xfrm>
            <a:off x="1180200" y="142225"/>
            <a:ext cx="987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6" name="Google Shape;246;p14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247" name="Google Shape;247;p14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" name="Google Shape;251;p14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/>
          <p:nvPr>
            <p:ph type="title"/>
          </p:nvPr>
        </p:nvSpPr>
        <p:spPr>
          <a:xfrm>
            <a:off x="5200987" y="1434075"/>
            <a:ext cx="29718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4" name="Google Shape;254;p15"/>
          <p:cNvSpPr txBox="1"/>
          <p:nvPr>
            <p:ph idx="1" type="subTitle"/>
          </p:nvPr>
        </p:nvSpPr>
        <p:spPr>
          <a:xfrm>
            <a:off x="5342737" y="2251500"/>
            <a:ext cx="2688300" cy="15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5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"/>
          <p:cNvSpPr txBox="1"/>
          <p:nvPr>
            <p:ph type="title"/>
          </p:nvPr>
        </p:nvSpPr>
        <p:spPr>
          <a:xfrm>
            <a:off x="992662" y="1434075"/>
            <a:ext cx="29718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1162312" y="2251500"/>
            <a:ext cx="2632500" cy="1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9" name="Google Shape;259;p17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0" name="Google Shape;260;p17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261" name="Google Shape;261;p17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17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7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7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7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7"/>
          <p:cNvSpPr txBox="1"/>
          <p:nvPr>
            <p:ph type="title"/>
          </p:nvPr>
        </p:nvSpPr>
        <p:spPr>
          <a:xfrm flipH="1">
            <a:off x="4461300" y="1109000"/>
            <a:ext cx="36798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0" name="Google Shape;270;p17"/>
          <p:cNvSpPr txBox="1"/>
          <p:nvPr>
            <p:ph idx="1" type="subTitle"/>
          </p:nvPr>
        </p:nvSpPr>
        <p:spPr>
          <a:xfrm flipH="1">
            <a:off x="5206650" y="3820050"/>
            <a:ext cx="23514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1" name="Google Shape;271;p17"/>
          <p:cNvSpPr txBox="1"/>
          <p:nvPr>
            <p:ph idx="2" type="subTitle"/>
          </p:nvPr>
        </p:nvSpPr>
        <p:spPr>
          <a:xfrm flipH="1">
            <a:off x="1016075" y="900200"/>
            <a:ext cx="2758500" cy="15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2" name="Google Shape;272;p17"/>
          <p:cNvSpPr txBox="1"/>
          <p:nvPr/>
        </p:nvSpPr>
        <p:spPr>
          <a:xfrm>
            <a:off x="1180200" y="142225"/>
            <a:ext cx="987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3" name="Google Shape;273;p17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274" name="Google Shape;274;p17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17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0" name="Google Shape;280;p18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1" name="Google Shape;281;p18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282" name="Google Shape;282;p18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18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8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8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8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8"/>
          <p:cNvSpPr txBox="1"/>
          <p:nvPr>
            <p:ph type="title"/>
          </p:nvPr>
        </p:nvSpPr>
        <p:spPr>
          <a:xfrm>
            <a:off x="620550" y="595675"/>
            <a:ext cx="7810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1" name="Google Shape;291;p18"/>
          <p:cNvSpPr txBox="1"/>
          <p:nvPr>
            <p:ph idx="1" type="subTitle"/>
          </p:nvPr>
        </p:nvSpPr>
        <p:spPr>
          <a:xfrm flipH="1">
            <a:off x="620550" y="1355125"/>
            <a:ext cx="7810200" cy="32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2" name="Google Shape;292;p18"/>
          <p:cNvSpPr txBox="1"/>
          <p:nvPr/>
        </p:nvSpPr>
        <p:spPr>
          <a:xfrm>
            <a:off x="1180200" y="142225"/>
            <a:ext cx="987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3" name="Google Shape;293;p18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294" name="Google Shape;294;p18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18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"/>
          <p:cNvSpPr txBox="1"/>
          <p:nvPr>
            <p:ph idx="1" type="subTitle"/>
          </p:nvPr>
        </p:nvSpPr>
        <p:spPr>
          <a:xfrm>
            <a:off x="1602431" y="2069525"/>
            <a:ext cx="28359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1" name="Google Shape;301;p19"/>
          <p:cNvSpPr txBox="1"/>
          <p:nvPr>
            <p:ph idx="2" type="subTitle"/>
          </p:nvPr>
        </p:nvSpPr>
        <p:spPr>
          <a:xfrm>
            <a:off x="1602431" y="2659250"/>
            <a:ext cx="2835900" cy="1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2" name="Google Shape;302;p19"/>
          <p:cNvSpPr txBox="1"/>
          <p:nvPr>
            <p:ph idx="3" type="subTitle"/>
          </p:nvPr>
        </p:nvSpPr>
        <p:spPr>
          <a:xfrm>
            <a:off x="4705668" y="2069525"/>
            <a:ext cx="28359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3" name="Google Shape;303;p19"/>
          <p:cNvSpPr txBox="1"/>
          <p:nvPr>
            <p:ph idx="4" type="subTitle"/>
          </p:nvPr>
        </p:nvSpPr>
        <p:spPr>
          <a:xfrm>
            <a:off x="4705675" y="2659250"/>
            <a:ext cx="2835900" cy="1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04" name="Google Shape;304;p19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5" name="Google Shape;305;p19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306" name="Google Shape;306;p19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" name="Google Shape;310;p19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9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9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9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9"/>
          <p:cNvSpPr txBox="1"/>
          <p:nvPr>
            <p:ph type="title"/>
          </p:nvPr>
        </p:nvSpPr>
        <p:spPr>
          <a:xfrm>
            <a:off x="620550" y="595675"/>
            <a:ext cx="7810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15" name="Google Shape;315;p19"/>
          <p:cNvSpPr txBox="1"/>
          <p:nvPr/>
        </p:nvSpPr>
        <p:spPr>
          <a:xfrm>
            <a:off x="1180200" y="142225"/>
            <a:ext cx="987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6" name="Google Shape;316;p19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317" name="Google Shape;317;p19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19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6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620550" y="595675"/>
            <a:ext cx="7810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324" name="Google Shape;324;p20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5" name="Google Shape;325;p20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326" name="Google Shape;326;p20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20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0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0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0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0"/>
          <p:cNvSpPr txBox="1"/>
          <p:nvPr>
            <p:ph idx="1" type="subTitle"/>
          </p:nvPr>
        </p:nvSpPr>
        <p:spPr>
          <a:xfrm>
            <a:off x="5922300" y="1496325"/>
            <a:ext cx="20667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5" name="Google Shape;335;p20"/>
          <p:cNvSpPr txBox="1"/>
          <p:nvPr>
            <p:ph idx="2" type="subTitle"/>
          </p:nvPr>
        </p:nvSpPr>
        <p:spPr>
          <a:xfrm>
            <a:off x="5922300" y="2072525"/>
            <a:ext cx="20667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6" name="Google Shape;336;p20"/>
          <p:cNvSpPr txBox="1"/>
          <p:nvPr>
            <p:ph idx="3" type="subTitle"/>
          </p:nvPr>
        </p:nvSpPr>
        <p:spPr>
          <a:xfrm>
            <a:off x="5922300" y="3235625"/>
            <a:ext cx="20667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7" name="Google Shape;337;p20"/>
          <p:cNvSpPr txBox="1"/>
          <p:nvPr>
            <p:ph idx="4" type="subTitle"/>
          </p:nvPr>
        </p:nvSpPr>
        <p:spPr>
          <a:xfrm>
            <a:off x="5922300" y="3811825"/>
            <a:ext cx="20667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" name="Google Shape;338;p20"/>
          <p:cNvSpPr txBox="1"/>
          <p:nvPr/>
        </p:nvSpPr>
        <p:spPr>
          <a:xfrm>
            <a:off x="1180200" y="142225"/>
            <a:ext cx="987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9" name="Google Shape;339;p20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340" name="Google Shape;340;p20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20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/>
          <p:nvPr>
            <p:ph type="title"/>
          </p:nvPr>
        </p:nvSpPr>
        <p:spPr>
          <a:xfrm>
            <a:off x="4290150" y="2260325"/>
            <a:ext cx="3659100" cy="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3"/>
          <p:cNvSpPr txBox="1"/>
          <p:nvPr>
            <p:ph hasCustomPrompt="1" idx="2" type="title"/>
          </p:nvPr>
        </p:nvSpPr>
        <p:spPr>
          <a:xfrm>
            <a:off x="4290150" y="1164425"/>
            <a:ext cx="13527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 txBox="1"/>
          <p:nvPr>
            <p:ph idx="1" type="subTitle"/>
          </p:nvPr>
        </p:nvSpPr>
        <p:spPr>
          <a:xfrm>
            <a:off x="4290150" y="3285175"/>
            <a:ext cx="21522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44" name="Google Shape;44;p3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3"/>
          <p:cNvSpPr txBox="1"/>
          <p:nvPr/>
        </p:nvSpPr>
        <p:spPr>
          <a:xfrm>
            <a:off x="1180200" y="142225"/>
            <a:ext cx="987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6" name="Google Shape;46;p3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47" name="Google Shape;47;p3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3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6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"/>
          <p:cNvSpPr txBox="1"/>
          <p:nvPr>
            <p:ph type="title"/>
          </p:nvPr>
        </p:nvSpPr>
        <p:spPr>
          <a:xfrm>
            <a:off x="620550" y="595675"/>
            <a:ext cx="7810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347" name="Google Shape;347;p21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8" name="Google Shape;348;p21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349" name="Google Shape;349;p21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21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1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1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1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1"/>
          <p:cNvSpPr txBox="1"/>
          <p:nvPr>
            <p:ph idx="1" type="subTitle"/>
          </p:nvPr>
        </p:nvSpPr>
        <p:spPr>
          <a:xfrm>
            <a:off x="620550" y="1351650"/>
            <a:ext cx="3781200" cy="32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8" name="Google Shape;358;p21"/>
          <p:cNvSpPr txBox="1"/>
          <p:nvPr>
            <p:ph idx="2" type="subTitle"/>
          </p:nvPr>
        </p:nvSpPr>
        <p:spPr>
          <a:xfrm>
            <a:off x="4649575" y="1351650"/>
            <a:ext cx="3781200" cy="32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9" name="Google Shape;359;p21"/>
          <p:cNvSpPr txBox="1"/>
          <p:nvPr/>
        </p:nvSpPr>
        <p:spPr>
          <a:xfrm>
            <a:off x="1180200" y="142225"/>
            <a:ext cx="987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60" name="Google Shape;360;p21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361" name="Google Shape;361;p21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5" name="Google Shape;365;p21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9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"/>
          <p:cNvSpPr txBox="1"/>
          <p:nvPr>
            <p:ph type="title"/>
          </p:nvPr>
        </p:nvSpPr>
        <p:spPr>
          <a:xfrm>
            <a:off x="620550" y="595675"/>
            <a:ext cx="7810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368" name="Google Shape;368;p22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9" name="Google Shape;369;p22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370" name="Google Shape;370;p22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" name="Google Shape;374;p22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2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2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2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2"/>
          <p:cNvSpPr txBox="1"/>
          <p:nvPr>
            <p:ph idx="1" type="subTitle"/>
          </p:nvPr>
        </p:nvSpPr>
        <p:spPr>
          <a:xfrm>
            <a:off x="1051001" y="3618925"/>
            <a:ext cx="20790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79" name="Google Shape;379;p22"/>
          <p:cNvSpPr txBox="1"/>
          <p:nvPr>
            <p:ph idx="2" type="subTitle"/>
          </p:nvPr>
        </p:nvSpPr>
        <p:spPr>
          <a:xfrm>
            <a:off x="1051001" y="3982575"/>
            <a:ext cx="20790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0" name="Google Shape;380;p22"/>
          <p:cNvSpPr txBox="1"/>
          <p:nvPr>
            <p:ph idx="3" type="subTitle"/>
          </p:nvPr>
        </p:nvSpPr>
        <p:spPr>
          <a:xfrm>
            <a:off x="3645373" y="3618925"/>
            <a:ext cx="20790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1" name="Google Shape;381;p22"/>
          <p:cNvSpPr txBox="1"/>
          <p:nvPr>
            <p:ph idx="4" type="subTitle"/>
          </p:nvPr>
        </p:nvSpPr>
        <p:spPr>
          <a:xfrm>
            <a:off x="3645373" y="3982575"/>
            <a:ext cx="20790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2" name="Google Shape;382;p22"/>
          <p:cNvSpPr txBox="1"/>
          <p:nvPr>
            <p:ph idx="5" type="subTitle"/>
          </p:nvPr>
        </p:nvSpPr>
        <p:spPr>
          <a:xfrm>
            <a:off x="6239749" y="3618925"/>
            <a:ext cx="20790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3" name="Google Shape;383;p22"/>
          <p:cNvSpPr txBox="1"/>
          <p:nvPr>
            <p:ph idx="6" type="subTitle"/>
          </p:nvPr>
        </p:nvSpPr>
        <p:spPr>
          <a:xfrm>
            <a:off x="6239749" y="3982575"/>
            <a:ext cx="20790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4" name="Google Shape;384;p22"/>
          <p:cNvSpPr txBox="1"/>
          <p:nvPr/>
        </p:nvSpPr>
        <p:spPr>
          <a:xfrm>
            <a:off x="1180200" y="142225"/>
            <a:ext cx="987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85" name="Google Shape;385;p22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386" name="Google Shape;386;p22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22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2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3"/>
          <p:cNvSpPr txBox="1"/>
          <p:nvPr>
            <p:ph type="title"/>
          </p:nvPr>
        </p:nvSpPr>
        <p:spPr>
          <a:xfrm>
            <a:off x="620550" y="595675"/>
            <a:ext cx="7810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393" name="Google Shape;393;p23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94" name="Google Shape;394;p23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395" name="Google Shape;395;p23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23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3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3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3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3"/>
          <p:cNvSpPr txBox="1"/>
          <p:nvPr>
            <p:ph idx="1" type="subTitle"/>
          </p:nvPr>
        </p:nvSpPr>
        <p:spPr>
          <a:xfrm>
            <a:off x="1050325" y="1526338"/>
            <a:ext cx="30408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4" name="Google Shape;404;p23"/>
          <p:cNvSpPr txBox="1"/>
          <p:nvPr>
            <p:ph idx="2" type="subTitle"/>
          </p:nvPr>
        </p:nvSpPr>
        <p:spPr>
          <a:xfrm>
            <a:off x="4832001" y="1526350"/>
            <a:ext cx="35988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5" name="Google Shape;405;p23"/>
          <p:cNvSpPr txBox="1"/>
          <p:nvPr>
            <p:ph idx="3" type="subTitle"/>
          </p:nvPr>
        </p:nvSpPr>
        <p:spPr>
          <a:xfrm>
            <a:off x="1050325" y="2749175"/>
            <a:ext cx="30408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6" name="Google Shape;406;p23"/>
          <p:cNvSpPr txBox="1"/>
          <p:nvPr>
            <p:ph idx="4" type="subTitle"/>
          </p:nvPr>
        </p:nvSpPr>
        <p:spPr>
          <a:xfrm>
            <a:off x="4832001" y="2749175"/>
            <a:ext cx="35988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7" name="Google Shape;407;p23"/>
          <p:cNvSpPr txBox="1"/>
          <p:nvPr>
            <p:ph idx="5" type="subTitle"/>
          </p:nvPr>
        </p:nvSpPr>
        <p:spPr>
          <a:xfrm>
            <a:off x="1050325" y="3972088"/>
            <a:ext cx="30408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8" name="Google Shape;408;p23"/>
          <p:cNvSpPr txBox="1"/>
          <p:nvPr>
            <p:ph idx="6" type="subTitle"/>
          </p:nvPr>
        </p:nvSpPr>
        <p:spPr>
          <a:xfrm>
            <a:off x="4832001" y="3972100"/>
            <a:ext cx="35988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9" name="Google Shape;409;p23"/>
          <p:cNvSpPr txBox="1"/>
          <p:nvPr/>
        </p:nvSpPr>
        <p:spPr>
          <a:xfrm>
            <a:off x="1180200" y="142225"/>
            <a:ext cx="987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10" name="Google Shape;410;p23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411" name="Google Shape;411;p23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5" name="Google Shape;415;p23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4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4"/>
          <p:cNvSpPr txBox="1"/>
          <p:nvPr>
            <p:ph type="title"/>
          </p:nvPr>
        </p:nvSpPr>
        <p:spPr>
          <a:xfrm>
            <a:off x="620550" y="595675"/>
            <a:ext cx="7810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418" name="Google Shape;418;p24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9" name="Google Shape;419;p24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420" name="Google Shape;420;p24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4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4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4" name="Google Shape;424;p24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4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4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4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4"/>
          <p:cNvSpPr txBox="1"/>
          <p:nvPr>
            <p:ph idx="1" type="subTitle"/>
          </p:nvPr>
        </p:nvSpPr>
        <p:spPr>
          <a:xfrm>
            <a:off x="713225" y="3227988"/>
            <a:ext cx="22155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9" name="Google Shape;429;p24"/>
          <p:cNvSpPr txBox="1"/>
          <p:nvPr>
            <p:ph idx="2" type="subTitle"/>
          </p:nvPr>
        </p:nvSpPr>
        <p:spPr>
          <a:xfrm>
            <a:off x="713225" y="3790073"/>
            <a:ext cx="22155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0" name="Google Shape;430;p24"/>
          <p:cNvSpPr txBox="1"/>
          <p:nvPr>
            <p:ph idx="3" type="subTitle"/>
          </p:nvPr>
        </p:nvSpPr>
        <p:spPr>
          <a:xfrm>
            <a:off x="3464250" y="3227988"/>
            <a:ext cx="22155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31" name="Google Shape;431;p24"/>
          <p:cNvSpPr txBox="1"/>
          <p:nvPr>
            <p:ph idx="4" type="subTitle"/>
          </p:nvPr>
        </p:nvSpPr>
        <p:spPr>
          <a:xfrm>
            <a:off x="3464250" y="3790073"/>
            <a:ext cx="22155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2" name="Google Shape;432;p24"/>
          <p:cNvSpPr txBox="1"/>
          <p:nvPr>
            <p:ph idx="5" type="subTitle"/>
          </p:nvPr>
        </p:nvSpPr>
        <p:spPr>
          <a:xfrm>
            <a:off x="6215275" y="3228000"/>
            <a:ext cx="22155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33" name="Google Shape;433;p24"/>
          <p:cNvSpPr txBox="1"/>
          <p:nvPr>
            <p:ph idx="6" type="subTitle"/>
          </p:nvPr>
        </p:nvSpPr>
        <p:spPr>
          <a:xfrm>
            <a:off x="6215275" y="3790073"/>
            <a:ext cx="22155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4" name="Google Shape;434;p24"/>
          <p:cNvSpPr txBox="1"/>
          <p:nvPr/>
        </p:nvSpPr>
        <p:spPr>
          <a:xfrm>
            <a:off x="1180200" y="142225"/>
            <a:ext cx="987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35" name="Google Shape;435;p24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436" name="Google Shape;436;p24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Google Shape;440;p24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5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5"/>
          <p:cNvSpPr txBox="1"/>
          <p:nvPr>
            <p:ph type="title"/>
          </p:nvPr>
        </p:nvSpPr>
        <p:spPr>
          <a:xfrm>
            <a:off x="620550" y="595675"/>
            <a:ext cx="7810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443" name="Google Shape;443;p25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25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445" name="Google Shape;445;p25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Google Shape;449;p25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5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5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5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5"/>
          <p:cNvSpPr txBox="1"/>
          <p:nvPr>
            <p:ph idx="1" type="subTitle"/>
          </p:nvPr>
        </p:nvSpPr>
        <p:spPr>
          <a:xfrm>
            <a:off x="1184345" y="2385250"/>
            <a:ext cx="17070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4" name="Google Shape;454;p25"/>
          <p:cNvSpPr txBox="1"/>
          <p:nvPr>
            <p:ph idx="2" type="subTitle"/>
          </p:nvPr>
        </p:nvSpPr>
        <p:spPr>
          <a:xfrm>
            <a:off x="1184345" y="2895838"/>
            <a:ext cx="17070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5" name="Google Shape;455;p25"/>
          <p:cNvSpPr txBox="1"/>
          <p:nvPr>
            <p:ph idx="3" type="subTitle"/>
          </p:nvPr>
        </p:nvSpPr>
        <p:spPr>
          <a:xfrm>
            <a:off x="3680020" y="2385250"/>
            <a:ext cx="17070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6" name="Google Shape;456;p25"/>
          <p:cNvSpPr txBox="1"/>
          <p:nvPr>
            <p:ph idx="4" type="subTitle"/>
          </p:nvPr>
        </p:nvSpPr>
        <p:spPr>
          <a:xfrm>
            <a:off x="3680020" y="2895838"/>
            <a:ext cx="17070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7" name="Google Shape;457;p25"/>
          <p:cNvSpPr txBox="1"/>
          <p:nvPr>
            <p:ph idx="5" type="subTitle"/>
          </p:nvPr>
        </p:nvSpPr>
        <p:spPr>
          <a:xfrm>
            <a:off x="6188827" y="2385250"/>
            <a:ext cx="17070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8" name="Google Shape;458;p25"/>
          <p:cNvSpPr txBox="1"/>
          <p:nvPr>
            <p:ph idx="6" type="subTitle"/>
          </p:nvPr>
        </p:nvSpPr>
        <p:spPr>
          <a:xfrm>
            <a:off x="6188827" y="2895855"/>
            <a:ext cx="17070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9" name="Google Shape;459;p25"/>
          <p:cNvSpPr txBox="1"/>
          <p:nvPr/>
        </p:nvSpPr>
        <p:spPr>
          <a:xfrm>
            <a:off x="1180200" y="142225"/>
            <a:ext cx="987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60" name="Google Shape;460;p25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461" name="Google Shape;461;p25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25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8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7" name="Google Shape;467;p26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8" name="Google Shape;468;p26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469" name="Google Shape;469;p26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3" name="Google Shape;473;p26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6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6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6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6"/>
          <p:cNvSpPr txBox="1"/>
          <p:nvPr>
            <p:ph idx="1" type="subTitle"/>
          </p:nvPr>
        </p:nvSpPr>
        <p:spPr>
          <a:xfrm>
            <a:off x="1629700" y="1000700"/>
            <a:ext cx="23814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78" name="Google Shape;478;p26"/>
          <p:cNvSpPr txBox="1"/>
          <p:nvPr>
            <p:ph idx="2" type="subTitle"/>
          </p:nvPr>
        </p:nvSpPr>
        <p:spPr>
          <a:xfrm>
            <a:off x="1629538" y="1590556"/>
            <a:ext cx="23814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9" name="Google Shape;479;p26"/>
          <p:cNvSpPr txBox="1"/>
          <p:nvPr>
            <p:ph idx="3" type="subTitle"/>
          </p:nvPr>
        </p:nvSpPr>
        <p:spPr>
          <a:xfrm>
            <a:off x="1629700" y="3209250"/>
            <a:ext cx="23814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0" name="Google Shape;480;p26"/>
          <p:cNvSpPr txBox="1"/>
          <p:nvPr>
            <p:ph idx="4" type="subTitle"/>
          </p:nvPr>
        </p:nvSpPr>
        <p:spPr>
          <a:xfrm>
            <a:off x="1629538" y="3786781"/>
            <a:ext cx="23814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1" name="Google Shape;481;p26"/>
          <p:cNvSpPr txBox="1"/>
          <p:nvPr>
            <p:ph idx="5" type="subTitle"/>
          </p:nvPr>
        </p:nvSpPr>
        <p:spPr>
          <a:xfrm>
            <a:off x="5132925" y="1000700"/>
            <a:ext cx="23814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2" name="Google Shape;482;p26"/>
          <p:cNvSpPr txBox="1"/>
          <p:nvPr>
            <p:ph idx="6" type="subTitle"/>
          </p:nvPr>
        </p:nvSpPr>
        <p:spPr>
          <a:xfrm>
            <a:off x="5133063" y="1590556"/>
            <a:ext cx="23814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3" name="Google Shape;483;p26"/>
          <p:cNvSpPr txBox="1"/>
          <p:nvPr>
            <p:ph idx="7" type="subTitle"/>
          </p:nvPr>
        </p:nvSpPr>
        <p:spPr>
          <a:xfrm>
            <a:off x="5132925" y="3209250"/>
            <a:ext cx="23814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4" name="Google Shape;484;p26"/>
          <p:cNvSpPr txBox="1"/>
          <p:nvPr>
            <p:ph idx="8" type="subTitle"/>
          </p:nvPr>
        </p:nvSpPr>
        <p:spPr>
          <a:xfrm>
            <a:off x="5133063" y="3786781"/>
            <a:ext cx="23814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5" name="Google Shape;485;p26"/>
          <p:cNvSpPr txBox="1"/>
          <p:nvPr>
            <p:ph type="title"/>
          </p:nvPr>
        </p:nvSpPr>
        <p:spPr>
          <a:xfrm>
            <a:off x="4200175" y="1647075"/>
            <a:ext cx="743700" cy="24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486" name="Google Shape;486;p26"/>
          <p:cNvGrpSpPr/>
          <p:nvPr/>
        </p:nvGrpSpPr>
        <p:grpSpPr>
          <a:xfrm>
            <a:off x="8430766" y="3367493"/>
            <a:ext cx="1099304" cy="3207822"/>
            <a:chOff x="6745600" y="877675"/>
            <a:chExt cx="1213226" cy="3540251"/>
          </a:xfrm>
        </p:grpSpPr>
        <p:sp>
          <p:nvSpPr>
            <p:cNvPr id="487" name="Google Shape;487;p26"/>
            <p:cNvSpPr/>
            <p:nvPr/>
          </p:nvSpPr>
          <p:spPr>
            <a:xfrm>
              <a:off x="6745600" y="2042018"/>
              <a:ext cx="48880" cy="48880"/>
            </a:xfrm>
            <a:custGeom>
              <a:rect b="b" l="l" r="r" t="t"/>
              <a:pathLst>
                <a:path extrusionOk="0" h="943" w="943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30" y="942"/>
                    <a:pt x="943" y="730"/>
                    <a:pt x="943" y="456"/>
                  </a:cubicBezTo>
                  <a:cubicBezTo>
                    <a:pt x="943" y="213"/>
                    <a:pt x="730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7037062" y="2042018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56"/>
                  </a:cubicBezTo>
                  <a:cubicBezTo>
                    <a:pt x="1" y="730"/>
                    <a:pt x="214" y="942"/>
                    <a:pt x="457" y="942"/>
                  </a:cubicBezTo>
                  <a:cubicBezTo>
                    <a:pt x="730" y="942"/>
                    <a:pt x="943" y="730"/>
                    <a:pt x="943" y="45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7326969" y="2042018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61" y="942"/>
                    <a:pt x="973" y="730"/>
                    <a:pt x="973" y="45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7618432" y="2042018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56"/>
                  </a:cubicBezTo>
                  <a:cubicBezTo>
                    <a:pt x="1" y="730"/>
                    <a:pt x="214" y="942"/>
                    <a:pt x="457" y="942"/>
                  </a:cubicBezTo>
                  <a:cubicBezTo>
                    <a:pt x="730" y="942"/>
                    <a:pt x="943" y="730"/>
                    <a:pt x="943" y="45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7908339" y="2042018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61" y="942"/>
                    <a:pt x="973" y="730"/>
                    <a:pt x="973" y="45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6745600" y="1750505"/>
              <a:ext cx="50487" cy="48932"/>
            </a:xfrm>
            <a:custGeom>
              <a:rect b="b" l="l" r="r" t="t"/>
              <a:pathLst>
                <a:path extrusionOk="0" h="944" w="974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30" y="943"/>
                    <a:pt x="973" y="730"/>
                    <a:pt x="973" y="487"/>
                  </a:cubicBezTo>
                  <a:cubicBezTo>
                    <a:pt x="973" y="214"/>
                    <a:pt x="730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6745600" y="1460650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30" y="942"/>
                    <a:pt x="973" y="730"/>
                    <a:pt x="973" y="456"/>
                  </a:cubicBezTo>
                  <a:cubicBezTo>
                    <a:pt x="973" y="213"/>
                    <a:pt x="730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6745600" y="1169137"/>
              <a:ext cx="50487" cy="48932"/>
            </a:xfrm>
            <a:custGeom>
              <a:rect b="b" l="l" r="r" t="t"/>
              <a:pathLst>
                <a:path extrusionOk="0" h="944" w="974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30" y="943"/>
                    <a:pt x="973" y="730"/>
                    <a:pt x="973" y="487"/>
                  </a:cubicBezTo>
                  <a:cubicBezTo>
                    <a:pt x="973" y="214"/>
                    <a:pt x="730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6745600" y="877675"/>
              <a:ext cx="50487" cy="50487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30" y="973"/>
                    <a:pt x="973" y="761"/>
                    <a:pt x="973" y="487"/>
                  </a:cubicBezTo>
                  <a:cubicBezTo>
                    <a:pt x="973" y="214"/>
                    <a:pt x="730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7037062" y="1750505"/>
              <a:ext cx="48932" cy="48932"/>
            </a:xfrm>
            <a:custGeom>
              <a:rect b="b" l="l" r="r" t="t"/>
              <a:pathLst>
                <a:path extrusionOk="0" h="944" w="944">
                  <a:moveTo>
                    <a:pt x="457" y="1"/>
                  </a:moveTo>
                  <a:cubicBezTo>
                    <a:pt x="214" y="1"/>
                    <a:pt x="1" y="214"/>
                    <a:pt x="1" y="487"/>
                  </a:cubicBezTo>
                  <a:cubicBezTo>
                    <a:pt x="1" y="730"/>
                    <a:pt x="214" y="943"/>
                    <a:pt x="457" y="943"/>
                  </a:cubicBezTo>
                  <a:cubicBezTo>
                    <a:pt x="730" y="943"/>
                    <a:pt x="943" y="730"/>
                    <a:pt x="943" y="487"/>
                  </a:cubicBezTo>
                  <a:cubicBezTo>
                    <a:pt x="943" y="214"/>
                    <a:pt x="730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7037062" y="1460650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56"/>
                  </a:cubicBezTo>
                  <a:cubicBezTo>
                    <a:pt x="1" y="730"/>
                    <a:pt x="214" y="942"/>
                    <a:pt x="457" y="942"/>
                  </a:cubicBezTo>
                  <a:cubicBezTo>
                    <a:pt x="730" y="942"/>
                    <a:pt x="943" y="730"/>
                    <a:pt x="943" y="45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7037062" y="1169137"/>
              <a:ext cx="48932" cy="48932"/>
            </a:xfrm>
            <a:custGeom>
              <a:rect b="b" l="l" r="r" t="t"/>
              <a:pathLst>
                <a:path extrusionOk="0" h="944" w="944">
                  <a:moveTo>
                    <a:pt x="457" y="1"/>
                  </a:moveTo>
                  <a:cubicBezTo>
                    <a:pt x="214" y="1"/>
                    <a:pt x="1" y="214"/>
                    <a:pt x="1" y="487"/>
                  </a:cubicBezTo>
                  <a:cubicBezTo>
                    <a:pt x="1" y="730"/>
                    <a:pt x="214" y="943"/>
                    <a:pt x="457" y="943"/>
                  </a:cubicBezTo>
                  <a:cubicBezTo>
                    <a:pt x="730" y="943"/>
                    <a:pt x="943" y="730"/>
                    <a:pt x="943" y="487"/>
                  </a:cubicBezTo>
                  <a:cubicBezTo>
                    <a:pt x="943" y="214"/>
                    <a:pt x="730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7037062" y="877675"/>
              <a:ext cx="48932" cy="50487"/>
            </a:xfrm>
            <a:custGeom>
              <a:rect b="b" l="l" r="r" t="t"/>
              <a:pathLst>
                <a:path extrusionOk="0" h="974" w="944">
                  <a:moveTo>
                    <a:pt x="457" y="1"/>
                  </a:moveTo>
                  <a:cubicBezTo>
                    <a:pt x="214" y="1"/>
                    <a:pt x="1" y="214"/>
                    <a:pt x="1" y="487"/>
                  </a:cubicBezTo>
                  <a:cubicBezTo>
                    <a:pt x="1" y="761"/>
                    <a:pt x="214" y="973"/>
                    <a:pt x="457" y="973"/>
                  </a:cubicBezTo>
                  <a:cubicBezTo>
                    <a:pt x="730" y="973"/>
                    <a:pt x="943" y="761"/>
                    <a:pt x="943" y="487"/>
                  </a:cubicBezTo>
                  <a:cubicBezTo>
                    <a:pt x="943" y="214"/>
                    <a:pt x="730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7326969" y="1750505"/>
              <a:ext cx="50487" cy="48932"/>
            </a:xfrm>
            <a:custGeom>
              <a:rect b="b" l="l" r="r" t="t"/>
              <a:pathLst>
                <a:path extrusionOk="0" h="944" w="974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61" y="943"/>
                    <a:pt x="973" y="730"/>
                    <a:pt x="973" y="487"/>
                  </a:cubicBezTo>
                  <a:cubicBezTo>
                    <a:pt x="973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7326969" y="1460650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61" y="942"/>
                    <a:pt x="973" y="730"/>
                    <a:pt x="973" y="45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7326969" y="1169137"/>
              <a:ext cx="50487" cy="48932"/>
            </a:xfrm>
            <a:custGeom>
              <a:rect b="b" l="l" r="r" t="t"/>
              <a:pathLst>
                <a:path extrusionOk="0" h="944" w="974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61" y="943"/>
                    <a:pt x="973" y="730"/>
                    <a:pt x="973" y="487"/>
                  </a:cubicBezTo>
                  <a:cubicBezTo>
                    <a:pt x="973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7326969" y="877675"/>
              <a:ext cx="50487" cy="50487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7618432" y="1750505"/>
              <a:ext cx="48932" cy="48932"/>
            </a:xfrm>
            <a:custGeom>
              <a:rect b="b" l="l" r="r" t="t"/>
              <a:pathLst>
                <a:path extrusionOk="0" h="944" w="944">
                  <a:moveTo>
                    <a:pt x="457" y="1"/>
                  </a:moveTo>
                  <a:cubicBezTo>
                    <a:pt x="214" y="1"/>
                    <a:pt x="1" y="214"/>
                    <a:pt x="1" y="487"/>
                  </a:cubicBezTo>
                  <a:cubicBezTo>
                    <a:pt x="1" y="730"/>
                    <a:pt x="214" y="943"/>
                    <a:pt x="457" y="943"/>
                  </a:cubicBezTo>
                  <a:cubicBezTo>
                    <a:pt x="730" y="943"/>
                    <a:pt x="943" y="730"/>
                    <a:pt x="943" y="487"/>
                  </a:cubicBezTo>
                  <a:cubicBezTo>
                    <a:pt x="943" y="214"/>
                    <a:pt x="730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7618432" y="1460650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56"/>
                  </a:cubicBezTo>
                  <a:cubicBezTo>
                    <a:pt x="1" y="730"/>
                    <a:pt x="214" y="942"/>
                    <a:pt x="457" y="942"/>
                  </a:cubicBezTo>
                  <a:cubicBezTo>
                    <a:pt x="730" y="942"/>
                    <a:pt x="943" y="730"/>
                    <a:pt x="943" y="45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7618432" y="1169137"/>
              <a:ext cx="48932" cy="48932"/>
            </a:xfrm>
            <a:custGeom>
              <a:rect b="b" l="l" r="r" t="t"/>
              <a:pathLst>
                <a:path extrusionOk="0" h="944" w="944">
                  <a:moveTo>
                    <a:pt x="457" y="1"/>
                  </a:moveTo>
                  <a:cubicBezTo>
                    <a:pt x="214" y="1"/>
                    <a:pt x="1" y="214"/>
                    <a:pt x="1" y="487"/>
                  </a:cubicBezTo>
                  <a:cubicBezTo>
                    <a:pt x="1" y="730"/>
                    <a:pt x="214" y="943"/>
                    <a:pt x="457" y="943"/>
                  </a:cubicBezTo>
                  <a:cubicBezTo>
                    <a:pt x="730" y="943"/>
                    <a:pt x="943" y="730"/>
                    <a:pt x="943" y="487"/>
                  </a:cubicBezTo>
                  <a:cubicBezTo>
                    <a:pt x="943" y="214"/>
                    <a:pt x="730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7618432" y="877675"/>
              <a:ext cx="48932" cy="50487"/>
            </a:xfrm>
            <a:custGeom>
              <a:rect b="b" l="l" r="r" t="t"/>
              <a:pathLst>
                <a:path extrusionOk="0" h="974" w="944">
                  <a:moveTo>
                    <a:pt x="457" y="1"/>
                  </a:moveTo>
                  <a:cubicBezTo>
                    <a:pt x="214" y="1"/>
                    <a:pt x="1" y="214"/>
                    <a:pt x="1" y="487"/>
                  </a:cubicBezTo>
                  <a:cubicBezTo>
                    <a:pt x="1" y="761"/>
                    <a:pt x="214" y="973"/>
                    <a:pt x="457" y="973"/>
                  </a:cubicBezTo>
                  <a:cubicBezTo>
                    <a:pt x="730" y="973"/>
                    <a:pt x="943" y="761"/>
                    <a:pt x="943" y="487"/>
                  </a:cubicBezTo>
                  <a:cubicBezTo>
                    <a:pt x="943" y="214"/>
                    <a:pt x="730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7908339" y="1750505"/>
              <a:ext cx="50487" cy="48932"/>
            </a:xfrm>
            <a:custGeom>
              <a:rect b="b" l="l" r="r" t="t"/>
              <a:pathLst>
                <a:path extrusionOk="0" h="944" w="974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61" y="943"/>
                    <a:pt x="973" y="730"/>
                    <a:pt x="973" y="487"/>
                  </a:cubicBezTo>
                  <a:cubicBezTo>
                    <a:pt x="973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7908339" y="1460650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61" y="942"/>
                    <a:pt x="973" y="730"/>
                    <a:pt x="973" y="45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7908339" y="1169137"/>
              <a:ext cx="50487" cy="48932"/>
            </a:xfrm>
            <a:custGeom>
              <a:rect b="b" l="l" r="r" t="t"/>
              <a:pathLst>
                <a:path extrusionOk="0" h="944" w="974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61" y="943"/>
                    <a:pt x="973" y="730"/>
                    <a:pt x="973" y="487"/>
                  </a:cubicBezTo>
                  <a:cubicBezTo>
                    <a:pt x="973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7908339" y="877675"/>
              <a:ext cx="50487" cy="50487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6745600" y="3204754"/>
              <a:ext cx="48880" cy="50435"/>
            </a:xfrm>
            <a:custGeom>
              <a:rect b="b" l="l" r="r" t="t"/>
              <a:pathLst>
                <a:path extrusionOk="0" h="973" w="943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30" y="973"/>
                    <a:pt x="943" y="760"/>
                    <a:pt x="943" y="486"/>
                  </a:cubicBezTo>
                  <a:cubicBezTo>
                    <a:pt x="943" y="213"/>
                    <a:pt x="730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7037062" y="3204754"/>
              <a:ext cx="48932" cy="50435"/>
            </a:xfrm>
            <a:custGeom>
              <a:rect b="b" l="l" r="r" t="t"/>
              <a:pathLst>
                <a:path extrusionOk="0" h="973" w="944">
                  <a:moveTo>
                    <a:pt x="45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57" y="973"/>
                  </a:cubicBezTo>
                  <a:cubicBezTo>
                    <a:pt x="730" y="973"/>
                    <a:pt x="943" y="760"/>
                    <a:pt x="943" y="48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7326969" y="3204754"/>
              <a:ext cx="50487" cy="5043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6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7618432" y="3204754"/>
              <a:ext cx="48932" cy="50435"/>
            </a:xfrm>
            <a:custGeom>
              <a:rect b="b" l="l" r="r" t="t"/>
              <a:pathLst>
                <a:path extrusionOk="0" h="973" w="944">
                  <a:moveTo>
                    <a:pt x="45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57" y="973"/>
                  </a:cubicBezTo>
                  <a:cubicBezTo>
                    <a:pt x="730" y="973"/>
                    <a:pt x="943" y="760"/>
                    <a:pt x="943" y="48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7908339" y="3204754"/>
              <a:ext cx="50487" cy="5043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6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6745600" y="2914848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30" y="943"/>
                    <a:pt x="973" y="730"/>
                    <a:pt x="973" y="456"/>
                  </a:cubicBezTo>
                  <a:cubicBezTo>
                    <a:pt x="973" y="213"/>
                    <a:pt x="730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6745600" y="2623386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30" y="942"/>
                    <a:pt x="973" y="730"/>
                    <a:pt x="973" y="486"/>
                  </a:cubicBezTo>
                  <a:cubicBezTo>
                    <a:pt x="973" y="213"/>
                    <a:pt x="730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6745600" y="2333480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30" y="943"/>
                    <a:pt x="973" y="730"/>
                    <a:pt x="973" y="456"/>
                  </a:cubicBezTo>
                  <a:cubicBezTo>
                    <a:pt x="973" y="213"/>
                    <a:pt x="730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7037062" y="2914848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56"/>
                  </a:cubicBezTo>
                  <a:cubicBezTo>
                    <a:pt x="1" y="730"/>
                    <a:pt x="214" y="943"/>
                    <a:pt x="457" y="943"/>
                  </a:cubicBezTo>
                  <a:cubicBezTo>
                    <a:pt x="730" y="943"/>
                    <a:pt x="943" y="730"/>
                    <a:pt x="943" y="45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7037062" y="2623386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30"/>
                    <a:pt x="214" y="942"/>
                    <a:pt x="457" y="942"/>
                  </a:cubicBezTo>
                  <a:cubicBezTo>
                    <a:pt x="730" y="942"/>
                    <a:pt x="943" y="730"/>
                    <a:pt x="943" y="48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7037062" y="2333480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56"/>
                  </a:cubicBezTo>
                  <a:cubicBezTo>
                    <a:pt x="1" y="730"/>
                    <a:pt x="214" y="943"/>
                    <a:pt x="457" y="943"/>
                  </a:cubicBezTo>
                  <a:cubicBezTo>
                    <a:pt x="730" y="943"/>
                    <a:pt x="943" y="730"/>
                    <a:pt x="943" y="45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7326969" y="2914848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61" y="943"/>
                    <a:pt x="973" y="730"/>
                    <a:pt x="973" y="45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7326969" y="2623386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61" y="942"/>
                    <a:pt x="973" y="73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7326969" y="2333480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61" y="943"/>
                    <a:pt x="973" y="730"/>
                    <a:pt x="973" y="45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7618432" y="2914848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56"/>
                  </a:cubicBezTo>
                  <a:cubicBezTo>
                    <a:pt x="1" y="730"/>
                    <a:pt x="214" y="943"/>
                    <a:pt x="457" y="943"/>
                  </a:cubicBezTo>
                  <a:cubicBezTo>
                    <a:pt x="730" y="943"/>
                    <a:pt x="943" y="730"/>
                    <a:pt x="943" y="45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7618432" y="2623386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30"/>
                    <a:pt x="214" y="942"/>
                    <a:pt x="457" y="942"/>
                  </a:cubicBezTo>
                  <a:cubicBezTo>
                    <a:pt x="730" y="942"/>
                    <a:pt x="943" y="730"/>
                    <a:pt x="943" y="48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7618432" y="2333480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56"/>
                  </a:cubicBezTo>
                  <a:cubicBezTo>
                    <a:pt x="1" y="730"/>
                    <a:pt x="214" y="943"/>
                    <a:pt x="457" y="943"/>
                  </a:cubicBezTo>
                  <a:cubicBezTo>
                    <a:pt x="730" y="943"/>
                    <a:pt x="943" y="730"/>
                    <a:pt x="943" y="45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7908339" y="2914848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61" y="943"/>
                    <a:pt x="973" y="730"/>
                    <a:pt x="973" y="45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7908339" y="2623386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61" y="942"/>
                    <a:pt x="973" y="73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7908339" y="2333480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61" y="943"/>
                    <a:pt x="973" y="730"/>
                    <a:pt x="973" y="45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6745600" y="4369046"/>
              <a:ext cx="48880" cy="48880"/>
            </a:xfrm>
            <a:custGeom>
              <a:rect b="b" l="l" r="r" t="t"/>
              <a:pathLst>
                <a:path extrusionOk="0" h="943" w="943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30" y="943"/>
                    <a:pt x="943" y="730"/>
                    <a:pt x="943" y="456"/>
                  </a:cubicBezTo>
                  <a:cubicBezTo>
                    <a:pt x="943" y="213"/>
                    <a:pt x="730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7037062" y="4369046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56"/>
                  </a:cubicBezTo>
                  <a:cubicBezTo>
                    <a:pt x="1" y="730"/>
                    <a:pt x="214" y="943"/>
                    <a:pt x="457" y="943"/>
                  </a:cubicBezTo>
                  <a:cubicBezTo>
                    <a:pt x="730" y="943"/>
                    <a:pt x="943" y="730"/>
                    <a:pt x="943" y="45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7326969" y="4369046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61" y="943"/>
                    <a:pt x="973" y="730"/>
                    <a:pt x="973" y="45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7618432" y="4369046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56"/>
                  </a:cubicBezTo>
                  <a:cubicBezTo>
                    <a:pt x="1" y="730"/>
                    <a:pt x="214" y="943"/>
                    <a:pt x="457" y="943"/>
                  </a:cubicBezTo>
                  <a:cubicBezTo>
                    <a:pt x="730" y="943"/>
                    <a:pt x="943" y="730"/>
                    <a:pt x="943" y="45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7908339" y="4369046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61" y="943"/>
                    <a:pt x="973" y="730"/>
                    <a:pt x="973" y="45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6745600" y="4077584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87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30" y="942"/>
                    <a:pt x="973" y="730"/>
                    <a:pt x="973" y="487"/>
                  </a:cubicBezTo>
                  <a:cubicBezTo>
                    <a:pt x="973" y="213"/>
                    <a:pt x="730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6745600" y="3786123"/>
              <a:ext cx="50487" cy="5043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30" y="973"/>
                    <a:pt x="973" y="760"/>
                    <a:pt x="973" y="486"/>
                  </a:cubicBezTo>
                  <a:cubicBezTo>
                    <a:pt x="973" y="213"/>
                    <a:pt x="730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6745600" y="3496216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87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30" y="942"/>
                    <a:pt x="973" y="730"/>
                    <a:pt x="973" y="487"/>
                  </a:cubicBezTo>
                  <a:cubicBezTo>
                    <a:pt x="973" y="213"/>
                    <a:pt x="730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7037062" y="4077584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30"/>
                    <a:pt x="214" y="942"/>
                    <a:pt x="457" y="942"/>
                  </a:cubicBezTo>
                  <a:cubicBezTo>
                    <a:pt x="730" y="942"/>
                    <a:pt x="943" y="730"/>
                    <a:pt x="943" y="487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7037062" y="3786123"/>
              <a:ext cx="48932" cy="50435"/>
            </a:xfrm>
            <a:custGeom>
              <a:rect b="b" l="l" r="r" t="t"/>
              <a:pathLst>
                <a:path extrusionOk="0" h="973" w="944">
                  <a:moveTo>
                    <a:pt x="45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57" y="973"/>
                  </a:cubicBezTo>
                  <a:cubicBezTo>
                    <a:pt x="730" y="973"/>
                    <a:pt x="943" y="760"/>
                    <a:pt x="943" y="48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7037062" y="3496216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30"/>
                    <a:pt x="214" y="942"/>
                    <a:pt x="457" y="942"/>
                  </a:cubicBezTo>
                  <a:cubicBezTo>
                    <a:pt x="730" y="942"/>
                    <a:pt x="943" y="730"/>
                    <a:pt x="943" y="487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7326969" y="4077584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87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61" y="942"/>
                    <a:pt x="973" y="730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7326969" y="3786123"/>
              <a:ext cx="50487" cy="5043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6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7326969" y="3496216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87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61" y="942"/>
                    <a:pt x="973" y="730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7618432" y="4077584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30"/>
                    <a:pt x="214" y="942"/>
                    <a:pt x="457" y="942"/>
                  </a:cubicBezTo>
                  <a:cubicBezTo>
                    <a:pt x="730" y="942"/>
                    <a:pt x="943" y="730"/>
                    <a:pt x="943" y="487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7618432" y="3786123"/>
              <a:ext cx="48932" cy="50435"/>
            </a:xfrm>
            <a:custGeom>
              <a:rect b="b" l="l" r="r" t="t"/>
              <a:pathLst>
                <a:path extrusionOk="0" h="973" w="944">
                  <a:moveTo>
                    <a:pt x="45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57" y="973"/>
                  </a:cubicBezTo>
                  <a:cubicBezTo>
                    <a:pt x="730" y="973"/>
                    <a:pt x="943" y="760"/>
                    <a:pt x="943" y="48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7618432" y="3496216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30"/>
                    <a:pt x="214" y="942"/>
                    <a:pt x="457" y="942"/>
                  </a:cubicBezTo>
                  <a:cubicBezTo>
                    <a:pt x="730" y="942"/>
                    <a:pt x="943" y="730"/>
                    <a:pt x="943" y="487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7908339" y="4077584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87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61" y="942"/>
                    <a:pt x="973" y="730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7908339" y="3786123"/>
              <a:ext cx="50487" cy="5043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6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7908339" y="3496216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87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61" y="942"/>
                    <a:pt x="973" y="730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2" name="Google Shape;552;p26"/>
          <p:cNvSpPr txBox="1"/>
          <p:nvPr/>
        </p:nvSpPr>
        <p:spPr>
          <a:xfrm>
            <a:off x="1180200" y="142225"/>
            <a:ext cx="987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53" name="Google Shape;553;p26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554" name="Google Shape;554;p26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8" name="Google Shape;558;p26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3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7"/>
          <p:cNvSpPr txBox="1"/>
          <p:nvPr>
            <p:ph type="title"/>
          </p:nvPr>
        </p:nvSpPr>
        <p:spPr>
          <a:xfrm>
            <a:off x="620550" y="595675"/>
            <a:ext cx="7810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561" name="Google Shape;561;p27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2" name="Google Shape;562;p27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563" name="Google Shape;563;p27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Google Shape;567;p27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7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7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7"/>
          <p:cNvSpPr txBox="1"/>
          <p:nvPr>
            <p:ph idx="1" type="subTitle"/>
          </p:nvPr>
        </p:nvSpPr>
        <p:spPr>
          <a:xfrm>
            <a:off x="713250" y="1523100"/>
            <a:ext cx="23805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2" name="Google Shape;572;p27"/>
          <p:cNvSpPr txBox="1"/>
          <p:nvPr>
            <p:ph idx="2" type="subTitle"/>
          </p:nvPr>
        </p:nvSpPr>
        <p:spPr>
          <a:xfrm>
            <a:off x="764703" y="2033700"/>
            <a:ext cx="22776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3" name="Google Shape;573;p27"/>
          <p:cNvSpPr txBox="1"/>
          <p:nvPr>
            <p:ph idx="3" type="subTitle"/>
          </p:nvPr>
        </p:nvSpPr>
        <p:spPr>
          <a:xfrm>
            <a:off x="3381750" y="1523100"/>
            <a:ext cx="23805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4" name="Google Shape;574;p27"/>
          <p:cNvSpPr txBox="1"/>
          <p:nvPr>
            <p:ph idx="4" type="subTitle"/>
          </p:nvPr>
        </p:nvSpPr>
        <p:spPr>
          <a:xfrm>
            <a:off x="3433195" y="2033700"/>
            <a:ext cx="22776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5" name="Google Shape;575;p27"/>
          <p:cNvSpPr txBox="1"/>
          <p:nvPr>
            <p:ph idx="5" type="subTitle"/>
          </p:nvPr>
        </p:nvSpPr>
        <p:spPr>
          <a:xfrm>
            <a:off x="6050250" y="1523100"/>
            <a:ext cx="23805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6" name="Google Shape;576;p27"/>
          <p:cNvSpPr txBox="1"/>
          <p:nvPr>
            <p:ph idx="6" type="subTitle"/>
          </p:nvPr>
        </p:nvSpPr>
        <p:spPr>
          <a:xfrm>
            <a:off x="6101700" y="2033700"/>
            <a:ext cx="22776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7" name="Google Shape;577;p27"/>
          <p:cNvSpPr txBox="1"/>
          <p:nvPr>
            <p:ph idx="7" type="subTitle"/>
          </p:nvPr>
        </p:nvSpPr>
        <p:spPr>
          <a:xfrm>
            <a:off x="713250" y="3298350"/>
            <a:ext cx="23805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8" name="Google Shape;578;p27"/>
          <p:cNvSpPr txBox="1"/>
          <p:nvPr>
            <p:ph idx="8" type="subTitle"/>
          </p:nvPr>
        </p:nvSpPr>
        <p:spPr>
          <a:xfrm>
            <a:off x="764703" y="3808950"/>
            <a:ext cx="22776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9" name="Google Shape;579;p27"/>
          <p:cNvSpPr txBox="1"/>
          <p:nvPr>
            <p:ph idx="9" type="subTitle"/>
          </p:nvPr>
        </p:nvSpPr>
        <p:spPr>
          <a:xfrm>
            <a:off x="3381750" y="3298350"/>
            <a:ext cx="23805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0" name="Google Shape;580;p27"/>
          <p:cNvSpPr txBox="1"/>
          <p:nvPr>
            <p:ph idx="13" type="subTitle"/>
          </p:nvPr>
        </p:nvSpPr>
        <p:spPr>
          <a:xfrm>
            <a:off x="3433200" y="3808950"/>
            <a:ext cx="22776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1" name="Google Shape;581;p27"/>
          <p:cNvSpPr txBox="1"/>
          <p:nvPr>
            <p:ph idx="14" type="subTitle"/>
          </p:nvPr>
        </p:nvSpPr>
        <p:spPr>
          <a:xfrm>
            <a:off x="6050250" y="3298350"/>
            <a:ext cx="23805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2" name="Google Shape;582;p27"/>
          <p:cNvSpPr txBox="1"/>
          <p:nvPr>
            <p:ph idx="15" type="subTitle"/>
          </p:nvPr>
        </p:nvSpPr>
        <p:spPr>
          <a:xfrm>
            <a:off x="6101697" y="3808950"/>
            <a:ext cx="22776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3" name="Google Shape;583;p27"/>
          <p:cNvSpPr txBox="1"/>
          <p:nvPr/>
        </p:nvSpPr>
        <p:spPr>
          <a:xfrm>
            <a:off x="1180200" y="142225"/>
            <a:ext cx="987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84" name="Google Shape;584;p27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585" name="Google Shape;585;p27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9" name="Google Shape;589;p27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20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"/>
          <p:cNvSpPr txBox="1"/>
          <p:nvPr>
            <p:ph type="title"/>
          </p:nvPr>
        </p:nvSpPr>
        <p:spPr>
          <a:xfrm>
            <a:off x="620550" y="595675"/>
            <a:ext cx="7810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592" name="Google Shape;592;p28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3" name="Google Shape;593;p28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594" name="Google Shape;594;p28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8" name="Google Shape;598;p28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8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8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8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8"/>
          <p:cNvSpPr txBox="1"/>
          <p:nvPr>
            <p:ph idx="1" type="subTitle"/>
          </p:nvPr>
        </p:nvSpPr>
        <p:spPr>
          <a:xfrm>
            <a:off x="713250" y="1523100"/>
            <a:ext cx="21705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3" name="Google Shape;603;p28"/>
          <p:cNvSpPr txBox="1"/>
          <p:nvPr>
            <p:ph idx="2" type="subTitle"/>
          </p:nvPr>
        </p:nvSpPr>
        <p:spPr>
          <a:xfrm>
            <a:off x="713100" y="2033700"/>
            <a:ext cx="2170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4" name="Google Shape;604;p28"/>
          <p:cNvSpPr txBox="1"/>
          <p:nvPr>
            <p:ph idx="3" type="subTitle"/>
          </p:nvPr>
        </p:nvSpPr>
        <p:spPr>
          <a:xfrm>
            <a:off x="3486725" y="1523100"/>
            <a:ext cx="21705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5" name="Google Shape;605;p28"/>
          <p:cNvSpPr txBox="1"/>
          <p:nvPr>
            <p:ph idx="4" type="subTitle"/>
          </p:nvPr>
        </p:nvSpPr>
        <p:spPr>
          <a:xfrm>
            <a:off x="3486725" y="2033700"/>
            <a:ext cx="2170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6" name="Google Shape;606;p28"/>
          <p:cNvSpPr txBox="1"/>
          <p:nvPr>
            <p:ph idx="5" type="subTitle"/>
          </p:nvPr>
        </p:nvSpPr>
        <p:spPr>
          <a:xfrm>
            <a:off x="6260250" y="1523100"/>
            <a:ext cx="21705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7" name="Google Shape;607;p28"/>
          <p:cNvSpPr txBox="1"/>
          <p:nvPr>
            <p:ph idx="6" type="subTitle"/>
          </p:nvPr>
        </p:nvSpPr>
        <p:spPr>
          <a:xfrm>
            <a:off x="6260225" y="2033700"/>
            <a:ext cx="2170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8" name="Google Shape;608;p28"/>
          <p:cNvSpPr txBox="1"/>
          <p:nvPr>
            <p:ph idx="7" type="subTitle"/>
          </p:nvPr>
        </p:nvSpPr>
        <p:spPr>
          <a:xfrm>
            <a:off x="713250" y="3179300"/>
            <a:ext cx="21705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9" name="Google Shape;609;p28"/>
          <p:cNvSpPr txBox="1"/>
          <p:nvPr>
            <p:ph idx="8" type="subTitle"/>
          </p:nvPr>
        </p:nvSpPr>
        <p:spPr>
          <a:xfrm>
            <a:off x="713100" y="3703850"/>
            <a:ext cx="2170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0" name="Google Shape;610;p28"/>
          <p:cNvSpPr txBox="1"/>
          <p:nvPr>
            <p:ph idx="9" type="subTitle"/>
          </p:nvPr>
        </p:nvSpPr>
        <p:spPr>
          <a:xfrm>
            <a:off x="3486725" y="3179300"/>
            <a:ext cx="21705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11" name="Google Shape;611;p28"/>
          <p:cNvSpPr txBox="1"/>
          <p:nvPr>
            <p:ph idx="13" type="subTitle"/>
          </p:nvPr>
        </p:nvSpPr>
        <p:spPr>
          <a:xfrm>
            <a:off x="3486725" y="3682925"/>
            <a:ext cx="2170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2" name="Google Shape;612;p28"/>
          <p:cNvSpPr txBox="1"/>
          <p:nvPr>
            <p:ph idx="14" type="subTitle"/>
          </p:nvPr>
        </p:nvSpPr>
        <p:spPr>
          <a:xfrm>
            <a:off x="6260250" y="3179300"/>
            <a:ext cx="21705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13" name="Google Shape;613;p28"/>
          <p:cNvSpPr txBox="1"/>
          <p:nvPr>
            <p:ph idx="15" type="subTitle"/>
          </p:nvPr>
        </p:nvSpPr>
        <p:spPr>
          <a:xfrm>
            <a:off x="6260225" y="3682925"/>
            <a:ext cx="2170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4" name="Google Shape;614;p28"/>
          <p:cNvSpPr txBox="1"/>
          <p:nvPr/>
        </p:nvSpPr>
        <p:spPr>
          <a:xfrm>
            <a:off x="1180200" y="142225"/>
            <a:ext cx="987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15" name="Google Shape;615;p28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616" name="Google Shape;616;p28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0" name="Google Shape;620;p28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2" name="Google Shape;622;p29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23" name="Google Shape;623;p29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624" name="Google Shape;624;p29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Google Shape;628;p29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9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9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9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9"/>
          <p:cNvSpPr txBox="1"/>
          <p:nvPr>
            <p:ph type="title"/>
          </p:nvPr>
        </p:nvSpPr>
        <p:spPr>
          <a:xfrm>
            <a:off x="620550" y="595675"/>
            <a:ext cx="7810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33" name="Google Shape;633;p29"/>
          <p:cNvSpPr txBox="1"/>
          <p:nvPr/>
        </p:nvSpPr>
        <p:spPr>
          <a:xfrm>
            <a:off x="1180200" y="142225"/>
            <a:ext cx="987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34" name="Google Shape;634;p29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635" name="Google Shape;635;p29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9" name="Google Shape;639;p29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0"/>
          <p:cNvSpPr txBox="1"/>
          <p:nvPr>
            <p:ph type="title"/>
          </p:nvPr>
        </p:nvSpPr>
        <p:spPr>
          <a:xfrm>
            <a:off x="1966025" y="3114525"/>
            <a:ext cx="5200200" cy="7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2" name="Google Shape;642;p30"/>
          <p:cNvSpPr txBox="1"/>
          <p:nvPr>
            <p:ph idx="1" type="subTitle"/>
          </p:nvPr>
        </p:nvSpPr>
        <p:spPr>
          <a:xfrm>
            <a:off x="2131950" y="1520600"/>
            <a:ext cx="4880100" cy="15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43" name="Google Shape;643;p30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44" name="Google Shape;644;p30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645" name="Google Shape;645;p30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9" name="Google Shape;649;p30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0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0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0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0"/>
          <p:cNvSpPr txBox="1"/>
          <p:nvPr/>
        </p:nvSpPr>
        <p:spPr>
          <a:xfrm>
            <a:off x="1180200" y="142225"/>
            <a:ext cx="987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54" name="Google Shape;654;p30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655" name="Google Shape;655;p30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9" name="Google Shape;659;p30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/>
          <p:nvPr>
            <p:ph idx="1" type="subTitle"/>
          </p:nvPr>
        </p:nvSpPr>
        <p:spPr>
          <a:xfrm>
            <a:off x="620550" y="1171100"/>
            <a:ext cx="7810200" cy="3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8" name="Google Shape;58;p4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" name="Google Shape;59;p4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60" name="Google Shape;60;p4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4"/>
          <p:cNvSpPr txBox="1"/>
          <p:nvPr>
            <p:ph type="title"/>
          </p:nvPr>
        </p:nvSpPr>
        <p:spPr>
          <a:xfrm>
            <a:off x="620550" y="595675"/>
            <a:ext cx="65907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5" name="Google Shape;65;p4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 txBox="1"/>
          <p:nvPr/>
        </p:nvSpPr>
        <p:spPr>
          <a:xfrm>
            <a:off x="1180200" y="142225"/>
            <a:ext cx="987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0" name="Google Shape;70;p4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71" name="Google Shape;71;p4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4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7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1"/>
          <p:cNvSpPr txBox="1"/>
          <p:nvPr>
            <p:ph type="title"/>
          </p:nvPr>
        </p:nvSpPr>
        <p:spPr>
          <a:xfrm>
            <a:off x="2483100" y="539500"/>
            <a:ext cx="4177800" cy="10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662" name="Google Shape;662;p31"/>
          <p:cNvSpPr txBox="1"/>
          <p:nvPr>
            <p:ph idx="1" type="subTitle"/>
          </p:nvPr>
        </p:nvSpPr>
        <p:spPr>
          <a:xfrm>
            <a:off x="2877000" y="1745050"/>
            <a:ext cx="33900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3" name="Google Shape;663;p31"/>
          <p:cNvSpPr txBox="1"/>
          <p:nvPr/>
        </p:nvSpPr>
        <p:spPr>
          <a:xfrm>
            <a:off x="2653650" y="4156875"/>
            <a:ext cx="38367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4" name="Google Shape;664;p31"/>
          <p:cNvSpPr txBox="1"/>
          <p:nvPr>
            <p:ph idx="2" type="subTitle"/>
          </p:nvPr>
        </p:nvSpPr>
        <p:spPr>
          <a:xfrm>
            <a:off x="2877000" y="3089550"/>
            <a:ext cx="3390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8">
    <p:bg>
      <p:bgPr>
        <a:solidFill>
          <a:schemeClr val="lt1"/>
        </a:solidFill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6" name="Google Shape;666;p32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67" name="Google Shape;667;p32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668" name="Google Shape;668;p32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2" name="Google Shape;672;p32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2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2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2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6" name="Google Shape;676;p32"/>
          <p:cNvGrpSpPr/>
          <p:nvPr/>
        </p:nvGrpSpPr>
        <p:grpSpPr>
          <a:xfrm>
            <a:off x="7947205" y="3198201"/>
            <a:ext cx="1109446" cy="1863976"/>
            <a:chOff x="3906875" y="2017025"/>
            <a:chExt cx="622375" cy="1045650"/>
          </a:xfrm>
        </p:grpSpPr>
        <p:sp>
          <p:nvSpPr>
            <p:cNvPr id="677" name="Google Shape;677;p32"/>
            <p:cNvSpPr/>
            <p:nvPr/>
          </p:nvSpPr>
          <p:spPr>
            <a:xfrm>
              <a:off x="4486675" y="302010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1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51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4486675" y="2852925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1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51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4486675" y="268575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1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51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4486675" y="2518575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1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51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4486675" y="235140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1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51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4486675" y="2184225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1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51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4486675" y="2017025"/>
              <a:ext cx="42575" cy="42600"/>
            </a:xfrm>
            <a:custGeom>
              <a:rect b="b" l="l" r="r" t="t"/>
              <a:pathLst>
                <a:path extrusionOk="0" h="1704" w="1703">
                  <a:moveTo>
                    <a:pt x="851" y="1"/>
                  </a:moveTo>
                  <a:cubicBezTo>
                    <a:pt x="396" y="1"/>
                    <a:pt x="0" y="366"/>
                    <a:pt x="0" y="852"/>
                  </a:cubicBezTo>
                  <a:cubicBezTo>
                    <a:pt x="0" y="1308"/>
                    <a:pt x="396" y="1703"/>
                    <a:pt x="851" y="1703"/>
                  </a:cubicBezTo>
                  <a:cubicBezTo>
                    <a:pt x="1307" y="1703"/>
                    <a:pt x="1703" y="1308"/>
                    <a:pt x="1703" y="852"/>
                  </a:cubicBezTo>
                  <a:cubicBezTo>
                    <a:pt x="1703" y="36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4292900" y="3020100"/>
              <a:ext cx="43350" cy="42575"/>
            </a:xfrm>
            <a:custGeom>
              <a:rect b="b" l="l" r="r" t="t"/>
              <a:pathLst>
                <a:path extrusionOk="0" h="1703" w="1734">
                  <a:moveTo>
                    <a:pt x="882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82" y="1702"/>
                  </a:cubicBezTo>
                  <a:cubicBezTo>
                    <a:pt x="1338" y="1702"/>
                    <a:pt x="1733" y="1307"/>
                    <a:pt x="1733" y="851"/>
                  </a:cubicBezTo>
                  <a:cubicBezTo>
                    <a:pt x="1733" y="36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4292900" y="2852925"/>
              <a:ext cx="43350" cy="42575"/>
            </a:xfrm>
            <a:custGeom>
              <a:rect b="b" l="l" r="r" t="t"/>
              <a:pathLst>
                <a:path extrusionOk="0" h="1703" w="1734">
                  <a:moveTo>
                    <a:pt x="882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82" y="1702"/>
                  </a:cubicBezTo>
                  <a:cubicBezTo>
                    <a:pt x="1338" y="1702"/>
                    <a:pt x="1733" y="1307"/>
                    <a:pt x="1733" y="851"/>
                  </a:cubicBezTo>
                  <a:cubicBezTo>
                    <a:pt x="1733" y="36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4292900" y="2685750"/>
              <a:ext cx="43350" cy="42575"/>
            </a:xfrm>
            <a:custGeom>
              <a:rect b="b" l="l" r="r" t="t"/>
              <a:pathLst>
                <a:path extrusionOk="0" h="1703" w="1734">
                  <a:moveTo>
                    <a:pt x="882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82" y="1702"/>
                  </a:cubicBezTo>
                  <a:cubicBezTo>
                    <a:pt x="1338" y="1702"/>
                    <a:pt x="1733" y="1307"/>
                    <a:pt x="1733" y="851"/>
                  </a:cubicBezTo>
                  <a:cubicBezTo>
                    <a:pt x="1733" y="36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4292900" y="2518575"/>
              <a:ext cx="43350" cy="42575"/>
            </a:xfrm>
            <a:custGeom>
              <a:rect b="b" l="l" r="r" t="t"/>
              <a:pathLst>
                <a:path extrusionOk="0" h="1703" w="1734">
                  <a:moveTo>
                    <a:pt x="882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82" y="1702"/>
                  </a:cubicBezTo>
                  <a:cubicBezTo>
                    <a:pt x="1338" y="1702"/>
                    <a:pt x="1733" y="1307"/>
                    <a:pt x="1733" y="851"/>
                  </a:cubicBezTo>
                  <a:cubicBezTo>
                    <a:pt x="1733" y="36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4292900" y="2351400"/>
              <a:ext cx="43350" cy="42575"/>
            </a:xfrm>
            <a:custGeom>
              <a:rect b="b" l="l" r="r" t="t"/>
              <a:pathLst>
                <a:path extrusionOk="0" h="1703" w="1734">
                  <a:moveTo>
                    <a:pt x="882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82" y="1702"/>
                  </a:cubicBezTo>
                  <a:cubicBezTo>
                    <a:pt x="1338" y="1702"/>
                    <a:pt x="1733" y="1307"/>
                    <a:pt x="1733" y="851"/>
                  </a:cubicBezTo>
                  <a:cubicBezTo>
                    <a:pt x="1733" y="36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4292900" y="2184225"/>
              <a:ext cx="43350" cy="42575"/>
            </a:xfrm>
            <a:custGeom>
              <a:rect b="b" l="l" r="r" t="t"/>
              <a:pathLst>
                <a:path extrusionOk="0" h="1703" w="1734">
                  <a:moveTo>
                    <a:pt x="882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82" y="1702"/>
                  </a:cubicBezTo>
                  <a:cubicBezTo>
                    <a:pt x="1338" y="1702"/>
                    <a:pt x="1733" y="1307"/>
                    <a:pt x="1733" y="851"/>
                  </a:cubicBezTo>
                  <a:cubicBezTo>
                    <a:pt x="1733" y="36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4292900" y="2017025"/>
              <a:ext cx="43350" cy="42600"/>
            </a:xfrm>
            <a:custGeom>
              <a:rect b="b" l="l" r="r" t="t"/>
              <a:pathLst>
                <a:path extrusionOk="0" h="1704" w="1734">
                  <a:moveTo>
                    <a:pt x="882" y="1"/>
                  </a:moveTo>
                  <a:cubicBezTo>
                    <a:pt x="396" y="1"/>
                    <a:pt x="0" y="366"/>
                    <a:pt x="0" y="852"/>
                  </a:cubicBezTo>
                  <a:cubicBezTo>
                    <a:pt x="0" y="1308"/>
                    <a:pt x="396" y="1703"/>
                    <a:pt x="882" y="1703"/>
                  </a:cubicBezTo>
                  <a:cubicBezTo>
                    <a:pt x="1338" y="1703"/>
                    <a:pt x="1733" y="1308"/>
                    <a:pt x="1733" y="852"/>
                  </a:cubicBezTo>
                  <a:cubicBezTo>
                    <a:pt x="1733" y="36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4099875" y="3020100"/>
              <a:ext cx="42600" cy="42575"/>
            </a:xfrm>
            <a:custGeom>
              <a:rect b="b" l="l" r="r" t="t"/>
              <a:pathLst>
                <a:path extrusionOk="0" h="1703" w="1704">
                  <a:moveTo>
                    <a:pt x="852" y="0"/>
                  </a:moveTo>
                  <a:cubicBezTo>
                    <a:pt x="396" y="0"/>
                    <a:pt x="1" y="365"/>
                    <a:pt x="1" y="851"/>
                  </a:cubicBezTo>
                  <a:cubicBezTo>
                    <a:pt x="1" y="1307"/>
                    <a:pt x="396" y="1702"/>
                    <a:pt x="852" y="1702"/>
                  </a:cubicBezTo>
                  <a:cubicBezTo>
                    <a:pt x="1338" y="1702"/>
                    <a:pt x="1703" y="1307"/>
                    <a:pt x="1703" y="851"/>
                  </a:cubicBezTo>
                  <a:cubicBezTo>
                    <a:pt x="1703" y="36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4099875" y="2852925"/>
              <a:ext cx="42600" cy="42575"/>
            </a:xfrm>
            <a:custGeom>
              <a:rect b="b" l="l" r="r" t="t"/>
              <a:pathLst>
                <a:path extrusionOk="0" h="1703" w="1704">
                  <a:moveTo>
                    <a:pt x="852" y="0"/>
                  </a:moveTo>
                  <a:cubicBezTo>
                    <a:pt x="396" y="0"/>
                    <a:pt x="1" y="365"/>
                    <a:pt x="1" y="851"/>
                  </a:cubicBezTo>
                  <a:cubicBezTo>
                    <a:pt x="1" y="1307"/>
                    <a:pt x="396" y="1702"/>
                    <a:pt x="852" y="1702"/>
                  </a:cubicBezTo>
                  <a:cubicBezTo>
                    <a:pt x="1338" y="1702"/>
                    <a:pt x="1703" y="1307"/>
                    <a:pt x="1703" y="851"/>
                  </a:cubicBezTo>
                  <a:cubicBezTo>
                    <a:pt x="1703" y="36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4099875" y="2685750"/>
              <a:ext cx="42600" cy="42575"/>
            </a:xfrm>
            <a:custGeom>
              <a:rect b="b" l="l" r="r" t="t"/>
              <a:pathLst>
                <a:path extrusionOk="0" h="1703" w="1704">
                  <a:moveTo>
                    <a:pt x="852" y="0"/>
                  </a:moveTo>
                  <a:cubicBezTo>
                    <a:pt x="396" y="0"/>
                    <a:pt x="1" y="365"/>
                    <a:pt x="1" y="851"/>
                  </a:cubicBezTo>
                  <a:cubicBezTo>
                    <a:pt x="1" y="1307"/>
                    <a:pt x="396" y="1702"/>
                    <a:pt x="852" y="1702"/>
                  </a:cubicBezTo>
                  <a:cubicBezTo>
                    <a:pt x="1338" y="1702"/>
                    <a:pt x="1703" y="1307"/>
                    <a:pt x="1703" y="851"/>
                  </a:cubicBezTo>
                  <a:cubicBezTo>
                    <a:pt x="1703" y="36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2"/>
            <p:cNvSpPr/>
            <p:nvPr/>
          </p:nvSpPr>
          <p:spPr>
            <a:xfrm>
              <a:off x="4099875" y="2518575"/>
              <a:ext cx="42600" cy="42575"/>
            </a:xfrm>
            <a:custGeom>
              <a:rect b="b" l="l" r="r" t="t"/>
              <a:pathLst>
                <a:path extrusionOk="0" h="1703" w="1704">
                  <a:moveTo>
                    <a:pt x="852" y="0"/>
                  </a:moveTo>
                  <a:cubicBezTo>
                    <a:pt x="396" y="0"/>
                    <a:pt x="1" y="365"/>
                    <a:pt x="1" y="851"/>
                  </a:cubicBezTo>
                  <a:cubicBezTo>
                    <a:pt x="1" y="1307"/>
                    <a:pt x="396" y="1702"/>
                    <a:pt x="852" y="1702"/>
                  </a:cubicBezTo>
                  <a:cubicBezTo>
                    <a:pt x="1338" y="1702"/>
                    <a:pt x="1703" y="1307"/>
                    <a:pt x="1703" y="851"/>
                  </a:cubicBezTo>
                  <a:cubicBezTo>
                    <a:pt x="1703" y="36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4099875" y="2351400"/>
              <a:ext cx="42600" cy="42575"/>
            </a:xfrm>
            <a:custGeom>
              <a:rect b="b" l="l" r="r" t="t"/>
              <a:pathLst>
                <a:path extrusionOk="0" h="1703" w="1704">
                  <a:moveTo>
                    <a:pt x="852" y="0"/>
                  </a:moveTo>
                  <a:cubicBezTo>
                    <a:pt x="396" y="0"/>
                    <a:pt x="1" y="365"/>
                    <a:pt x="1" y="851"/>
                  </a:cubicBezTo>
                  <a:cubicBezTo>
                    <a:pt x="1" y="1307"/>
                    <a:pt x="396" y="1702"/>
                    <a:pt x="852" y="1702"/>
                  </a:cubicBezTo>
                  <a:cubicBezTo>
                    <a:pt x="1338" y="1702"/>
                    <a:pt x="1703" y="1307"/>
                    <a:pt x="1703" y="851"/>
                  </a:cubicBezTo>
                  <a:cubicBezTo>
                    <a:pt x="1703" y="36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4099875" y="2184225"/>
              <a:ext cx="42600" cy="42575"/>
            </a:xfrm>
            <a:custGeom>
              <a:rect b="b" l="l" r="r" t="t"/>
              <a:pathLst>
                <a:path extrusionOk="0" h="1703" w="1704">
                  <a:moveTo>
                    <a:pt x="852" y="0"/>
                  </a:moveTo>
                  <a:cubicBezTo>
                    <a:pt x="396" y="0"/>
                    <a:pt x="1" y="365"/>
                    <a:pt x="1" y="851"/>
                  </a:cubicBezTo>
                  <a:cubicBezTo>
                    <a:pt x="1" y="1307"/>
                    <a:pt x="396" y="1702"/>
                    <a:pt x="852" y="1702"/>
                  </a:cubicBezTo>
                  <a:cubicBezTo>
                    <a:pt x="1338" y="1702"/>
                    <a:pt x="1703" y="1307"/>
                    <a:pt x="1703" y="851"/>
                  </a:cubicBezTo>
                  <a:cubicBezTo>
                    <a:pt x="1703" y="36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4099875" y="2017025"/>
              <a:ext cx="42600" cy="42600"/>
            </a:xfrm>
            <a:custGeom>
              <a:rect b="b" l="l" r="r" t="t"/>
              <a:pathLst>
                <a:path extrusionOk="0" h="1704" w="1704">
                  <a:moveTo>
                    <a:pt x="852" y="1"/>
                  </a:moveTo>
                  <a:cubicBezTo>
                    <a:pt x="396" y="1"/>
                    <a:pt x="1" y="366"/>
                    <a:pt x="1" y="852"/>
                  </a:cubicBezTo>
                  <a:cubicBezTo>
                    <a:pt x="1" y="1308"/>
                    <a:pt x="396" y="1703"/>
                    <a:pt x="852" y="1703"/>
                  </a:cubicBezTo>
                  <a:cubicBezTo>
                    <a:pt x="1338" y="1703"/>
                    <a:pt x="1703" y="1308"/>
                    <a:pt x="1703" y="852"/>
                  </a:cubicBezTo>
                  <a:cubicBezTo>
                    <a:pt x="1703" y="366"/>
                    <a:pt x="1338" y="1"/>
                    <a:pt x="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3906875" y="302010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65"/>
                    <a:pt x="0" y="851"/>
                  </a:cubicBezTo>
                  <a:cubicBezTo>
                    <a:pt x="0" y="1307"/>
                    <a:pt x="365" y="1702"/>
                    <a:pt x="852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3906875" y="2852925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65"/>
                    <a:pt x="0" y="851"/>
                  </a:cubicBezTo>
                  <a:cubicBezTo>
                    <a:pt x="0" y="1307"/>
                    <a:pt x="365" y="1702"/>
                    <a:pt x="852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3906875" y="268575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65"/>
                    <a:pt x="0" y="851"/>
                  </a:cubicBezTo>
                  <a:cubicBezTo>
                    <a:pt x="0" y="1307"/>
                    <a:pt x="365" y="1702"/>
                    <a:pt x="852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3906875" y="2518575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65"/>
                    <a:pt x="0" y="851"/>
                  </a:cubicBezTo>
                  <a:cubicBezTo>
                    <a:pt x="0" y="1307"/>
                    <a:pt x="365" y="1702"/>
                    <a:pt x="852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3906875" y="235140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65"/>
                    <a:pt x="0" y="851"/>
                  </a:cubicBezTo>
                  <a:cubicBezTo>
                    <a:pt x="0" y="1307"/>
                    <a:pt x="365" y="1702"/>
                    <a:pt x="852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3906875" y="2184225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65"/>
                    <a:pt x="0" y="851"/>
                  </a:cubicBezTo>
                  <a:cubicBezTo>
                    <a:pt x="0" y="1307"/>
                    <a:pt x="365" y="1702"/>
                    <a:pt x="852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3906875" y="2017025"/>
              <a:ext cx="42575" cy="42600"/>
            </a:xfrm>
            <a:custGeom>
              <a:rect b="b" l="l" r="r" t="t"/>
              <a:pathLst>
                <a:path extrusionOk="0" h="1704" w="1703">
                  <a:moveTo>
                    <a:pt x="852" y="1"/>
                  </a:moveTo>
                  <a:cubicBezTo>
                    <a:pt x="365" y="1"/>
                    <a:pt x="0" y="366"/>
                    <a:pt x="0" y="852"/>
                  </a:cubicBezTo>
                  <a:cubicBezTo>
                    <a:pt x="0" y="1308"/>
                    <a:pt x="365" y="1703"/>
                    <a:pt x="852" y="1703"/>
                  </a:cubicBezTo>
                  <a:cubicBezTo>
                    <a:pt x="1307" y="1703"/>
                    <a:pt x="1703" y="1308"/>
                    <a:pt x="1703" y="852"/>
                  </a:cubicBezTo>
                  <a:cubicBezTo>
                    <a:pt x="1703" y="366"/>
                    <a:pt x="1307" y="1"/>
                    <a:pt x="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5" name="Google Shape;705;p32"/>
          <p:cNvSpPr/>
          <p:nvPr/>
        </p:nvSpPr>
        <p:spPr>
          <a:xfrm flipH="1">
            <a:off x="-884824" y="802901"/>
            <a:ext cx="5137249" cy="5143516"/>
          </a:xfrm>
          <a:custGeom>
            <a:rect b="b" l="l" r="r" t="t"/>
            <a:pathLst>
              <a:path extrusionOk="0" h="23132" w="23102">
                <a:moveTo>
                  <a:pt x="23101" y="11581"/>
                </a:moveTo>
                <a:cubicBezTo>
                  <a:pt x="23101" y="17964"/>
                  <a:pt x="17934" y="23131"/>
                  <a:pt x="11551" y="23131"/>
                </a:cubicBezTo>
                <a:cubicBezTo>
                  <a:pt x="5168" y="23131"/>
                  <a:pt x="1" y="17964"/>
                  <a:pt x="1" y="11581"/>
                </a:cubicBezTo>
                <a:cubicBezTo>
                  <a:pt x="1" y="5198"/>
                  <a:pt x="5168" y="0"/>
                  <a:pt x="11551" y="0"/>
                </a:cubicBezTo>
                <a:cubicBezTo>
                  <a:pt x="17934" y="0"/>
                  <a:pt x="23101" y="5198"/>
                  <a:pt x="23101" y="1158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2"/>
          <p:cNvSpPr/>
          <p:nvPr/>
        </p:nvSpPr>
        <p:spPr>
          <a:xfrm flipH="1">
            <a:off x="7298537" y="539500"/>
            <a:ext cx="2245688" cy="2248488"/>
          </a:xfrm>
          <a:custGeom>
            <a:rect b="b" l="l" r="r" t="t"/>
            <a:pathLst>
              <a:path extrusionOk="0" h="23132" w="23102">
                <a:moveTo>
                  <a:pt x="23101" y="11581"/>
                </a:moveTo>
                <a:cubicBezTo>
                  <a:pt x="23101" y="17964"/>
                  <a:pt x="17934" y="23131"/>
                  <a:pt x="11551" y="23131"/>
                </a:cubicBezTo>
                <a:cubicBezTo>
                  <a:pt x="5168" y="23131"/>
                  <a:pt x="1" y="17964"/>
                  <a:pt x="1" y="11581"/>
                </a:cubicBezTo>
                <a:cubicBezTo>
                  <a:pt x="1" y="5198"/>
                  <a:pt x="5168" y="0"/>
                  <a:pt x="11551" y="0"/>
                </a:cubicBezTo>
                <a:cubicBezTo>
                  <a:pt x="17934" y="0"/>
                  <a:pt x="23101" y="5198"/>
                  <a:pt x="23101" y="1158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32"/>
          <p:cNvSpPr txBox="1"/>
          <p:nvPr/>
        </p:nvSpPr>
        <p:spPr>
          <a:xfrm>
            <a:off x="1180200" y="142225"/>
            <a:ext cx="987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08" name="Google Shape;708;p32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709" name="Google Shape;709;p32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3" name="Google Shape;713;p32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9"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33"/>
          <p:cNvGrpSpPr/>
          <p:nvPr/>
        </p:nvGrpSpPr>
        <p:grpSpPr>
          <a:xfrm>
            <a:off x="-468686" y="673022"/>
            <a:ext cx="10465227" cy="4774381"/>
            <a:chOff x="-468686" y="673022"/>
            <a:chExt cx="10465227" cy="4774381"/>
          </a:xfrm>
        </p:grpSpPr>
        <p:sp>
          <p:nvSpPr>
            <p:cNvPr id="716" name="Google Shape;716;p33"/>
            <p:cNvSpPr/>
            <p:nvPr/>
          </p:nvSpPr>
          <p:spPr>
            <a:xfrm flipH="1">
              <a:off x="2516437" y="1256882"/>
              <a:ext cx="4111120" cy="344489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7" name="Google Shape;717;p33"/>
            <p:cNvGrpSpPr/>
            <p:nvPr/>
          </p:nvGrpSpPr>
          <p:grpSpPr>
            <a:xfrm flipH="1">
              <a:off x="6558494" y="2087932"/>
              <a:ext cx="3438047" cy="3359471"/>
              <a:chOff x="-1554262" y="830725"/>
              <a:chExt cx="3711992" cy="3627155"/>
            </a:xfrm>
          </p:grpSpPr>
          <p:sp>
            <p:nvSpPr>
              <p:cNvPr id="718" name="Google Shape;718;p33"/>
              <p:cNvSpPr/>
              <p:nvPr/>
            </p:nvSpPr>
            <p:spPr>
              <a:xfrm rot="10800000">
                <a:off x="1981330" y="2556100"/>
                <a:ext cx="176400" cy="176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33"/>
              <p:cNvSpPr/>
              <p:nvPr/>
            </p:nvSpPr>
            <p:spPr>
              <a:xfrm>
                <a:off x="-1554262" y="830725"/>
                <a:ext cx="3622625" cy="3627155"/>
              </a:xfrm>
              <a:custGeom>
                <a:rect b="b" l="l" r="r" t="t"/>
                <a:pathLst>
                  <a:path extrusionOk="0" h="23132" w="23102">
                    <a:moveTo>
                      <a:pt x="23101" y="11581"/>
                    </a:moveTo>
                    <a:cubicBezTo>
                      <a:pt x="23101" y="17964"/>
                      <a:pt x="17934" y="23131"/>
                      <a:pt x="11551" y="23131"/>
                    </a:cubicBezTo>
                    <a:cubicBezTo>
                      <a:pt x="5168" y="23131"/>
                      <a:pt x="1" y="17964"/>
                      <a:pt x="1" y="11581"/>
                    </a:cubicBezTo>
                    <a:cubicBezTo>
                      <a:pt x="1" y="5198"/>
                      <a:pt x="5168" y="0"/>
                      <a:pt x="11551" y="0"/>
                    </a:cubicBezTo>
                    <a:cubicBezTo>
                      <a:pt x="17934" y="0"/>
                      <a:pt x="23101" y="5198"/>
                      <a:pt x="23101" y="1158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0" name="Google Shape;720;p33"/>
            <p:cNvGrpSpPr/>
            <p:nvPr/>
          </p:nvGrpSpPr>
          <p:grpSpPr>
            <a:xfrm>
              <a:off x="-468686" y="673022"/>
              <a:ext cx="3054227" cy="2984423"/>
              <a:chOff x="-1554262" y="830725"/>
              <a:chExt cx="3711992" cy="3627155"/>
            </a:xfrm>
          </p:grpSpPr>
          <p:sp>
            <p:nvSpPr>
              <p:cNvPr id="721" name="Google Shape;721;p33"/>
              <p:cNvSpPr/>
              <p:nvPr/>
            </p:nvSpPr>
            <p:spPr>
              <a:xfrm rot="10800000">
                <a:off x="1981330" y="2556100"/>
                <a:ext cx="176400" cy="176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33"/>
              <p:cNvSpPr/>
              <p:nvPr/>
            </p:nvSpPr>
            <p:spPr>
              <a:xfrm>
                <a:off x="-1554262" y="830725"/>
                <a:ext cx="3622625" cy="3627155"/>
              </a:xfrm>
              <a:custGeom>
                <a:rect b="b" l="l" r="r" t="t"/>
                <a:pathLst>
                  <a:path extrusionOk="0" h="23132" w="23102">
                    <a:moveTo>
                      <a:pt x="23101" y="11581"/>
                    </a:moveTo>
                    <a:cubicBezTo>
                      <a:pt x="23101" y="17964"/>
                      <a:pt x="17934" y="23131"/>
                      <a:pt x="11551" y="23131"/>
                    </a:cubicBezTo>
                    <a:cubicBezTo>
                      <a:pt x="5168" y="23131"/>
                      <a:pt x="1" y="17964"/>
                      <a:pt x="1" y="11581"/>
                    </a:cubicBezTo>
                    <a:cubicBezTo>
                      <a:pt x="1" y="5198"/>
                      <a:pt x="5168" y="0"/>
                      <a:pt x="11551" y="0"/>
                    </a:cubicBezTo>
                    <a:cubicBezTo>
                      <a:pt x="17934" y="0"/>
                      <a:pt x="23101" y="5198"/>
                      <a:pt x="23101" y="1158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723" name="Google Shape;723;p33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4" name="Google Shape;724;p33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725" name="Google Shape;725;p33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9" name="Google Shape;729;p33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3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3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3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3" name="Google Shape;733;p33"/>
          <p:cNvGrpSpPr/>
          <p:nvPr/>
        </p:nvGrpSpPr>
        <p:grpSpPr>
          <a:xfrm>
            <a:off x="158605" y="1285442"/>
            <a:ext cx="959267" cy="1611660"/>
            <a:chOff x="3906875" y="2017025"/>
            <a:chExt cx="622375" cy="1045650"/>
          </a:xfrm>
        </p:grpSpPr>
        <p:sp>
          <p:nvSpPr>
            <p:cNvPr id="734" name="Google Shape;734;p33"/>
            <p:cNvSpPr/>
            <p:nvPr/>
          </p:nvSpPr>
          <p:spPr>
            <a:xfrm>
              <a:off x="4486675" y="302010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1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51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4486675" y="2852925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1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51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4486675" y="268575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1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51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4486675" y="2518575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1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51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4486675" y="235140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1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51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4486675" y="2184225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1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51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4486675" y="2017025"/>
              <a:ext cx="42575" cy="42600"/>
            </a:xfrm>
            <a:custGeom>
              <a:rect b="b" l="l" r="r" t="t"/>
              <a:pathLst>
                <a:path extrusionOk="0" h="1704" w="1703">
                  <a:moveTo>
                    <a:pt x="851" y="1"/>
                  </a:moveTo>
                  <a:cubicBezTo>
                    <a:pt x="396" y="1"/>
                    <a:pt x="0" y="366"/>
                    <a:pt x="0" y="852"/>
                  </a:cubicBezTo>
                  <a:cubicBezTo>
                    <a:pt x="0" y="1308"/>
                    <a:pt x="396" y="1703"/>
                    <a:pt x="851" y="1703"/>
                  </a:cubicBezTo>
                  <a:cubicBezTo>
                    <a:pt x="1307" y="1703"/>
                    <a:pt x="1703" y="1308"/>
                    <a:pt x="1703" y="852"/>
                  </a:cubicBezTo>
                  <a:cubicBezTo>
                    <a:pt x="1703" y="36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4292900" y="3020100"/>
              <a:ext cx="43350" cy="42575"/>
            </a:xfrm>
            <a:custGeom>
              <a:rect b="b" l="l" r="r" t="t"/>
              <a:pathLst>
                <a:path extrusionOk="0" h="1703" w="1734">
                  <a:moveTo>
                    <a:pt x="882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82" y="1702"/>
                  </a:cubicBezTo>
                  <a:cubicBezTo>
                    <a:pt x="1338" y="1702"/>
                    <a:pt x="1733" y="1307"/>
                    <a:pt x="1733" y="851"/>
                  </a:cubicBezTo>
                  <a:cubicBezTo>
                    <a:pt x="1733" y="36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4292900" y="2852925"/>
              <a:ext cx="43350" cy="42575"/>
            </a:xfrm>
            <a:custGeom>
              <a:rect b="b" l="l" r="r" t="t"/>
              <a:pathLst>
                <a:path extrusionOk="0" h="1703" w="1734">
                  <a:moveTo>
                    <a:pt x="882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82" y="1702"/>
                  </a:cubicBezTo>
                  <a:cubicBezTo>
                    <a:pt x="1338" y="1702"/>
                    <a:pt x="1733" y="1307"/>
                    <a:pt x="1733" y="851"/>
                  </a:cubicBezTo>
                  <a:cubicBezTo>
                    <a:pt x="1733" y="36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4292900" y="2685750"/>
              <a:ext cx="43350" cy="42575"/>
            </a:xfrm>
            <a:custGeom>
              <a:rect b="b" l="l" r="r" t="t"/>
              <a:pathLst>
                <a:path extrusionOk="0" h="1703" w="1734">
                  <a:moveTo>
                    <a:pt x="882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82" y="1702"/>
                  </a:cubicBezTo>
                  <a:cubicBezTo>
                    <a:pt x="1338" y="1702"/>
                    <a:pt x="1733" y="1307"/>
                    <a:pt x="1733" y="851"/>
                  </a:cubicBezTo>
                  <a:cubicBezTo>
                    <a:pt x="1733" y="36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4292900" y="2518575"/>
              <a:ext cx="43350" cy="42575"/>
            </a:xfrm>
            <a:custGeom>
              <a:rect b="b" l="l" r="r" t="t"/>
              <a:pathLst>
                <a:path extrusionOk="0" h="1703" w="1734">
                  <a:moveTo>
                    <a:pt x="882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82" y="1702"/>
                  </a:cubicBezTo>
                  <a:cubicBezTo>
                    <a:pt x="1338" y="1702"/>
                    <a:pt x="1733" y="1307"/>
                    <a:pt x="1733" y="851"/>
                  </a:cubicBezTo>
                  <a:cubicBezTo>
                    <a:pt x="1733" y="36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4292900" y="2351400"/>
              <a:ext cx="43350" cy="42575"/>
            </a:xfrm>
            <a:custGeom>
              <a:rect b="b" l="l" r="r" t="t"/>
              <a:pathLst>
                <a:path extrusionOk="0" h="1703" w="1734">
                  <a:moveTo>
                    <a:pt x="882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82" y="1702"/>
                  </a:cubicBezTo>
                  <a:cubicBezTo>
                    <a:pt x="1338" y="1702"/>
                    <a:pt x="1733" y="1307"/>
                    <a:pt x="1733" y="851"/>
                  </a:cubicBezTo>
                  <a:cubicBezTo>
                    <a:pt x="1733" y="36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4292900" y="2184225"/>
              <a:ext cx="43350" cy="42575"/>
            </a:xfrm>
            <a:custGeom>
              <a:rect b="b" l="l" r="r" t="t"/>
              <a:pathLst>
                <a:path extrusionOk="0" h="1703" w="1734">
                  <a:moveTo>
                    <a:pt x="882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82" y="1702"/>
                  </a:cubicBezTo>
                  <a:cubicBezTo>
                    <a:pt x="1338" y="1702"/>
                    <a:pt x="1733" y="1307"/>
                    <a:pt x="1733" y="851"/>
                  </a:cubicBezTo>
                  <a:cubicBezTo>
                    <a:pt x="1733" y="36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4292900" y="2017025"/>
              <a:ext cx="43350" cy="42600"/>
            </a:xfrm>
            <a:custGeom>
              <a:rect b="b" l="l" r="r" t="t"/>
              <a:pathLst>
                <a:path extrusionOk="0" h="1704" w="1734">
                  <a:moveTo>
                    <a:pt x="882" y="1"/>
                  </a:moveTo>
                  <a:cubicBezTo>
                    <a:pt x="396" y="1"/>
                    <a:pt x="0" y="366"/>
                    <a:pt x="0" y="852"/>
                  </a:cubicBezTo>
                  <a:cubicBezTo>
                    <a:pt x="0" y="1308"/>
                    <a:pt x="396" y="1703"/>
                    <a:pt x="882" y="1703"/>
                  </a:cubicBezTo>
                  <a:cubicBezTo>
                    <a:pt x="1338" y="1703"/>
                    <a:pt x="1733" y="1308"/>
                    <a:pt x="1733" y="852"/>
                  </a:cubicBezTo>
                  <a:cubicBezTo>
                    <a:pt x="1733" y="36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4099875" y="3020100"/>
              <a:ext cx="42600" cy="42575"/>
            </a:xfrm>
            <a:custGeom>
              <a:rect b="b" l="l" r="r" t="t"/>
              <a:pathLst>
                <a:path extrusionOk="0" h="1703" w="1704">
                  <a:moveTo>
                    <a:pt x="852" y="0"/>
                  </a:moveTo>
                  <a:cubicBezTo>
                    <a:pt x="396" y="0"/>
                    <a:pt x="1" y="365"/>
                    <a:pt x="1" y="851"/>
                  </a:cubicBezTo>
                  <a:cubicBezTo>
                    <a:pt x="1" y="1307"/>
                    <a:pt x="396" y="1702"/>
                    <a:pt x="852" y="1702"/>
                  </a:cubicBezTo>
                  <a:cubicBezTo>
                    <a:pt x="1338" y="1702"/>
                    <a:pt x="1703" y="1307"/>
                    <a:pt x="1703" y="851"/>
                  </a:cubicBezTo>
                  <a:cubicBezTo>
                    <a:pt x="1703" y="36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4099875" y="2852925"/>
              <a:ext cx="42600" cy="42575"/>
            </a:xfrm>
            <a:custGeom>
              <a:rect b="b" l="l" r="r" t="t"/>
              <a:pathLst>
                <a:path extrusionOk="0" h="1703" w="1704">
                  <a:moveTo>
                    <a:pt x="852" y="0"/>
                  </a:moveTo>
                  <a:cubicBezTo>
                    <a:pt x="396" y="0"/>
                    <a:pt x="1" y="365"/>
                    <a:pt x="1" y="851"/>
                  </a:cubicBezTo>
                  <a:cubicBezTo>
                    <a:pt x="1" y="1307"/>
                    <a:pt x="396" y="1702"/>
                    <a:pt x="852" y="1702"/>
                  </a:cubicBezTo>
                  <a:cubicBezTo>
                    <a:pt x="1338" y="1702"/>
                    <a:pt x="1703" y="1307"/>
                    <a:pt x="1703" y="851"/>
                  </a:cubicBezTo>
                  <a:cubicBezTo>
                    <a:pt x="1703" y="36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4099875" y="2685750"/>
              <a:ext cx="42600" cy="42575"/>
            </a:xfrm>
            <a:custGeom>
              <a:rect b="b" l="l" r="r" t="t"/>
              <a:pathLst>
                <a:path extrusionOk="0" h="1703" w="1704">
                  <a:moveTo>
                    <a:pt x="852" y="0"/>
                  </a:moveTo>
                  <a:cubicBezTo>
                    <a:pt x="396" y="0"/>
                    <a:pt x="1" y="365"/>
                    <a:pt x="1" y="851"/>
                  </a:cubicBezTo>
                  <a:cubicBezTo>
                    <a:pt x="1" y="1307"/>
                    <a:pt x="396" y="1702"/>
                    <a:pt x="852" y="1702"/>
                  </a:cubicBezTo>
                  <a:cubicBezTo>
                    <a:pt x="1338" y="1702"/>
                    <a:pt x="1703" y="1307"/>
                    <a:pt x="1703" y="851"/>
                  </a:cubicBezTo>
                  <a:cubicBezTo>
                    <a:pt x="1703" y="36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4099875" y="2518575"/>
              <a:ext cx="42600" cy="42575"/>
            </a:xfrm>
            <a:custGeom>
              <a:rect b="b" l="l" r="r" t="t"/>
              <a:pathLst>
                <a:path extrusionOk="0" h="1703" w="1704">
                  <a:moveTo>
                    <a:pt x="852" y="0"/>
                  </a:moveTo>
                  <a:cubicBezTo>
                    <a:pt x="396" y="0"/>
                    <a:pt x="1" y="365"/>
                    <a:pt x="1" y="851"/>
                  </a:cubicBezTo>
                  <a:cubicBezTo>
                    <a:pt x="1" y="1307"/>
                    <a:pt x="396" y="1702"/>
                    <a:pt x="852" y="1702"/>
                  </a:cubicBezTo>
                  <a:cubicBezTo>
                    <a:pt x="1338" y="1702"/>
                    <a:pt x="1703" y="1307"/>
                    <a:pt x="1703" y="851"/>
                  </a:cubicBezTo>
                  <a:cubicBezTo>
                    <a:pt x="1703" y="36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4099875" y="2351400"/>
              <a:ext cx="42600" cy="42575"/>
            </a:xfrm>
            <a:custGeom>
              <a:rect b="b" l="l" r="r" t="t"/>
              <a:pathLst>
                <a:path extrusionOk="0" h="1703" w="1704">
                  <a:moveTo>
                    <a:pt x="852" y="0"/>
                  </a:moveTo>
                  <a:cubicBezTo>
                    <a:pt x="396" y="0"/>
                    <a:pt x="1" y="365"/>
                    <a:pt x="1" y="851"/>
                  </a:cubicBezTo>
                  <a:cubicBezTo>
                    <a:pt x="1" y="1307"/>
                    <a:pt x="396" y="1702"/>
                    <a:pt x="852" y="1702"/>
                  </a:cubicBezTo>
                  <a:cubicBezTo>
                    <a:pt x="1338" y="1702"/>
                    <a:pt x="1703" y="1307"/>
                    <a:pt x="1703" y="851"/>
                  </a:cubicBezTo>
                  <a:cubicBezTo>
                    <a:pt x="1703" y="36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4099875" y="2184225"/>
              <a:ext cx="42600" cy="42575"/>
            </a:xfrm>
            <a:custGeom>
              <a:rect b="b" l="l" r="r" t="t"/>
              <a:pathLst>
                <a:path extrusionOk="0" h="1703" w="1704">
                  <a:moveTo>
                    <a:pt x="852" y="0"/>
                  </a:moveTo>
                  <a:cubicBezTo>
                    <a:pt x="396" y="0"/>
                    <a:pt x="1" y="365"/>
                    <a:pt x="1" y="851"/>
                  </a:cubicBezTo>
                  <a:cubicBezTo>
                    <a:pt x="1" y="1307"/>
                    <a:pt x="396" y="1702"/>
                    <a:pt x="852" y="1702"/>
                  </a:cubicBezTo>
                  <a:cubicBezTo>
                    <a:pt x="1338" y="1702"/>
                    <a:pt x="1703" y="1307"/>
                    <a:pt x="1703" y="851"/>
                  </a:cubicBezTo>
                  <a:cubicBezTo>
                    <a:pt x="1703" y="36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4099875" y="2017025"/>
              <a:ext cx="42600" cy="42600"/>
            </a:xfrm>
            <a:custGeom>
              <a:rect b="b" l="l" r="r" t="t"/>
              <a:pathLst>
                <a:path extrusionOk="0" h="1704" w="1704">
                  <a:moveTo>
                    <a:pt x="852" y="1"/>
                  </a:moveTo>
                  <a:cubicBezTo>
                    <a:pt x="396" y="1"/>
                    <a:pt x="1" y="366"/>
                    <a:pt x="1" y="852"/>
                  </a:cubicBezTo>
                  <a:cubicBezTo>
                    <a:pt x="1" y="1308"/>
                    <a:pt x="396" y="1703"/>
                    <a:pt x="852" y="1703"/>
                  </a:cubicBezTo>
                  <a:cubicBezTo>
                    <a:pt x="1338" y="1703"/>
                    <a:pt x="1703" y="1308"/>
                    <a:pt x="1703" y="852"/>
                  </a:cubicBezTo>
                  <a:cubicBezTo>
                    <a:pt x="1703" y="366"/>
                    <a:pt x="1338" y="1"/>
                    <a:pt x="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3906875" y="302010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65"/>
                    <a:pt x="0" y="851"/>
                  </a:cubicBezTo>
                  <a:cubicBezTo>
                    <a:pt x="0" y="1307"/>
                    <a:pt x="365" y="1702"/>
                    <a:pt x="852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3906875" y="2852925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65"/>
                    <a:pt x="0" y="851"/>
                  </a:cubicBezTo>
                  <a:cubicBezTo>
                    <a:pt x="0" y="1307"/>
                    <a:pt x="365" y="1702"/>
                    <a:pt x="852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3906875" y="268575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65"/>
                    <a:pt x="0" y="851"/>
                  </a:cubicBezTo>
                  <a:cubicBezTo>
                    <a:pt x="0" y="1307"/>
                    <a:pt x="365" y="1702"/>
                    <a:pt x="852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3906875" y="2518575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65"/>
                    <a:pt x="0" y="851"/>
                  </a:cubicBezTo>
                  <a:cubicBezTo>
                    <a:pt x="0" y="1307"/>
                    <a:pt x="365" y="1702"/>
                    <a:pt x="852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3906875" y="235140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65"/>
                    <a:pt x="0" y="851"/>
                  </a:cubicBezTo>
                  <a:cubicBezTo>
                    <a:pt x="0" y="1307"/>
                    <a:pt x="365" y="1702"/>
                    <a:pt x="852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3906875" y="2184225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65"/>
                    <a:pt x="0" y="851"/>
                  </a:cubicBezTo>
                  <a:cubicBezTo>
                    <a:pt x="0" y="1307"/>
                    <a:pt x="365" y="1702"/>
                    <a:pt x="852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3906875" y="2017025"/>
              <a:ext cx="42575" cy="42600"/>
            </a:xfrm>
            <a:custGeom>
              <a:rect b="b" l="l" r="r" t="t"/>
              <a:pathLst>
                <a:path extrusionOk="0" h="1704" w="1703">
                  <a:moveTo>
                    <a:pt x="852" y="1"/>
                  </a:moveTo>
                  <a:cubicBezTo>
                    <a:pt x="365" y="1"/>
                    <a:pt x="0" y="366"/>
                    <a:pt x="0" y="852"/>
                  </a:cubicBezTo>
                  <a:cubicBezTo>
                    <a:pt x="0" y="1308"/>
                    <a:pt x="365" y="1703"/>
                    <a:pt x="852" y="1703"/>
                  </a:cubicBezTo>
                  <a:cubicBezTo>
                    <a:pt x="1307" y="1703"/>
                    <a:pt x="1703" y="1308"/>
                    <a:pt x="1703" y="852"/>
                  </a:cubicBezTo>
                  <a:cubicBezTo>
                    <a:pt x="1703" y="366"/>
                    <a:pt x="1307" y="1"/>
                    <a:pt x="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2" name="Google Shape;762;p33"/>
          <p:cNvSpPr txBox="1"/>
          <p:nvPr/>
        </p:nvSpPr>
        <p:spPr>
          <a:xfrm>
            <a:off x="1180200" y="142225"/>
            <a:ext cx="987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3" name="Google Shape;763;p33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764" name="Google Shape;764;p33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8" name="Google Shape;768;p33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 1">
  <p:cSld name="CUSTOM_16_1"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4"/>
          <p:cNvSpPr txBox="1"/>
          <p:nvPr>
            <p:ph type="title"/>
          </p:nvPr>
        </p:nvSpPr>
        <p:spPr>
          <a:xfrm>
            <a:off x="620550" y="595675"/>
            <a:ext cx="7810200" cy="64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3600"/>
              <a:buNone/>
              <a:defRPr>
                <a:solidFill>
                  <a:srgbClr val="E0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3600"/>
              <a:buNone/>
              <a:defRPr>
                <a:solidFill>
                  <a:srgbClr val="E0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3600"/>
              <a:buNone/>
              <a:defRPr>
                <a:solidFill>
                  <a:srgbClr val="E0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3600"/>
              <a:buNone/>
              <a:defRPr>
                <a:solidFill>
                  <a:srgbClr val="E0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3600"/>
              <a:buNone/>
              <a:defRPr>
                <a:solidFill>
                  <a:srgbClr val="E0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3600"/>
              <a:buNone/>
              <a:defRPr>
                <a:solidFill>
                  <a:srgbClr val="E0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3600"/>
              <a:buNone/>
              <a:defRPr>
                <a:solidFill>
                  <a:srgbClr val="E0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3600"/>
              <a:buNone/>
              <a:defRPr>
                <a:solidFill>
                  <a:srgbClr val="E0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3600"/>
              <a:buNone/>
              <a:defRPr>
                <a:solidFill>
                  <a:srgbClr val="E06666"/>
                </a:solidFill>
              </a:defRPr>
            </a:lvl9pPr>
          </a:lstStyle>
          <a:p/>
        </p:txBody>
      </p:sp>
      <p:cxnSp>
        <p:nvCxnSpPr>
          <p:cNvPr id="771" name="Google Shape;771;p34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2" name="Google Shape;772;p34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773" name="Google Shape;773;p34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rgbClr val="E06666"/>
            </a:solidFill>
            <a:ln cap="flat" cmpd="sng" w="9525">
              <a:solidFill>
                <a:srgbClr val="E0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rgbClr val="E06666"/>
            </a:solidFill>
            <a:ln cap="flat" cmpd="sng" w="9525">
              <a:solidFill>
                <a:srgbClr val="E0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rgbClr val="E06666"/>
            </a:solidFill>
            <a:ln cap="flat" cmpd="sng" w="9525">
              <a:solidFill>
                <a:srgbClr val="E0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rgbClr val="E06666"/>
            </a:solidFill>
            <a:ln cap="flat" cmpd="sng" w="9525">
              <a:solidFill>
                <a:srgbClr val="E0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7" name="Google Shape;777;p34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778" name="Google Shape;778;p34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779" name="Google Shape;779;p34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4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34"/>
          <p:cNvSpPr txBox="1"/>
          <p:nvPr>
            <p:ph idx="1" type="subTitle"/>
          </p:nvPr>
        </p:nvSpPr>
        <p:spPr>
          <a:xfrm>
            <a:off x="620550" y="1351650"/>
            <a:ext cx="3781200" cy="32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●"/>
              <a:defRPr sz="1400">
                <a:solidFill>
                  <a:srgbClr val="E0666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○"/>
              <a:defRPr>
                <a:solidFill>
                  <a:srgbClr val="E0666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■"/>
              <a:defRPr>
                <a:solidFill>
                  <a:srgbClr val="E0666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●"/>
              <a:defRPr>
                <a:solidFill>
                  <a:srgbClr val="E0666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○"/>
              <a:defRPr>
                <a:solidFill>
                  <a:srgbClr val="E0666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■"/>
              <a:defRPr>
                <a:solidFill>
                  <a:srgbClr val="E0666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●"/>
              <a:defRPr>
                <a:solidFill>
                  <a:srgbClr val="E0666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○"/>
              <a:defRPr>
                <a:solidFill>
                  <a:srgbClr val="E0666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■"/>
              <a:defRPr>
                <a:solidFill>
                  <a:srgbClr val="E06666"/>
                </a:solidFill>
              </a:defRPr>
            </a:lvl9pPr>
          </a:lstStyle>
          <a:p/>
        </p:txBody>
      </p:sp>
      <p:sp>
        <p:nvSpPr>
          <p:cNvPr id="782" name="Google Shape;782;p34"/>
          <p:cNvSpPr txBox="1"/>
          <p:nvPr>
            <p:ph idx="2" type="subTitle"/>
          </p:nvPr>
        </p:nvSpPr>
        <p:spPr>
          <a:xfrm>
            <a:off x="4649575" y="1351650"/>
            <a:ext cx="3781200" cy="32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●"/>
              <a:defRPr sz="1400">
                <a:solidFill>
                  <a:srgbClr val="E0666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○"/>
              <a:defRPr>
                <a:solidFill>
                  <a:srgbClr val="E0666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■"/>
              <a:defRPr>
                <a:solidFill>
                  <a:srgbClr val="E0666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●"/>
              <a:defRPr>
                <a:solidFill>
                  <a:srgbClr val="E0666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○"/>
              <a:defRPr>
                <a:solidFill>
                  <a:srgbClr val="E0666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■"/>
              <a:defRPr>
                <a:solidFill>
                  <a:srgbClr val="E0666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●"/>
              <a:defRPr>
                <a:solidFill>
                  <a:srgbClr val="E0666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○"/>
              <a:defRPr>
                <a:solidFill>
                  <a:srgbClr val="E0666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■"/>
              <a:defRPr>
                <a:solidFill>
                  <a:srgbClr val="E06666"/>
                </a:solidFill>
              </a:defRPr>
            </a:lvl9pPr>
          </a:lstStyle>
          <a:p/>
        </p:txBody>
      </p:sp>
      <p:sp>
        <p:nvSpPr>
          <p:cNvPr id="783" name="Google Shape;783;p34"/>
          <p:cNvSpPr txBox="1"/>
          <p:nvPr/>
        </p:nvSpPr>
        <p:spPr>
          <a:xfrm>
            <a:off x="1180200" y="142225"/>
            <a:ext cx="987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endParaRPr b="1" sz="15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84" name="Google Shape;784;p34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785" name="Google Shape;785;p34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rgbClr val="E06666"/>
            </a:solidFill>
            <a:ln cap="flat" cmpd="sng" w="9525">
              <a:solidFill>
                <a:srgbClr val="E0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rgbClr val="E06666"/>
            </a:solidFill>
            <a:ln cap="flat" cmpd="sng" w="9525">
              <a:solidFill>
                <a:srgbClr val="E0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4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rgbClr val="E06666"/>
            </a:solidFill>
            <a:ln cap="flat" cmpd="sng" w="9525">
              <a:solidFill>
                <a:srgbClr val="E0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4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rgbClr val="E06666"/>
            </a:solidFill>
            <a:ln cap="flat" cmpd="sng" w="9525">
              <a:solidFill>
                <a:srgbClr val="E0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9" name="Google Shape;789;p34"/>
          <p:cNvSpPr txBox="1"/>
          <p:nvPr/>
        </p:nvSpPr>
        <p:spPr>
          <a:xfrm>
            <a:off x="5885025" y="94575"/>
            <a:ext cx="218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 1 1">
  <p:cSld name="CUSTOM_16_1_1"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5"/>
          <p:cNvSpPr txBox="1"/>
          <p:nvPr>
            <p:ph type="title"/>
          </p:nvPr>
        </p:nvSpPr>
        <p:spPr>
          <a:xfrm>
            <a:off x="620550" y="595675"/>
            <a:ext cx="7810200" cy="64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3600"/>
              <a:buNone/>
              <a:defRPr>
                <a:solidFill>
                  <a:srgbClr val="C27BA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3600"/>
              <a:buNone/>
              <a:defRPr>
                <a:solidFill>
                  <a:srgbClr val="C27BA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3600"/>
              <a:buNone/>
              <a:defRPr>
                <a:solidFill>
                  <a:srgbClr val="C27BA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3600"/>
              <a:buNone/>
              <a:defRPr>
                <a:solidFill>
                  <a:srgbClr val="C27BA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3600"/>
              <a:buNone/>
              <a:defRPr>
                <a:solidFill>
                  <a:srgbClr val="C27BA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3600"/>
              <a:buNone/>
              <a:defRPr>
                <a:solidFill>
                  <a:srgbClr val="C27BA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3600"/>
              <a:buNone/>
              <a:defRPr>
                <a:solidFill>
                  <a:srgbClr val="C27BA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3600"/>
              <a:buNone/>
              <a:defRPr>
                <a:solidFill>
                  <a:srgbClr val="C27BA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3600"/>
              <a:buNone/>
              <a:defRPr>
                <a:solidFill>
                  <a:srgbClr val="C27BA0"/>
                </a:solidFill>
              </a:defRPr>
            </a:lvl9pPr>
          </a:lstStyle>
          <a:p/>
        </p:txBody>
      </p:sp>
      <p:cxnSp>
        <p:nvCxnSpPr>
          <p:cNvPr id="792" name="Google Shape;792;p35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93" name="Google Shape;793;p35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794" name="Google Shape;794;p35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rgbClr val="C27BA0"/>
            </a:solidFill>
            <a:ln cap="flat" cmpd="sng" w="9525">
              <a:solidFill>
                <a:srgbClr val="C27B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rgbClr val="C27BA0"/>
            </a:solidFill>
            <a:ln cap="flat" cmpd="sng" w="9525">
              <a:solidFill>
                <a:srgbClr val="C27B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rgbClr val="C27BA0"/>
            </a:solidFill>
            <a:ln cap="flat" cmpd="sng" w="9525">
              <a:solidFill>
                <a:srgbClr val="C27B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rgbClr val="C27BA0"/>
            </a:solidFill>
            <a:ln cap="flat" cmpd="sng" w="9525">
              <a:solidFill>
                <a:srgbClr val="C27B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8" name="Google Shape;798;p35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799" name="Google Shape;799;p35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800" name="Google Shape;800;p35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5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5"/>
          <p:cNvSpPr txBox="1"/>
          <p:nvPr>
            <p:ph idx="1" type="subTitle"/>
          </p:nvPr>
        </p:nvSpPr>
        <p:spPr>
          <a:xfrm>
            <a:off x="620550" y="1351650"/>
            <a:ext cx="3781200" cy="32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Char char="●"/>
              <a:defRPr sz="1400">
                <a:solidFill>
                  <a:srgbClr val="C27BA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Char char="○"/>
              <a:defRPr>
                <a:solidFill>
                  <a:srgbClr val="C27BA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Char char="■"/>
              <a:defRPr>
                <a:solidFill>
                  <a:srgbClr val="C27BA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Char char="●"/>
              <a:defRPr>
                <a:solidFill>
                  <a:srgbClr val="C27BA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Char char="○"/>
              <a:defRPr>
                <a:solidFill>
                  <a:srgbClr val="C27BA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Char char="■"/>
              <a:defRPr>
                <a:solidFill>
                  <a:srgbClr val="C27BA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Char char="●"/>
              <a:defRPr>
                <a:solidFill>
                  <a:srgbClr val="C27BA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Char char="○"/>
              <a:defRPr>
                <a:solidFill>
                  <a:srgbClr val="C27BA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Char char="■"/>
              <a:defRPr>
                <a:solidFill>
                  <a:srgbClr val="C27BA0"/>
                </a:solidFill>
              </a:defRPr>
            </a:lvl9pPr>
          </a:lstStyle>
          <a:p/>
        </p:txBody>
      </p:sp>
      <p:sp>
        <p:nvSpPr>
          <p:cNvPr id="803" name="Google Shape;803;p35"/>
          <p:cNvSpPr txBox="1"/>
          <p:nvPr>
            <p:ph idx="2" type="subTitle"/>
          </p:nvPr>
        </p:nvSpPr>
        <p:spPr>
          <a:xfrm>
            <a:off x="4649575" y="1351650"/>
            <a:ext cx="3781200" cy="32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Char char="●"/>
              <a:defRPr sz="1400">
                <a:solidFill>
                  <a:srgbClr val="C27BA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Char char="○"/>
              <a:defRPr>
                <a:solidFill>
                  <a:srgbClr val="C27BA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Char char="■"/>
              <a:defRPr>
                <a:solidFill>
                  <a:srgbClr val="C27BA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Char char="●"/>
              <a:defRPr>
                <a:solidFill>
                  <a:srgbClr val="C27BA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Char char="○"/>
              <a:defRPr>
                <a:solidFill>
                  <a:srgbClr val="C27BA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Char char="■"/>
              <a:defRPr>
                <a:solidFill>
                  <a:srgbClr val="C27BA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Char char="●"/>
              <a:defRPr>
                <a:solidFill>
                  <a:srgbClr val="C27BA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Char char="○"/>
              <a:defRPr>
                <a:solidFill>
                  <a:srgbClr val="C27BA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Char char="■"/>
              <a:defRPr>
                <a:solidFill>
                  <a:srgbClr val="C27BA0"/>
                </a:solidFill>
              </a:defRPr>
            </a:lvl9pPr>
          </a:lstStyle>
          <a:p/>
        </p:txBody>
      </p:sp>
      <p:sp>
        <p:nvSpPr>
          <p:cNvPr id="804" name="Google Shape;804;p35"/>
          <p:cNvSpPr txBox="1"/>
          <p:nvPr/>
        </p:nvSpPr>
        <p:spPr>
          <a:xfrm>
            <a:off x="1180200" y="142225"/>
            <a:ext cx="987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C27BA0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endParaRPr b="1" sz="1500">
              <a:solidFill>
                <a:srgbClr val="C27BA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05" name="Google Shape;805;p35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806" name="Google Shape;806;p35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rgbClr val="C27BA0"/>
            </a:solidFill>
            <a:ln cap="flat" cmpd="sng" w="9525">
              <a:solidFill>
                <a:srgbClr val="C27B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rgbClr val="C27BA0"/>
            </a:solidFill>
            <a:ln cap="flat" cmpd="sng" w="9525">
              <a:solidFill>
                <a:srgbClr val="C27B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rgbClr val="C27BA0"/>
            </a:solidFill>
            <a:ln cap="flat" cmpd="sng" w="9525">
              <a:solidFill>
                <a:srgbClr val="C27B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rgbClr val="C27BA0"/>
            </a:solidFill>
            <a:ln cap="flat" cmpd="sng" w="9525">
              <a:solidFill>
                <a:srgbClr val="C27B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0" name="Google Shape;810;p35"/>
          <p:cNvSpPr txBox="1"/>
          <p:nvPr/>
        </p:nvSpPr>
        <p:spPr>
          <a:xfrm>
            <a:off x="5885025" y="94575"/>
            <a:ext cx="218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idx="1" type="subTitle"/>
          </p:nvPr>
        </p:nvSpPr>
        <p:spPr>
          <a:xfrm>
            <a:off x="620550" y="2673675"/>
            <a:ext cx="19356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2" type="subTitle"/>
          </p:nvPr>
        </p:nvSpPr>
        <p:spPr>
          <a:xfrm>
            <a:off x="6597050" y="2673675"/>
            <a:ext cx="19356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9" name="Google Shape;79;p5"/>
          <p:cNvSpPr txBox="1"/>
          <p:nvPr>
            <p:ph idx="3" type="subTitle"/>
          </p:nvPr>
        </p:nvSpPr>
        <p:spPr>
          <a:xfrm>
            <a:off x="714650" y="3256350"/>
            <a:ext cx="18414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4" type="subTitle"/>
          </p:nvPr>
        </p:nvSpPr>
        <p:spPr>
          <a:xfrm>
            <a:off x="6597050" y="3256350"/>
            <a:ext cx="18414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type="title"/>
          </p:nvPr>
        </p:nvSpPr>
        <p:spPr>
          <a:xfrm>
            <a:off x="2854350" y="652000"/>
            <a:ext cx="34353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82" name="Google Shape;82;p5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3" name="Google Shape;83;p5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84" name="Google Shape;84;p5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5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 txBox="1"/>
          <p:nvPr/>
        </p:nvSpPr>
        <p:spPr>
          <a:xfrm>
            <a:off x="1180200" y="142225"/>
            <a:ext cx="987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3" name="Google Shape;93;p5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94" name="Google Shape;94;p5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5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/>
          <p:nvPr>
            <p:ph type="title"/>
          </p:nvPr>
        </p:nvSpPr>
        <p:spPr>
          <a:xfrm>
            <a:off x="620550" y="595675"/>
            <a:ext cx="7810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101" name="Google Shape;101;p6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" name="Google Shape;102;p6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103" name="Google Shape;103;p6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6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"/>
          <p:cNvSpPr txBox="1"/>
          <p:nvPr/>
        </p:nvSpPr>
        <p:spPr>
          <a:xfrm>
            <a:off x="1180200" y="142225"/>
            <a:ext cx="987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113" name="Google Shape;113;p6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6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3724463" y="1306250"/>
            <a:ext cx="44463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subTitle"/>
          </p:nvPr>
        </p:nvSpPr>
        <p:spPr>
          <a:xfrm>
            <a:off x="3724463" y="2189125"/>
            <a:ext cx="4446300" cy="22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cxnSp>
        <p:nvCxnSpPr>
          <p:cNvPr id="121" name="Google Shape;121;p7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2" name="Google Shape;122;p7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123" name="Google Shape;123;p7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7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"/>
          <p:cNvSpPr txBox="1"/>
          <p:nvPr/>
        </p:nvSpPr>
        <p:spPr>
          <a:xfrm>
            <a:off x="1180200" y="142225"/>
            <a:ext cx="987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2" name="Google Shape;132;p7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133" name="Google Shape;133;p7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7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1388100" y="1450600"/>
            <a:ext cx="63678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cxnSp>
        <p:nvCxnSpPr>
          <p:cNvPr id="140" name="Google Shape;140;p8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1" name="Google Shape;141;p8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142" name="Google Shape;142;p8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8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"/>
          <p:cNvSpPr txBox="1"/>
          <p:nvPr/>
        </p:nvSpPr>
        <p:spPr>
          <a:xfrm>
            <a:off x="1180200" y="142225"/>
            <a:ext cx="987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1" name="Google Shape;151;p8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152" name="Google Shape;152;p8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8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>
            <p:ph type="title"/>
          </p:nvPr>
        </p:nvSpPr>
        <p:spPr>
          <a:xfrm>
            <a:off x="713225" y="1356000"/>
            <a:ext cx="3559200" cy="12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9" name="Google Shape;159;p9"/>
          <p:cNvSpPr txBox="1"/>
          <p:nvPr>
            <p:ph idx="1" type="subTitle"/>
          </p:nvPr>
        </p:nvSpPr>
        <p:spPr>
          <a:xfrm>
            <a:off x="713225" y="2887300"/>
            <a:ext cx="3559200" cy="13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60" name="Google Shape;160;p9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1" name="Google Shape;161;p9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162" name="Google Shape;162;p9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9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"/>
          <p:cNvSpPr txBox="1"/>
          <p:nvPr/>
        </p:nvSpPr>
        <p:spPr>
          <a:xfrm>
            <a:off x="1180200" y="142225"/>
            <a:ext cx="987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1" name="Google Shape;171;p9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172" name="Google Shape;172;p9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9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CF0D6">
              <a:alpha val="173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"/>
          <p:cNvSpPr txBox="1"/>
          <p:nvPr>
            <p:ph type="title"/>
          </p:nvPr>
        </p:nvSpPr>
        <p:spPr>
          <a:xfrm>
            <a:off x="4249775" y="3339075"/>
            <a:ext cx="4171500" cy="1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hyperlink" Target="https://openwebinars.net/blog/por-que-aprender-git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sktop.github.com/" TargetMode="External"/><Relationship Id="rId4" Type="http://schemas.openxmlformats.org/officeDocument/2006/relationships/hyperlink" Target="https://www.gitkraken.com/" TargetMode="External"/><Relationship Id="rId5" Type="http://schemas.openxmlformats.org/officeDocument/2006/relationships/hyperlink" Target="https://www.sourcetreeapp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hyperlink" Target="https://www.nobledesktop.com/image/gitresources/git-branches-merge.png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hyperlink" Target="https://git-scm.com/download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5" name="Google Shape;815;p36"/>
          <p:cNvGrpSpPr/>
          <p:nvPr/>
        </p:nvGrpSpPr>
        <p:grpSpPr>
          <a:xfrm>
            <a:off x="-57599" y="0"/>
            <a:ext cx="9337524" cy="5143516"/>
            <a:chOff x="-57599" y="0"/>
            <a:chExt cx="9337524" cy="5143516"/>
          </a:xfrm>
        </p:grpSpPr>
        <p:sp>
          <p:nvSpPr>
            <p:cNvPr id="816" name="Google Shape;816;p36"/>
            <p:cNvSpPr/>
            <p:nvPr/>
          </p:nvSpPr>
          <p:spPr>
            <a:xfrm flipH="1" rot="5400000">
              <a:off x="8251323" y="231998"/>
              <a:ext cx="133150" cy="1924053"/>
            </a:xfrm>
            <a:custGeom>
              <a:rect b="b" l="l" r="r" t="t"/>
              <a:pathLst>
                <a:path extrusionOk="0" fill="none" h="141918" w="1">
                  <a:moveTo>
                    <a:pt x="1" y="0"/>
                  </a:moveTo>
                  <a:lnTo>
                    <a:pt x="1" y="141917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 flipH="1" rot="5400000">
              <a:off x="1710825" y="2800450"/>
              <a:ext cx="133150" cy="3669999"/>
            </a:xfrm>
            <a:custGeom>
              <a:rect b="b" l="l" r="r" t="t"/>
              <a:pathLst>
                <a:path extrusionOk="0" fill="none" h="141918" w="1">
                  <a:moveTo>
                    <a:pt x="1" y="0"/>
                  </a:moveTo>
                  <a:lnTo>
                    <a:pt x="1" y="141917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2666100" y="0"/>
              <a:ext cx="5137192" cy="5143516"/>
            </a:xfrm>
            <a:custGeom>
              <a:rect b="b" l="l" r="r" t="t"/>
              <a:pathLst>
                <a:path extrusionOk="0" h="23132" w="23102">
                  <a:moveTo>
                    <a:pt x="23101" y="11581"/>
                  </a:moveTo>
                  <a:cubicBezTo>
                    <a:pt x="23101" y="17964"/>
                    <a:pt x="17934" y="23131"/>
                    <a:pt x="11551" y="23131"/>
                  </a:cubicBezTo>
                  <a:cubicBezTo>
                    <a:pt x="5168" y="23131"/>
                    <a:pt x="1" y="17964"/>
                    <a:pt x="1" y="11581"/>
                  </a:cubicBezTo>
                  <a:cubicBezTo>
                    <a:pt x="1" y="5198"/>
                    <a:pt x="5168" y="0"/>
                    <a:pt x="11551" y="0"/>
                  </a:cubicBezTo>
                  <a:cubicBezTo>
                    <a:pt x="17934" y="0"/>
                    <a:pt x="23101" y="5198"/>
                    <a:pt x="23101" y="1158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9" name="Google Shape;819;p36"/>
          <p:cNvSpPr/>
          <p:nvPr/>
        </p:nvSpPr>
        <p:spPr>
          <a:xfrm>
            <a:off x="7642825" y="2420109"/>
            <a:ext cx="303300" cy="303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6"/>
          <p:cNvSpPr txBox="1"/>
          <p:nvPr>
            <p:ph idx="1" type="subTitle"/>
          </p:nvPr>
        </p:nvSpPr>
        <p:spPr>
          <a:xfrm>
            <a:off x="1823375" y="3300351"/>
            <a:ext cx="41943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Angeri </a:t>
            </a:r>
            <a:r>
              <a:rPr lang="en"/>
              <a:t>Martínez</a:t>
            </a:r>
            <a:endParaRPr/>
          </a:p>
        </p:txBody>
      </p:sp>
      <p:sp>
        <p:nvSpPr>
          <p:cNvPr id="821" name="Google Shape;821;p36"/>
          <p:cNvSpPr txBox="1"/>
          <p:nvPr>
            <p:ph type="ctrTitle"/>
          </p:nvPr>
        </p:nvSpPr>
        <p:spPr>
          <a:xfrm>
            <a:off x="1755000" y="334150"/>
            <a:ext cx="4750800" cy="34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GitHub</a:t>
            </a:r>
            <a:r>
              <a:rPr lang="en" sz="5800"/>
              <a:t> y </a:t>
            </a:r>
            <a:r>
              <a:rPr lang="en" sz="5800"/>
              <a:t>GitHub</a:t>
            </a:r>
            <a:r>
              <a:rPr lang="en" sz="5800"/>
              <a:t> pages</a:t>
            </a:r>
            <a:endParaRPr sz="5800"/>
          </a:p>
        </p:txBody>
      </p:sp>
      <p:sp>
        <p:nvSpPr>
          <p:cNvPr id="822" name="Google Shape;822;p36"/>
          <p:cNvSpPr txBox="1"/>
          <p:nvPr/>
        </p:nvSpPr>
        <p:spPr>
          <a:xfrm>
            <a:off x="37975" y="4592725"/>
            <a:ext cx="234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9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9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  <p:pic>
        <p:nvPicPr>
          <p:cNvPr id="823" name="Google Shape;8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0374" y="552500"/>
            <a:ext cx="1379250" cy="5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36"/>
          <p:cNvSpPr/>
          <p:nvPr/>
        </p:nvSpPr>
        <p:spPr>
          <a:xfrm>
            <a:off x="210325" y="4612375"/>
            <a:ext cx="1998000" cy="43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45"/>
          <p:cNvSpPr txBox="1"/>
          <p:nvPr>
            <p:ph type="title"/>
          </p:nvPr>
        </p:nvSpPr>
        <p:spPr>
          <a:xfrm>
            <a:off x="620550" y="867100"/>
            <a:ext cx="7810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Anatomía de un Comando</a:t>
            </a:r>
            <a:endParaRPr/>
          </a:p>
        </p:txBody>
      </p:sp>
      <p:sp>
        <p:nvSpPr>
          <p:cNvPr id="1052" name="Google Shape;1052;p45"/>
          <p:cNvSpPr txBox="1"/>
          <p:nvPr>
            <p:ph idx="1" type="subTitle"/>
          </p:nvPr>
        </p:nvSpPr>
        <p:spPr>
          <a:xfrm flipH="1">
            <a:off x="1644450" y="1742925"/>
            <a:ext cx="5762400" cy="22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Todos los comandos tienen un nombre que los distingue, por ejemplo </a:t>
            </a:r>
            <a:r>
              <a:rPr b="1" lang="en">
                <a:solidFill>
                  <a:schemeClr val="dk2"/>
                </a:solidFill>
              </a:rPr>
              <a:t>ls </a:t>
            </a:r>
            <a:r>
              <a:rPr lang="en"/>
              <a:t>y </a:t>
            </a:r>
            <a:r>
              <a:rPr b="1" lang="en">
                <a:solidFill>
                  <a:schemeClr val="dk2"/>
                </a:solidFill>
              </a:rPr>
              <a:t>pwd</a:t>
            </a:r>
            <a:r>
              <a:rPr lang="en"/>
              <a:t>, serían el nombre del comando.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Algunos comandos como </a:t>
            </a:r>
            <a:r>
              <a:rPr lang="en">
                <a:solidFill>
                  <a:schemeClr val="dk2"/>
                </a:solidFill>
              </a:rPr>
              <a:t>cd </a:t>
            </a:r>
            <a:r>
              <a:rPr lang="en"/>
              <a:t>además tienen uno o más argumentos.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Importante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Linux es sensible a las mayúsculas. Esto implica que es distinto escribir </a:t>
            </a:r>
            <a:r>
              <a:rPr b="1" lang="en">
                <a:solidFill>
                  <a:schemeClr val="dk2"/>
                </a:solidFill>
              </a:rPr>
              <a:t>CD </a:t>
            </a:r>
            <a:r>
              <a:rPr lang="en"/>
              <a:t>o </a:t>
            </a:r>
            <a:r>
              <a:rPr b="1" lang="en">
                <a:solidFill>
                  <a:schemeClr val="dk2"/>
                </a:solidFill>
              </a:rPr>
              <a:t>cd</a:t>
            </a:r>
            <a:r>
              <a:rPr lang="en"/>
              <a:t>. </a:t>
            </a:r>
            <a:endParaRPr/>
          </a:p>
        </p:txBody>
      </p:sp>
      <p:pic>
        <p:nvPicPr>
          <p:cNvPr id="1053" name="Google Shape;105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875" y="3731025"/>
            <a:ext cx="958175" cy="103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4" name="Google Shape;1054;p45"/>
          <p:cNvSpPr/>
          <p:nvPr/>
        </p:nvSpPr>
        <p:spPr>
          <a:xfrm>
            <a:off x="5977375" y="74325"/>
            <a:ext cx="1998000" cy="43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46"/>
          <p:cNvSpPr txBox="1"/>
          <p:nvPr>
            <p:ph type="title"/>
          </p:nvPr>
        </p:nvSpPr>
        <p:spPr>
          <a:xfrm>
            <a:off x="620550" y="595675"/>
            <a:ext cx="7810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¿Por qué estudiar Linux?</a:t>
            </a:r>
            <a:endParaRPr/>
          </a:p>
        </p:txBody>
      </p:sp>
      <p:sp>
        <p:nvSpPr>
          <p:cNvPr id="1060" name="Google Shape;1060;p46"/>
          <p:cNvSpPr txBox="1"/>
          <p:nvPr/>
        </p:nvSpPr>
        <p:spPr>
          <a:xfrm>
            <a:off x="915275" y="1512900"/>
            <a:ext cx="7779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Linux es uno de los sistemas operativos más populares más utilizados para servidores. Esto gracias a ser Open Source (Código Abierto) lo cual lo hace gratis. También su alto soporte y tamaño ligero que hace sea considerablemente menos costoso.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Linux es una especie de software libre, que tiene todas las funciones de UNIX. Desarrollada originalmente por estudiantes de universidades finlandesas, la versión 0.11 fue lanzada en 1991. macOS también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está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basada en UNIX.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1" name="Google Shape;106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305" y="3283675"/>
            <a:ext cx="1367400" cy="148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46"/>
          <p:cNvSpPr/>
          <p:nvPr/>
        </p:nvSpPr>
        <p:spPr>
          <a:xfrm>
            <a:off x="5977375" y="74325"/>
            <a:ext cx="1998000" cy="43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oogle Shape;1067;p47"/>
          <p:cNvGrpSpPr/>
          <p:nvPr/>
        </p:nvGrpSpPr>
        <p:grpSpPr>
          <a:xfrm>
            <a:off x="-308424" y="1465576"/>
            <a:ext cx="9760849" cy="3265544"/>
            <a:chOff x="-308424" y="1522101"/>
            <a:chExt cx="9760849" cy="3265544"/>
          </a:xfrm>
        </p:grpSpPr>
        <p:sp>
          <p:nvSpPr>
            <p:cNvPr id="1068" name="Google Shape;1068;p47"/>
            <p:cNvSpPr/>
            <p:nvPr/>
          </p:nvSpPr>
          <p:spPr>
            <a:xfrm>
              <a:off x="1389639" y="1522101"/>
              <a:ext cx="3261483" cy="3265544"/>
            </a:xfrm>
            <a:custGeom>
              <a:rect b="b" l="l" r="r" t="t"/>
              <a:pathLst>
                <a:path extrusionOk="0" h="23132" w="23102">
                  <a:moveTo>
                    <a:pt x="23101" y="11581"/>
                  </a:moveTo>
                  <a:cubicBezTo>
                    <a:pt x="23101" y="17964"/>
                    <a:pt x="17934" y="23131"/>
                    <a:pt x="11551" y="23131"/>
                  </a:cubicBezTo>
                  <a:cubicBezTo>
                    <a:pt x="5168" y="23131"/>
                    <a:pt x="1" y="17964"/>
                    <a:pt x="1" y="11581"/>
                  </a:cubicBezTo>
                  <a:cubicBezTo>
                    <a:pt x="1" y="5198"/>
                    <a:pt x="5168" y="0"/>
                    <a:pt x="11551" y="0"/>
                  </a:cubicBezTo>
                  <a:cubicBezTo>
                    <a:pt x="17934" y="0"/>
                    <a:pt x="23101" y="5198"/>
                    <a:pt x="23101" y="1158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4492877" y="1522101"/>
              <a:ext cx="3261483" cy="3265544"/>
            </a:xfrm>
            <a:custGeom>
              <a:rect b="b" l="l" r="r" t="t"/>
              <a:pathLst>
                <a:path extrusionOk="0" h="23132" w="23102">
                  <a:moveTo>
                    <a:pt x="23101" y="11581"/>
                  </a:moveTo>
                  <a:cubicBezTo>
                    <a:pt x="23101" y="17964"/>
                    <a:pt x="17934" y="23131"/>
                    <a:pt x="11551" y="23131"/>
                  </a:cubicBezTo>
                  <a:cubicBezTo>
                    <a:pt x="5168" y="23131"/>
                    <a:pt x="1" y="17964"/>
                    <a:pt x="1" y="11581"/>
                  </a:cubicBezTo>
                  <a:cubicBezTo>
                    <a:pt x="1" y="5198"/>
                    <a:pt x="5168" y="0"/>
                    <a:pt x="11551" y="0"/>
                  </a:cubicBezTo>
                  <a:cubicBezTo>
                    <a:pt x="17934" y="0"/>
                    <a:pt x="23101" y="5198"/>
                    <a:pt x="23101" y="1158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7"/>
            <p:cNvSpPr/>
            <p:nvPr/>
          </p:nvSpPr>
          <p:spPr>
            <a:xfrm rot="5400000">
              <a:off x="502013" y="2305851"/>
              <a:ext cx="77175" cy="1698049"/>
            </a:xfrm>
            <a:custGeom>
              <a:rect b="b" l="l" r="r" t="t"/>
              <a:pathLst>
                <a:path extrusionOk="0" fill="none" h="141918" w="1">
                  <a:moveTo>
                    <a:pt x="1" y="0"/>
                  </a:moveTo>
                  <a:lnTo>
                    <a:pt x="1" y="141917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7"/>
            <p:cNvSpPr/>
            <p:nvPr/>
          </p:nvSpPr>
          <p:spPr>
            <a:xfrm rot="5400000">
              <a:off x="8564813" y="2305851"/>
              <a:ext cx="77175" cy="1698049"/>
            </a:xfrm>
            <a:custGeom>
              <a:rect b="b" l="l" r="r" t="t"/>
              <a:pathLst>
                <a:path extrusionOk="0" fill="none" h="141918" w="1">
                  <a:moveTo>
                    <a:pt x="1" y="0"/>
                  </a:moveTo>
                  <a:lnTo>
                    <a:pt x="1" y="141917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7"/>
            <p:cNvSpPr/>
            <p:nvPr/>
          </p:nvSpPr>
          <p:spPr>
            <a:xfrm rot="5400000">
              <a:off x="1292156" y="3095104"/>
              <a:ext cx="198300" cy="19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7"/>
            <p:cNvSpPr/>
            <p:nvPr/>
          </p:nvSpPr>
          <p:spPr>
            <a:xfrm rot="5400000">
              <a:off x="7648556" y="3095104"/>
              <a:ext cx="198300" cy="19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4" name="Google Shape;1074;p47"/>
          <p:cNvSpPr txBox="1"/>
          <p:nvPr>
            <p:ph type="title"/>
          </p:nvPr>
        </p:nvSpPr>
        <p:spPr>
          <a:xfrm>
            <a:off x="620550" y="595675"/>
            <a:ext cx="7810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Argumentos en los comandos</a:t>
            </a:r>
            <a:endParaRPr sz="2600"/>
          </a:p>
        </p:txBody>
      </p:sp>
      <p:sp>
        <p:nvSpPr>
          <p:cNvPr id="1075" name="Google Shape;1075;p47"/>
          <p:cNvSpPr txBox="1"/>
          <p:nvPr>
            <p:ph idx="1" type="subTitle"/>
          </p:nvPr>
        </p:nvSpPr>
        <p:spPr>
          <a:xfrm>
            <a:off x="1602431" y="2069525"/>
            <a:ext cx="28359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</a:t>
            </a:r>
            <a:endParaRPr/>
          </a:p>
        </p:txBody>
      </p:sp>
      <p:sp>
        <p:nvSpPr>
          <p:cNvPr id="1076" name="Google Shape;1076;p47"/>
          <p:cNvSpPr txBox="1"/>
          <p:nvPr>
            <p:ph idx="2" type="subTitle"/>
          </p:nvPr>
        </p:nvSpPr>
        <p:spPr>
          <a:xfrm>
            <a:off x="1602431" y="2659250"/>
            <a:ext cx="2835900" cy="1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Este comando muestra todos los archivos y directorios que se encuentran en el directorio actual de la terminal.</a:t>
            </a:r>
            <a:endParaRPr/>
          </a:p>
        </p:txBody>
      </p:sp>
      <p:sp>
        <p:nvSpPr>
          <p:cNvPr id="1077" name="Google Shape;1077;p47"/>
          <p:cNvSpPr txBox="1"/>
          <p:nvPr>
            <p:ph idx="3" type="subTitle"/>
          </p:nvPr>
        </p:nvSpPr>
        <p:spPr>
          <a:xfrm>
            <a:off x="4705668" y="2069525"/>
            <a:ext cx="28359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</a:t>
            </a:r>
            <a:endParaRPr/>
          </a:p>
        </p:txBody>
      </p:sp>
      <p:sp>
        <p:nvSpPr>
          <p:cNvPr id="1078" name="Google Shape;1078;p47"/>
          <p:cNvSpPr txBox="1"/>
          <p:nvPr>
            <p:ph idx="4" type="subTitle"/>
          </p:nvPr>
        </p:nvSpPr>
        <p:spPr>
          <a:xfrm>
            <a:off x="4705675" y="2659250"/>
            <a:ext cx="2835900" cy="1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Este argumento le indica al comando </a:t>
            </a:r>
            <a:r>
              <a:rPr b="1" lang="en"/>
              <a:t>ls </a:t>
            </a:r>
            <a:r>
              <a:rPr lang="en"/>
              <a:t>que muestre los archivos y directorios ocultos. Usualmente tienen un punto antes de su nombre. </a:t>
            </a:r>
            <a:endParaRPr/>
          </a:p>
        </p:txBody>
      </p:sp>
      <p:grpSp>
        <p:nvGrpSpPr>
          <p:cNvPr id="1079" name="Google Shape;1079;p47"/>
          <p:cNvGrpSpPr/>
          <p:nvPr/>
        </p:nvGrpSpPr>
        <p:grpSpPr>
          <a:xfrm>
            <a:off x="2757831" y="2601813"/>
            <a:ext cx="525100" cy="35725"/>
            <a:chOff x="5384875" y="659125"/>
            <a:chExt cx="525100" cy="35725"/>
          </a:xfrm>
        </p:grpSpPr>
        <p:sp>
          <p:nvSpPr>
            <p:cNvPr id="1080" name="Google Shape;1080;p47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4" name="Google Shape;1084;p47"/>
          <p:cNvGrpSpPr/>
          <p:nvPr/>
        </p:nvGrpSpPr>
        <p:grpSpPr>
          <a:xfrm>
            <a:off x="5861068" y="2601813"/>
            <a:ext cx="525100" cy="35725"/>
            <a:chOff x="5384875" y="659125"/>
            <a:chExt cx="525100" cy="35725"/>
          </a:xfrm>
        </p:grpSpPr>
        <p:sp>
          <p:nvSpPr>
            <p:cNvPr id="1085" name="Google Shape;1085;p47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9" name="Google Shape;1089;p47"/>
          <p:cNvSpPr/>
          <p:nvPr/>
        </p:nvSpPr>
        <p:spPr>
          <a:xfrm>
            <a:off x="5977375" y="74325"/>
            <a:ext cx="1998000" cy="43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48"/>
          <p:cNvSpPr txBox="1"/>
          <p:nvPr>
            <p:ph type="title"/>
          </p:nvPr>
        </p:nvSpPr>
        <p:spPr>
          <a:xfrm>
            <a:off x="1300250" y="595675"/>
            <a:ext cx="64881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Manejo de archivos y Carpetas</a:t>
            </a:r>
            <a:endParaRPr sz="3000"/>
          </a:p>
        </p:txBody>
      </p:sp>
      <p:grpSp>
        <p:nvGrpSpPr>
          <p:cNvPr id="1095" name="Google Shape;1095;p48"/>
          <p:cNvGrpSpPr/>
          <p:nvPr/>
        </p:nvGrpSpPr>
        <p:grpSpPr>
          <a:xfrm>
            <a:off x="7954393" y="4712167"/>
            <a:ext cx="397625" cy="166425"/>
            <a:chOff x="713243" y="1706592"/>
            <a:chExt cx="397625" cy="166425"/>
          </a:xfrm>
        </p:grpSpPr>
        <p:sp>
          <p:nvSpPr>
            <p:cNvPr id="1096" name="Google Shape;1096;p48"/>
            <p:cNvSpPr/>
            <p:nvPr/>
          </p:nvSpPr>
          <p:spPr>
            <a:xfrm>
              <a:off x="945193" y="1706592"/>
              <a:ext cx="165675" cy="166425"/>
            </a:xfrm>
            <a:custGeom>
              <a:rect b="b" l="l" r="r" t="t"/>
              <a:pathLst>
                <a:path extrusionOk="0" h="6657" w="6627">
                  <a:moveTo>
                    <a:pt x="3314" y="243"/>
                  </a:moveTo>
                  <a:cubicBezTo>
                    <a:pt x="5016" y="243"/>
                    <a:pt x="6384" y="1642"/>
                    <a:pt x="6384" y="3344"/>
                  </a:cubicBezTo>
                  <a:cubicBezTo>
                    <a:pt x="6384" y="5046"/>
                    <a:pt x="5016" y="6414"/>
                    <a:pt x="3314" y="6414"/>
                  </a:cubicBezTo>
                  <a:cubicBezTo>
                    <a:pt x="1611" y="6414"/>
                    <a:pt x="244" y="5046"/>
                    <a:pt x="244" y="3344"/>
                  </a:cubicBezTo>
                  <a:cubicBezTo>
                    <a:pt x="244" y="1642"/>
                    <a:pt x="1611" y="243"/>
                    <a:pt x="3314" y="243"/>
                  </a:cubicBezTo>
                  <a:close/>
                  <a:moveTo>
                    <a:pt x="3314" y="0"/>
                  </a:moveTo>
                  <a:cubicBezTo>
                    <a:pt x="1490" y="0"/>
                    <a:pt x="0" y="1490"/>
                    <a:pt x="0" y="3344"/>
                  </a:cubicBezTo>
                  <a:cubicBezTo>
                    <a:pt x="0" y="5167"/>
                    <a:pt x="1490" y="6657"/>
                    <a:pt x="3314" y="6657"/>
                  </a:cubicBezTo>
                  <a:cubicBezTo>
                    <a:pt x="5137" y="6657"/>
                    <a:pt x="6627" y="5167"/>
                    <a:pt x="6627" y="3344"/>
                  </a:cubicBezTo>
                  <a:cubicBezTo>
                    <a:pt x="6627" y="1490"/>
                    <a:pt x="5137" y="0"/>
                    <a:pt x="331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713243" y="1706592"/>
              <a:ext cx="165675" cy="166425"/>
            </a:xfrm>
            <a:custGeom>
              <a:rect b="b" l="l" r="r" t="t"/>
              <a:pathLst>
                <a:path extrusionOk="0" h="6657" w="6627">
                  <a:moveTo>
                    <a:pt x="3314" y="243"/>
                  </a:moveTo>
                  <a:cubicBezTo>
                    <a:pt x="5016" y="243"/>
                    <a:pt x="6384" y="1642"/>
                    <a:pt x="6384" y="3344"/>
                  </a:cubicBezTo>
                  <a:cubicBezTo>
                    <a:pt x="6384" y="5046"/>
                    <a:pt x="5016" y="6414"/>
                    <a:pt x="3314" y="6414"/>
                  </a:cubicBezTo>
                  <a:cubicBezTo>
                    <a:pt x="1611" y="6414"/>
                    <a:pt x="244" y="5046"/>
                    <a:pt x="244" y="3344"/>
                  </a:cubicBezTo>
                  <a:cubicBezTo>
                    <a:pt x="244" y="1642"/>
                    <a:pt x="1611" y="243"/>
                    <a:pt x="3314" y="243"/>
                  </a:cubicBezTo>
                  <a:close/>
                  <a:moveTo>
                    <a:pt x="3314" y="0"/>
                  </a:moveTo>
                  <a:cubicBezTo>
                    <a:pt x="1490" y="0"/>
                    <a:pt x="0" y="1490"/>
                    <a:pt x="0" y="3344"/>
                  </a:cubicBezTo>
                  <a:cubicBezTo>
                    <a:pt x="0" y="5167"/>
                    <a:pt x="1490" y="6657"/>
                    <a:pt x="3314" y="6657"/>
                  </a:cubicBezTo>
                  <a:cubicBezTo>
                    <a:pt x="5137" y="6657"/>
                    <a:pt x="6627" y="5167"/>
                    <a:pt x="6627" y="3344"/>
                  </a:cubicBezTo>
                  <a:cubicBezTo>
                    <a:pt x="6627" y="1490"/>
                    <a:pt x="5137" y="0"/>
                    <a:pt x="331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8" name="Google Shape;1098;p48"/>
          <p:cNvGrpSpPr/>
          <p:nvPr/>
        </p:nvGrpSpPr>
        <p:grpSpPr>
          <a:xfrm>
            <a:off x="701268" y="1372329"/>
            <a:ext cx="397625" cy="166425"/>
            <a:chOff x="2327713" y="1489813"/>
            <a:chExt cx="397625" cy="166425"/>
          </a:xfrm>
        </p:grpSpPr>
        <p:sp>
          <p:nvSpPr>
            <p:cNvPr id="1099" name="Google Shape;1099;p48"/>
            <p:cNvSpPr/>
            <p:nvPr/>
          </p:nvSpPr>
          <p:spPr>
            <a:xfrm>
              <a:off x="2559663" y="1489813"/>
              <a:ext cx="165675" cy="166425"/>
            </a:xfrm>
            <a:custGeom>
              <a:rect b="b" l="l" r="r" t="t"/>
              <a:pathLst>
                <a:path extrusionOk="0" h="6657" w="6627">
                  <a:moveTo>
                    <a:pt x="3314" y="243"/>
                  </a:moveTo>
                  <a:cubicBezTo>
                    <a:pt x="5016" y="243"/>
                    <a:pt x="6384" y="1642"/>
                    <a:pt x="6384" y="3344"/>
                  </a:cubicBezTo>
                  <a:cubicBezTo>
                    <a:pt x="6384" y="5046"/>
                    <a:pt x="5016" y="6414"/>
                    <a:pt x="3314" y="6414"/>
                  </a:cubicBezTo>
                  <a:cubicBezTo>
                    <a:pt x="1611" y="6414"/>
                    <a:pt x="244" y="5046"/>
                    <a:pt x="244" y="3344"/>
                  </a:cubicBezTo>
                  <a:cubicBezTo>
                    <a:pt x="244" y="1642"/>
                    <a:pt x="1611" y="243"/>
                    <a:pt x="3314" y="243"/>
                  </a:cubicBezTo>
                  <a:close/>
                  <a:moveTo>
                    <a:pt x="3314" y="0"/>
                  </a:moveTo>
                  <a:cubicBezTo>
                    <a:pt x="1490" y="0"/>
                    <a:pt x="0" y="1490"/>
                    <a:pt x="0" y="3344"/>
                  </a:cubicBezTo>
                  <a:cubicBezTo>
                    <a:pt x="0" y="5167"/>
                    <a:pt x="1490" y="6657"/>
                    <a:pt x="3314" y="6657"/>
                  </a:cubicBezTo>
                  <a:cubicBezTo>
                    <a:pt x="5137" y="6657"/>
                    <a:pt x="6627" y="5167"/>
                    <a:pt x="6627" y="3344"/>
                  </a:cubicBezTo>
                  <a:cubicBezTo>
                    <a:pt x="6627" y="1490"/>
                    <a:pt x="5137" y="0"/>
                    <a:pt x="331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2327713" y="1489813"/>
              <a:ext cx="165675" cy="166425"/>
            </a:xfrm>
            <a:custGeom>
              <a:rect b="b" l="l" r="r" t="t"/>
              <a:pathLst>
                <a:path extrusionOk="0" h="6657" w="6627">
                  <a:moveTo>
                    <a:pt x="3314" y="243"/>
                  </a:moveTo>
                  <a:cubicBezTo>
                    <a:pt x="5016" y="243"/>
                    <a:pt x="6384" y="1642"/>
                    <a:pt x="6384" y="3344"/>
                  </a:cubicBezTo>
                  <a:cubicBezTo>
                    <a:pt x="6384" y="5046"/>
                    <a:pt x="5016" y="6414"/>
                    <a:pt x="3314" y="6414"/>
                  </a:cubicBezTo>
                  <a:cubicBezTo>
                    <a:pt x="1611" y="6414"/>
                    <a:pt x="244" y="5046"/>
                    <a:pt x="244" y="3344"/>
                  </a:cubicBezTo>
                  <a:cubicBezTo>
                    <a:pt x="244" y="1642"/>
                    <a:pt x="1611" y="243"/>
                    <a:pt x="3314" y="243"/>
                  </a:cubicBezTo>
                  <a:close/>
                  <a:moveTo>
                    <a:pt x="3314" y="0"/>
                  </a:moveTo>
                  <a:cubicBezTo>
                    <a:pt x="1490" y="0"/>
                    <a:pt x="0" y="1490"/>
                    <a:pt x="0" y="3344"/>
                  </a:cubicBezTo>
                  <a:cubicBezTo>
                    <a:pt x="0" y="5167"/>
                    <a:pt x="1490" y="6657"/>
                    <a:pt x="3314" y="6657"/>
                  </a:cubicBezTo>
                  <a:cubicBezTo>
                    <a:pt x="5137" y="6657"/>
                    <a:pt x="6627" y="5167"/>
                    <a:pt x="6627" y="3344"/>
                  </a:cubicBezTo>
                  <a:cubicBezTo>
                    <a:pt x="6627" y="1490"/>
                    <a:pt x="5137" y="0"/>
                    <a:pt x="331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1101" name="Google Shape;1101;p48"/>
          <p:cNvGraphicFramePr/>
          <p:nvPr/>
        </p:nvGraphicFramePr>
        <p:xfrm>
          <a:off x="1262850" y="1372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{F4EAEB70-7FF8-478D-A313-D5EEFC00CEBE}</a:tableStyleId>
              </a:tblPr>
              <a:tblGrid>
                <a:gridCol w="2018600"/>
                <a:gridCol w="4506975"/>
              </a:tblGrid>
              <a:tr h="43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Creación de archivos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Para crear un archivo nuevo, utilizaremos el comando </a:t>
                      </a:r>
                      <a:r>
                        <a:rPr b="1"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touch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 </a:t>
                      </a:r>
                      <a:r>
                        <a:rPr i="1"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touch archivo.extension</a:t>
                      </a:r>
                      <a:endParaRPr i="1"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Creación de directorios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Para crear un directorio, se utiliza el comando </a:t>
                      </a:r>
                      <a:r>
                        <a:rPr b="1"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mkdir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 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mkdir directorio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 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Copia de archivos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Para copiar archivos, se utiliza el comando </a:t>
                      </a:r>
                      <a:r>
                        <a:rPr b="1"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cp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 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cp archivo.extension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ruta_destino/archivo_nuevo.extension. 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Copia de directorios 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Para copiar directorios, también se utiliza el comando </a:t>
                      </a:r>
                      <a:r>
                        <a:rPr b="1"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cp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 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cp -r directorio_copiado directorio_destino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 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Mover archivos y directorios 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Para mover archivos, mv; para mover directorios, cp: mv archivo.extension directorio_destino/ mv directorio_origen directorio_destino.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Borrar archivos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Para eliminar un archivo utilizaremos el siguiente comando </a:t>
                      </a:r>
                      <a:r>
                        <a:rPr b="1"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rm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 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rm archivo.extension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02" name="Google Shape;1102;p48"/>
          <p:cNvSpPr/>
          <p:nvPr/>
        </p:nvSpPr>
        <p:spPr>
          <a:xfrm>
            <a:off x="5977375" y="74325"/>
            <a:ext cx="1998000" cy="43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9"/>
          <p:cNvSpPr txBox="1"/>
          <p:nvPr>
            <p:ph type="title"/>
          </p:nvPr>
        </p:nvSpPr>
        <p:spPr>
          <a:xfrm>
            <a:off x="620525" y="836100"/>
            <a:ext cx="7810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#EjercicioPropuesto!</a:t>
            </a:r>
            <a:endParaRPr/>
          </a:p>
        </p:txBody>
      </p:sp>
      <p:sp>
        <p:nvSpPr>
          <p:cNvPr id="1108" name="Google Shape;1108;p49"/>
          <p:cNvSpPr txBox="1"/>
          <p:nvPr>
            <p:ph idx="1" type="subTitle"/>
          </p:nvPr>
        </p:nvSpPr>
        <p:spPr>
          <a:xfrm>
            <a:off x="620525" y="1754950"/>
            <a:ext cx="37812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Tiene la siguiente estructura de carpetas: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49"/>
          <p:cNvSpPr txBox="1"/>
          <p:nvPr>
            <p:ph idx="2" type="subTitle"/>
          </p:nvPr>
        </p:nvSpPr>
        <p:spPr>
          <a:xfrm>
            <a:off x="4649550" y="1754950"/>
            <a:ext cx="3781200" cy="22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 pide crear la estructura de carpetas y archivos por medio de consola. </a:t>
            </a:r>
            <a:endParaRPr/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 pide crear una carpeta por cada módulo, manteniendo la estructura de </a:t>
            </a:r>
            <a:r>
              <a:rPr lang="en"/>
              <a:t>subcarpetas</a:t>
            </a:r>
            <a:r>
              <a:rPr lang="en"/>
              <a:t>. </a:t>
            </a:r>
            <a:endParaRPr/>
          </a:p>
          <a:p>
            <a:pPr indent="-317500" lvl="0" marL="457200" rtl="0" algn="just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Se pide eliminar las carpetas obsoletas.</a:t>
            </a:r>
            <a:endParaRPr/>
          </a:p>
        </p:txBody>
      </p:sp>
      <p:pic>
        <p:nvPicPr>
          <p:cNvPr id="1110" name="Google Shape;111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350" y="2242914"/>
            <a:ext cx="3678800" cy="1557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60000" dist="76200">
              <a:srgbClr val="000000">
                <a:alpha val="24000"/>
              </a:srgbClr>
            </a:outerShdw>
          </a:effectLst>
        </p:spPr>
      </p:pic>
      <p:sp>
        <p:nvSpPr>
          <p:cNvPr id="1111" name="Google Shape;1111;p49"/>
          <p:cNvSpPr/>
          <p:nvPr/>
        </p:nvSpPr>
        <p:spPr>
          <a:xfrm>
            <a:off x="5977375" y="74325"/>
            <a:ext cx="1998000" cy="43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" name="Google Shape;1116;p50"/>
          <p:cNvGrpSpPr/>
          <p:nvPr/>
        </p:nvGrpSpPr>
        <p:grpSpPr>
          <a:xfrm>
            <a:off x="1047058" y="1184993"/>
            <a:ext cx="7371497" cy="3573300"/>
            <a:chOff x="1047058" y="1184994"/>
            <a:chExt cx="7371497" cy="3573300"/>
          </a:xfrm>
        </p:grpSpPr>
        <p:sp>
          <p:nvSpPr>
            <p:cNvPr id="1117" name="Google Shape;1117;p50"/>
            <p:cNvSpPr/>
            <p:nvPr/>
          </p:nvSpPr>
          <p:spPr>
            <a:xfrm>
              <a:off x="1047058" y="1184993"/>
              <a:ext cx="2964900" cy="3573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50"/>
            <p:cNvSpPr/>
            <p:nvPr/>
          </p:nvSpPr>
          <p:spPr>
            <a:xfrm flipH="1" rot="5400000">
              <a:off x="6166840" y="2228710"/>
              <a:ext cx="87550" cy="4397329"/>
            </a:xfrm>
            <a:custGeom>
              <a:rect b="b" l="l" r="r" t="t"/>
              <a:pathLst>
                <a:path extrusionOk="0" fill="none" h="141918" w="1">
                  <a:moveTo>
                    <a:pt x="1" y="0"/>
                  </a:moveTo>
                  <a:lnTo>
                    <a:pt x="1" y="141917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0"/>
            <p:cNvSpPr/>
            <p:nvPr/>
          </p:nvSpPr>
          <p:spPr>
            <a:xfrm flipH="1">
              <a:off x="8242155" y="4294750"/>
              <a:ext cx="176400" cy="176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0" name="Google Shape;1120;p50"/>
          <p:cNvSpPr/>
          <p:nvPr/>
        </p:nvSpPr>
        <p:spPr>
          <a:xfrm>
            <a:off x="713075" y="829175"/>
            <a:ext cx="2974200" cy="35733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50"/>
          <p:cNvSpPr txBox="1"/>
          <p:nvPr>
            <p:ph type="title"/>
          </p:nvPr>
        </p:nvSpPr>
        <p:spPr>
          <a:xfrm>
            <a:off x="4290150" y="2260325"/>
            <a:ext cx="3659100" cy="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1122" name="Google Shape;1122;p50"/>
          <p:cNvSpPr txBox="1"/>
          <p:nvPr>
            <p:ph idx="1" type="subTitle"/>
          </p:nvPr>
        </p:nvSpPr>
        <p:spPr>
          <a:xfrm>
            <a:off x="4290150" y="3285175"/>
            <a:ext cx="21522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 a la herramienta de control de versiones</a:t>
            </a:r>
            <a:endParaRPr/>
          </a:p>
        </p:txBody>
      </p:sp>
      <p:grpSp>
        <p:nvGrpSpPr>
          <p:cNvPr id="1123" name="Google Shape;1123;p50"/>
          <p:cNvGrpSpPr/>
          <p:nvPr/>
        </p:nvGrpSpPr>
        <p:grpSpPr>
          <a:xfrm>
            <a:off x="4397750" y="3192463"/>
            <a:ext cx="525100" cy="35725"/>
            <a:chOff x="5384875" y="659125"/>
            <a:chExt cx="525100" cy="35725"/>
          </a:xfrm>
        </p:grpSpPr>
        <p:sp>
          <p:nvSpPr>
            <p:cNvPr id="1124" name="Google Shape;1124;p50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0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0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0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28" name="Google Shape;112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675" y="161925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50"/>
          <p:cNvSpPr/>
          <p:nvPr/>
        </p:nvSpPr>
        <p:spPr>
          <a:xfrm>
            <a:off x="5977375" y="74325"/>
            <a:ext cx="1998000" cy="43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51"/>
          <p:cNvSpPr txBox="1"/>
          <p:nvPr>
            <p:ph type="title"/>
          </p:nvPr>
        </p:nvSpPr>
        <p:spPr>
          <a:xfrm>
            <a:off x="620550" y="595675"/>
            <a:ext cx="7810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de versiones</a:t>
            </a:r>
            <a:endParaRPr/>
          </a:p>
        </p:txBody>
      </p:sp>
      <p:sp>
        <p:nvSpPr>
          <p:cNvPr id="1135" name="Google Shape;1135;p51"/>
          <p:cNvSpPr txBox="1"/>
          <p:nvPr>
            <p:ph idx="1" type="subTitle"/>
          </p:nvPr>
        </p:nvSpPr>
        <p:spPr>
          <a:xfrm flipH="1">
            <a:off x="480925" y="1835975"/>
            <a:ext cx="3474600" cy="1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Imaginemos un editor de documento de texto como Word, en el cual vamos añadiendo cambios y </a:t>
            </a:r>
            <a:r>
              <a:rPr lang="en" sz="1500"/>
              <a:t>guardandolos</a:t>
            </a:r>
            <a:r>
              <a:rPr lang="en" sz="1500"/>
              <a:t>. Si cerramos el programa solo tendremos los últimos cambios guardados. Utilizando git tendríamos acceso a todas las versiones guardadas. Esto ya se puede ver con las versiones de Google Docs y Slides. </a:t>
            </a:r>
            <a:endParaRPr sz="1500"/>
          </a:p>
        </p:txBody>
      </p:sp>
      <p:pic>
        <p:nvPicPr>
          <p:cNvPr id="1136" name="Google Shape;113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300" y="1869677"/>
            <a:ext cx="3569399" cy="24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7" name="Google Shape;1137;p51"/>
          <p:cNvSpPr/>
          <p:nvPr/>
        </p:nvSpPr>
        <p:spPr>
          <a:xfrm>
            <a:off x="5977375" y="74325"/>
            <a:ext cx="1998000" cy="43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52"/>
          <p:cNvSpPr txBox="1"/>
          <p:nvPr>
            <p:ph type="title"/>
          </p:nvPr>
        </p:nvSpPr>
        <p:spPr>
          <a:xfrm>
            <a:off x="620550" y="797325"/>
            <a:ext cx="7810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de versiones</a:t>
            </a:r>
            <a:endParaRPr/>
          </a:p>
        </p:txBody>
      </p:sp>
      <p:sp>
        <p:nvSpPr>
          <p:cNvPr id="1143" name="Google Shape;1143;p52"/>
          <p:cNvSpPr txBox="1"/>
          <p:nvPr>
            <p:ph idx="1" type="subTitle"/>
          </p:nvPr>
        </p:nvSpPr>
        <p:spPr>
          <a:xfrm flipH="1">
            <a:off x="620550" y="1658813"/>
            <a:ext cx="3867300" cy="2727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/>
              <a:t>Control de versiones se refiere a salvar diferentes archivos o versiones durante varios estados del proyecto. Esto permite que los desarrolladores mantengan un registro de que se ha hecho y les permite volver a una fase anterior si deciden que quieren revertir algún cambio que hayan hecho.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144" name="Google Shape;114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672" y="2017762"/>
            <a:ext cx="3554150" cy="17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52"/>
          <p:cNvSpPr/>
          <p:nvPr/>
        </p:nvSpPr>
        <p:spPr>
          <a:xfrm>
            <a:off x="5977375" y="74325"/>
            <a:ext cx="1998000" cy="43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53"/>
          <p:cNvSpPr txBox="1"/>
          <p:nvPr>
            <p:ph type="title"/>
          </p:nvPr>
        </p:nvSpPr>
        <p:spPr>
          <a:xfrm>
            <a:off x="620550" y="595675"/>
            <a:ext cx="7810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 a Git</a:t>
            </a:r>
            <a:endParaRPr/>
          </a:p>
        </p:txBody>
      </p:sp>
      <p:sp>
        <p:nvSpPr>
          <p:cNvPr id="1151" name="Google Shape;1151;p53"/>
          <p:cNvSpPr txBox="1"/>
          <p:nvPr>
            <p:ph idx="1" type="subTitle"/>
          </p:nvPr>
        </p:nvSpPr>
        <p:spPr>
          <a:xfrm flipH="1">
            <a:off x="620550" y="1355125"/>
            <a:ext cx="7810200" cy="11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Git es un sistema de control de versiones gratuito, muy útil y ampliamente utilizado en el desarrollo. Fue creado con la idea de ayudar a manejar proyectos no importando su tamaño. Se usa de forma local en la pc para comunicarse con un VCS remoto. </a:t>
            </a:r>
            <a:endParaRPr sz="1500"/>
          </a:p>
        </p:txBody>
      </p:sp>
      <p:pic>
        <p:nvPicPr>
          <p:cNvPr id="1152" name="Google Shape;115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675" y="2447100"/>
            <a:ext cx="7649951" cy="164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3" name="Google Shape;1153;p53"/>
          <p:cNvSpPr txBox="1"/>
          <p:nvPr/>
        </p:nvSpPr>
        <p:spPr>
          <a:xfrm>
            <a:off x="2578950" y="4202950"/>
            <a:ext cx="389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Compañias y projectos que usan Git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Fuente: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Openwebinars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4" name="Google Shape;1154;p53"/>
          <p:cNvSpPr/>
          <p:nvPr/>
        </p:nvSpPr>
        <p:spPr>
          <a:xfrm>
            <a:off x="5977375" y="74325"/>
            <a:ext cx="1998000" cy="43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54"/>
          <p:cNvSpPr txBox="1"/>
          <p:nvPr>
            <p:ph idx="1" type="subTitle"/>
          </p:nvPr>
        </p:nvSpPr>
        <p:spPr>
          <a:xfrm>
            <a:off x="597275" y="1093000"/>
            <a:ext cx="3781200" cy="32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¿Cuándo debemos usar git?</a:t>
            </a:r>
            <a:endParaRPr b="1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La recomendación es usarlo </a:t>
            </a:r>
            <a:r>
              <a:rPr b="1" lang="en"/>
              <a:t>siempre </a:t>
            </a:r>
            <a:r>
              <a:rPr lang="en"/>
              <a:t>que trabajemos desarrollando código (o con documento en texto plano). </a:t>
            </a:r>
            <a:endParaRPr/>
          </a:p>
        </p:txBody>
      </p:sp>
      <p:sp>
        <p:nvSpPr>
          <p:cNvPr id="1160" name="Google Shape;1160;p54"/>
          <p:cNvSpPr txBox="1"/>
          <p:nvPr>
            <p:ph idx="1" type="subTitle"/>
          </p:nvPr>
        </p:nvSpPr>
        <p:spPr>
          <a:xfrm>
            <a:off x="4767150" y="1093000"/>
            <a:ext cx="3781200" cy="32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Formas de uso de git</a:t>
            </a:r>
            <a:endParaRPr b="1" sz="13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Podemos utilizar git por diferentes vías:</a:t>
            </a:r>
            <a:endParaRPr sz="1300"/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La Terminal</a:t>
            </a:r>
            <a:endParaRPr sz="1300"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/>
              <a:t>Todos los demás aplican comandos por interfaz gráfica. </a:t>
            </a:r>
            <a:endParaRPr sz="1300"/>
          </a:p>
          <a:p>
            <a:pPr indent="-311150" lvl="0" marL="457200" rtl="0" algn="just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Editores de texto con extensiones</a:t>
            </a:r>
            <a:endParaRPr sz="13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/>
              <a:t>	VS Code, atom, sublime text, etc..</a:t>
            </a:r>
            <a:endParaRPr sz="1300"/>
          </a:p>
          <a:p>
            <a:pPr indent="-311150" lvl="0" marL="457200" rtl="0" algn="just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Clientes de Git</a:t>
            </a:r>
            <a:endParaRPr sz="1300"/>
          </a:p>
          <a:p>
            <a:pPr indent="-311150" lvl="1" marL="914400" rtl="0" algn="just">
              <a:spcBef>
                <a:spcPts val="100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Github Desktop</a:t>
            </a:r>
            <a:endParaRPr sz="1300"/>
          </a:p>
          <a:p>
            <a:pPr indent="-311150" lvl="1" marL="914400" rtl="0" algn="just">
              <a:spcBef>
                <a:spcPts val="100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Gitkraken</a:t>
            </a:r>
            <a:endParaRPr sz="1300"/>
          </a:p>
          <a:p>
            <a:pPr indent="-311150" lvl="1" marL="914400" rtl="0" algn="just">
              <a:spcBef>
                <a:spcPts val="1000"/>
              </a:spcBef>
              <a:spcAft>
                <a:spcPts val="1000"/>
              </a:spcAft>
              <a:buSzPts val="1300"/>
              <a:buAutoNum type="alphaLcPeriod"/>
            </a:pPr>
            <a:r>
              <a:rPr lang="en" sz="1300" u="sng">
                <a:solidFill>
                  <a:schemeClr val="hlink"/>
                </a:solidFill>
                <a:hlinkClick r:id="rId5"/>
              </a:rPr>
              <a:t>Sourcetree</a:t>
            </a:r>
            <a:endParaRPr sz="1300"/>
          </a:p>
        </p:txBody>
      </p:sp>
      <p:sp>
        <p:nvSpPr>
          <p:cNvPr id="1161" name="Google Shape;1161;p54"/>
          <p:cNvSpPr/>
          <p:nvPr/>
        </p:nvSpPr>
        <p:spPr>
          <a:xfrm>
            <a:off x="5977375" y="74325"/>
            <a:ext cx="1998000" cy="43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37"/>
          <p:cNvGrpSpPr/>
          <p:nvPr/>
        </p:nvGrpSpPr>
        <p:grpSpPr>
          <a:xfrm>
            <a:off x="1071083" y="1863359"/>
            <a:ext cx="1057569" cy="3086037"/>
            <a:chOff x="6745600" y="877675"/>
            <a:chExt cx="1213226" cy="3540251"/>
          </a:xfrm>
        </p:grpSpPr>
        <p:sp>
          <p:nvSpPr>
            <p:cNvPr id="830" name="Google Shape;830;p37"/>
            <p:cNvSpPr/>
            <p:nvPr/>
          </p:nvSpPr>
          <p:spPr>
            <a:xfrm>
              <a:off x="6745600" y="2042018"/>
              <a:ext cx="48880" cy="48880"/>
            </a:xfrm>
            <a:custGeom>
              <a:rect b="b" l="l" r="r" t="t"/>
              <a:pathLst>
                <a:path extrusionOk="0" h="943" w="943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30" y="942"/>
                    <a:pt x="943" y="730"/>
                    <a:pt x="943" y="456"/>
                  </a:cubicBezTo>
                  <a:cubicBezTo>
                    <a:pt x="943" y="213"/>
                    <a:pt x="730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7037062" y="2042018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56"/>
                  </a:cubicBezTo>
                  <a:cubicBezTo>
                    <a:pt x="1" y="730"/>
                    <a:pt x="214" y="942"/>
                    <a:pt x="457" y="942"/>
                  </a:cubicBezTo>
                  <a:cubicBezTo>
                    <a:pt x="730" y="942"/>
                    <a:pt x="943" y="730"/>
                    <a:pt x="943" y="45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7326969" y="2042018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61" y="942"/>
                    <a:pt x="973" y="730"/>
                    <a:pt x="973" y="45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7618432" y="2042018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56"/>
                  </a:cubicBezTo>
                  <a:cubicBezTo>
                    <a:pt x="1" y="730"/>
                    <a:pt x="214" y="942"/>
                    <a:pt x="457" y="942"/>
                  </a:cubicBezTo>
                  <a:cubicBezTo>
                    <a:pt x="730" y="942"/>
                    <a:pt x="943" y="730"/>
                    <a:pt x="943" y="45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7908339" y="2042018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61" y="942"/>
                    <a:pt x="973" y="730"/>
                    <a:pt x="973" y="45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6745600" y="1750505"/>
              <a:ext cx="50487" cy="48932"/>
            </a:xfrm>
            <a:custGeom>
              <a:rect b="b" l="l" r="r" t="t"/>
              <a:pathLst>
                <a:path extrusionOk="0" h="944" w="974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30" y="943"/>
                    <a:pt x="973" y="730"/>
                    <a:pt x="973" y="487"/>
                  </a:cubicBezTo>
                  <a:cubicBezTo>
                    <a:pt x="973" y="214"/>
                    <a:pt x="730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6745600" y="1460650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30" y="942"/>
                    <a:pt x="973" y="730"/>
                    <a:pt x="973" y="456"/>
                  </a:cubicBezTo>
                  <a:cubicBezTo>
                    <a:pt x="973" y="213"/>
                    <a:pt x="730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6745600" y="1169137"/>
              <a:ext cx="50487" cy="48932"/>
            </a:xfrm>
            <a:custGeom>
              <a:rect b="b" l="l" r="r" t="t"/>
              <a:pathLst>
                <a:path extrusionOk="0" h="944" w="974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30" y="943"/>
                    <a:pt x="973" y="730"/>
                    <a:pt x="973" y="487"/>
                  </a:cubicBezTo>
                  <a:cubicBezTo>
                    <a:pt x="973" y="214"/>
                    <a:pt x="730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6745600" y="877675"/>
              <a:ext cx="50487" cy="50487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30" y="973"/>
                    <a:pt x="973" y="761"/>
                    <a:pt x="973" y="487"/>
                  </a:cubicBezTo>
                  <a:cubicBezTo>
                    <a:pt x="973" y="214"/>
                    <a:pt x="730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7037062" y="1750505"/>
              <a:ext cx="48932" cy="48932"/>
            </a:xfrm>
            <a:custGeom>
              <a:rect b="b" l="l" r="r" t="t"/>
              <a:pathLst>
                <a:path extrusionOk="0" h="944" w="944">
                  <a:moveTo>
                    <a:pt x="457" y="1"/>
                  </a:moveTo>
                  <a:cubicBezTo>
                    <a:pt x="214" y="1"/>
                    <a:pt x="1" y="214"/>
                    <a:pt x="1" y="487"/>
                  </a:cubicBezTo>
                  <a:cubicBezTo>
                    <a:pt x="1" y="730"/>
                    <a:pt x="214" y="943"/>
                    <a:pt x="457" y="943"/>
                  </a:cubicBezTo>
                  <a:cubicBezTo>
                    <a:pt x="730" y="943"/>
                    <a:pt x="943" y="730"/>
                    <a:pt x="943" y="487"/>
                  </a:cubicBezTo>
                  <a:cubicBezTo>
                    <a:pt x="943" y="214"/>
                    <a:pt x="730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7037062" y="1460650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56"/>
                  </a:cubicBezTo>
                  <a:cubicBezTo>
                    <a:pt x="1" y="730"/>
                    <a:pt x="214" y="942"/>
                    <a:pt x="457" y="942"/>
                  </a:cubicBezTo>
                  <a:cubicBezTo>
                    <a:pt x="730" y="942"/>
                    <a:pt x="943" y="730"/>
                    <a:pt x="943" y="45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7037062" y="1169137"/>
              <a:ext cx="48932" cy="48932"/>
            </a:xfrm>
            <a:custGeom>
              <a:rect b="b" l="l" r="r" t="t"/>
              <a:pathLst>
                <a:path extrusionOk="0" h="944" w="944">
                  <a:moveTo>
                    <a:pt x="457" y="1"/>
                  </a:moveTo>
                  <a:cubicBezTo>
                    <a:pt x="214" y="1"/>
                    <a:pt x="1" y="214"/>
                    <a:pt x="1" y="487"/>
                  </a:cubicBezTo>
                  <a:cubicBezTo>
                    <a:pt x="1" y="730"/>
                    <a:pt x="214" y="943"/>
                    <a:pt x="457" y="943"/>
                  </a:cubicBezTo>
                  <a:cubicBezTo>
                    <a:pt x="730" y="943"/>
                    <a:pt x="943" y="730"/>
                    <a:pt x="943" y="487"/>
                  </a:cubicBezTo>
                  <a:cubicBezTo>
                    <a:pt x="943" y="214"/>
                    <a:pt x="730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7037062" y="877675"/>
              <a:ext cx="48932" cy="50487"/>
            </a:xfrm>
            <a:custGeom>
              <a:rect b="b" l="l" r="r" t="t"/>
              <a:pathLst>
                <a:path extrusionOk="0" h="974" w="944">
                  <a:moveTo>
                    <a:pt x="457" y="1"/>
                  </a:moveTo>
                  <a:cubicBezTo>
                    <a:pt x="214" y="1"/>
                    <a:pt x="1" y="214"/>
                    <a:pt x="1" y="487"/>
                  </a:cubicBezTo>
                  <a:cubicBezTo>
                    <a:pt x="1" y="761"/>
                    <a:pt x="214" y="973"/>
                    <a:pt x="457" y="973"/>
                  </a:cubicBezTo>
                  <a:cubicBezTo>
                    <a:pt x="730" y="973"/>
                    <a:pt x="943" y="761"/>
                    <a:pt x="943" y="487"/>
                  </a:cubicBezTo>
                  <a:cubicBezTo>
                    <a:pt x="943" y="214"/>
                    <a:pt x="730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7326969" y="1750505"/>
              <a:ext cx="50487" cy="48932"/>
            </a:xfrm>
            <a:custGeom>
              <a:rect b="b" l="l" r="r" t="t"/>
              <a:pathLst>
                <a:path extrusionOk="0" h="944" w="974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61" y="943"/>
                    <a:pt x="973" y="730"/>
                    <a:pt x="973" y="487"/>
                  </a:cubicBezTo>
                  <a:cubicBezTo>
                    <a:pt x="973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7326969" y="1460650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61" y="942"/>
                    <a:pt x="973" y="730"/>
                    <a:pt x="973" y="45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7326969" y="1169137"/>
              <a:ext cx="50487" cy="48932"/>
            </a:xfrm>
            <a:custGeom>
              <a:rect b="b" l="l" r="r" t="t"/>
              <a:pathLst>
                <a:path extrusionOk="0" h="944" w="974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61" y="943"/>
                    <a:pt x="973" y="730"/>
                    <a:pt x="973" y="487"/>
                  </a:cubicBezTo>
                  <a:cubicBezTo>
                    <a:pt x="973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7326969" y="877675"/>
              <a:ext cx="50487" cy="50487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7618432" y="1750505"/>
              <a:ext cx="48932" cy="48932"/>
            </a:xfrm>
            <a:custGeom>
              <a:rect b="b" l="l" r="r" t="t"/>
              <a:pathLst>
                <a:path extrusionOk="0" h="944" w="944">
                  <a:moveTo>
                    <a:pt x="457" y="1"/>
                  </a:moveTo>
                  <a:cubicBezTo>
                    <a:pt x="214" y="1"/>
                    <a:pt x="1" y="214"/>
                    <a:pt x="1" y="487"/>
                  </a:cubicBezTo>
                  <a:cubicBezTo>
                    <a:pt x="1" y="730"/>
                    <a:pt x="214" y="943"/>
                    <a:pt x="457" y="943"/>
                  </a:cubicBezTo>
                  <a:cubicBezTo>
                    <a:pt x="730" y="943"/>
                    <a:pt x="943" y="730"/>
                    <a:pt x="943" y="487"/>
                  </a:cubicBezTo>
                  <a:cubicBezTo>
                    <a:pt x="943" y="214"/>
                    <a:pt x="730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7618432" y="1460650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56"/>
                  </a:cubicBezTo>
                  <a:cubicBezTo>
                    <a:pt x="1" y="730"/>
                    <a:pt x="214" y="942"/>
                    <a:pt x="457" y="942"/>
                  </a:cubicBezTo>
                  <a:cubicBezTo>
                    <a:pt x="730" y="942"/>
                    <a:pt x="943" y="730"/>
                    <a:pt x="943" y="45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7618432" y="1169137"/>
              <a:ext cx="48932" cy="48932"/>
            </a:xfrm>
            <a:custGeom>
              <a:rect b="b" l="l" r="r" t="t"/>
              <a:pathLst>
                <a:path extrusionOk="0" h="944" w="944">
                  <a:moveTo>
                    <a:pt x="457" y="1"/>
                  </a:moveTo>
                  <a:cubicBezTo>
                    <a:pt x="214" y="1"/>
                    <a:pt x="1" y="214"/>
                    <a:pt x="1" y="487"/>
                  </a:cubicBezTo>
                  <a:cubicBezTo>
                    <a:pt x="1" y="730"/>
                    <a:pt x="214" y="943"/>
                    <a:pt x="457" y="943"/>
                  </a:cubicBezTo>
                  <a:cubicBezTo>
                    <a:pt x="730" y="943"/>
                    <a:pt x="943" y="730"/>
                    <a:pt x="943" y="487"/>
                  </a:cubicBezTo>
                  <a:cubicBezTo>
                    <a:pt x="943" y="214"/>
                    <a:pt x="730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7618432" y="877675"/>
              <a:ext cx="48932" cy="50487"/>
            </a:xfrm>
            <a:custGeom>
              <a:rect b="b" l="l" r="r" t="t"/>
              <a:pathLst>
                <a:path extrusionOk="0" h="974" w="944">
                  <a:moveTo>
                    <a:pt x="457" y="1"/>
                  </a:moveTo>
                  <a:cubicBezTo>
                    <a:pt x="214" y="1"/>
                    <a:pt x="1" y="214"/>
                    <a:pt x="1" y="487"/>
                  </a:cubicBezTo>
                  <a:cubicBezTo>
                    <a:pt x="1" y="761"/>
                    <a:pt x="214" y="973"/>
                    <a:pt x="457" y="973"/>
                  </a:cubicBezTo>
                  <a:cubicBezTo>
                    <a:pt x="730" y="973"/>
                    <a:pt x="943" y="761"/>
                    <a:pt x="943" y="487"/>
                  </a:cubicBezTo>
                  <a:cubicBezTo>
                    <a:pt x="943" y="214"/>
                    <a:pt x="730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7908339" y="1750505"/>
              <a:ext cx="50487" cy="48932"/>
            </a:xfrm>
            <a:custGeom>
              <a:rect b="b" l="l" r="r" t="t"/>
              <a:pathLst>
                <a:path extrusionOk="0" h="944" w="974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61" y="943"/>
                    <a:pt x="973" y="730"/>
                    <a:pt x="973" y="487"/>
                  </a:cubicBezTo>
                  <a:cubicBezTo>
                    <a:pt x="973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7"/>
            <p:cNvSpPr/>
            <p:nvPr/>
          </p:nvSpPr>
          <p:spPr>
            <a:xfrm>
              <a:off x="7908339" y="1460650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61" y="942"/>
                    <a:pt x="973" y="730"/>
                    <a:pt x="973" y="45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7908339" y="1169137"/>
              <a:ext cx="50487" cy="48932"/>
            </a:xfrm>
            <a:custGeom>
              <a:rect b="b" l="l" r="r" t="t"/>
              <a:pathLst>
                <a:path extrusionOk="0" h="944" w="974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61" y="943"/>
                    <a:pt x="973" y="730"/>
                    <a:pt x="973" y="487"/>
                  </a:cubicBezTo>
                  <a:cubicBezTo>
                    <a:pt x="973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7908339" y="877675"/>
              <a:ext cx="50487" cy="50487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6745600" y="3204754"/>
              <a:ext cx="48880" cy="50435"/>
            </a:xfrm>
            <a:custGeom>
              <a:rect b="b" l="l" r="r" t="t"/>
              <a:pathLst>
                <a:path extrusionOk="0" h="973" w="943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30" y="973"/>
                    <a:pt x="943" y="760"/>
                    <a:pt x="943" y="486"/>
                  </a:cubicBezTo>
                  <a:cubicBezTo>
                    <a:pt x="943" y="213"/>
                    <a:pt x="730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7037062" y="3204754"/>
              <a:ext cx="48932" cy="50435"/>
            </a:xfrm>
            <a:custGeom>
              <a:rect b="b" l="l" r="r" t="t"/>
              <a:pathLst>
                <a:path extrusionOk="0" h="973" w="944">
                  <a:moveTo>
                    <a:pt x="45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57" y="973"/>
                  </a:cubicBezTo>
                  <a:cubicBezTo>
                    <a:pt x="730" y="973"/>
                    <a:pt x="943" y="760"/>
                    <a:pt x="943" y="48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7326969" y="3204754"/>
              <a:ext cx="50487" cy="5043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6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7618432" y="3204754"/>
              <a:ext cx="48932" cy="50435"/>
            </a:xfrm>
            <a:custGeom>
              <a:rect b="b" l="l" r="r" t="t"/>
              <a:pathLst>
                <a:path extrusionOk="0" h="973" w="944">
                  <a:moveTo>
                    <a:pt x="45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57" y="973"/>
                  </a:cubicBezTo>
                  <a:cubicBezTo>
                    <a:pt x="730" y="973"/>
                    <a:pt x="943" y="760"/>
                    <a:pt x="943" y="48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7908339" y="3204754"/>
              <a:ext cx="50487" cy="5043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6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6745600" y="2914848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30" y="943"/>
                    <a:pt x="973" y="730"/>
                    <a:pt x="973" y="456"/>
                  </a:cubicBezTo>
                  <a:cubicBezTo>
                    <a:pt x="973" y="213"/>
                    <a:pt x="730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6745600" y="2623386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30" y="942"/>
                    <a:pt x="973" y="730"/>
                    <a:pt x="973" y="486"/>
                  </a:cubicBezTo>
                  <a:cubicBezTo>
                    <a:pt x="973" y="213"/>
                    <a:pt x="730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6745600" y="2333480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30" y="943"/>
                    <a:pt x="973" y="730"/>
                    <a:pt x="973" y="456"/>
                  </a:cubicBezTo>
                  <a:cubicBezTo>
                    <a:pt x="973" y="213"/>
                    <a:pt x="730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7037062" y="2914848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56"/>
                  </a:cubicBezTo>
                  <a:cubicBezTo>
                    <a:pt x="1" y="730"/>
                    <a:pt x="214" y="943"/>
                    <a:pt x="457" y="943"/>
                  </a:cubicBezTo>
                  <a:cubicBezTo>
                    <a:pt x="730" y="943"/>
                    <a:pt x="943" y="730"/>
                    <a:pt x="943" y="45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7037062" y="2623386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30"/>
                    <a:pt x="214" y="942"/>
                    <a:pt x="457" y="942"/>
                  </a:cubicBezTo>
                  <a:cubicBezTo>
                    <a:pt x="730" y="942"/>
                    <a:pt x="943" y="730"/>
                    <a:pt x="943" y="48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7037062" y="2333480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56"/>
                  </a:cubicBezTo>
                  <a:cubicBezTo>
                    <a:pt x="1" y="730"/>
                    <a:pt x="214" y="943"/>
                    <a:pt x="457" y="943"/>
                  </a:cubicBezTo>
                  <a:cubicBezTo>
                    <a:pt x="730" y="943"/>
                    <a:pt x="943" y="730"/>
                    <a:pt x="943" y="45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7326969" y="2914848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61" y="943"/>
                    <a:pt x="973" y="730"/>
                    <a:pt x="973" y="45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7326969" y="2623386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61" y="942"/>
                    <a:pt x="973" y="73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7326969" y="2333480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61" y="943"/>
                    <a:pt x="973" y="730"/>
                    <a:pt x="973" y="45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7618432" y="2914848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56"/>
                  </a:cubicBezTo>
                  <a:cubicBezTo>
                    <a:pt x="1" y="730"/>
                    <a:pt x="214" y="943"/>
                    <a:pt x="457" y="943"/>
                  </a:cubicBezTo>
                  <a:cubicBezTo>
                    <a:pt x="730" y="943"/>
                    <a:pt x="943" y="730"/>
                    <a:pt x="943" y="45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7618432" y="2623386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30"/>
                    <a:pt x="214" y="942"/>
                    <a:pt x="457" y="942"/>
                  </a:cubicBezTo>
                  <a:cubicBezTo>
                    <a:pt x="730" y="942"/>
                    <a:pt x="943" y="730"/>
                    <a:pt x="943" y="48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7618432" y="2333480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56"/>
                  </a:cubicBezTo>
                  <a:cubicBezTo>
                    <a:pt x="1" y="730"/>
                    <a:pt x="214" y="943"/>
                    <a:pt x="457" y="943"/>
                  </a:cubicBezTo>
                  <a:cubicBezTo>
                    <a:pt x="730" y="943"/>
                    <a:pt x="943" y="730"/>
                    <a:pt x="943" y="45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7908339" y="2914848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61" y="943"/>
                    <a:pt x="973" y="730"/>
                    <a:pt x="973" y="45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7908339" y="2623386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61" y="942"/>
                    <a:pt x="973" y="73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7908339" y="2333480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61" y="943"/>
                    <a:pt x="973" y="730"/>
                    <a:pt x="973" y="45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6745600" y="4369046"/>
              <a:ext cx="48880" cy="48880"/>
            </a:xfrm>
            <a:custGeom>
              <a:rect b="b" l="l" r="r" t="t"/>
              <a:pathLst>
                <a:path extrusionOk="0" h="943" w="943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30" y="943"/>
                    <a:pt x="943" y="730"/>
                    <a:pt x="943" y="456"/>
                  </a:cubicBezTo>
                  <a:cubicBezTo>
                    <a:pt x="943" y="213"/>
                    <a:pt x="730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7037062" y="4369046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56"/>
                  </a:cubicBezTo>
                  <a:cubicBezTo>
                    <a:pt x="1" y="730"/>
                    <a:pt x="214" y="943"/>
                    <a:pt x="457" y="943"/>
                  </a:cubicBezTo>
                  <a:cubicBezTo>
                    <a:pt x="730" y="943"/>
                    <a:pt x="943" y="730"/>
                    <a:pt x="943" y="45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7326969" y="4369046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61" y="943"/>
                    <a:pt x="973" y="730"/>
                    <a:pt x="973" y="45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7618432" y="4369046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56"/>
                  </a:cubicBezTo>
                  <a:cubicBezTo>
                    <a:pt x="1" y="730"/>
                    <a:pt x="214" y="943"/>
                    <a:pt x="457" y="943"/>
                  </a:cubicBezTo>
                  <a:cubicBezTo>
                    <a:pt x="730" y="943"/>
                    <a:pt x="943" y="730"/>
                    <a:pt x="943" y="45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7908339" y="4369046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61" y="943"/>
                    <a:pt x="973" y="730"/>
                    <a:pt x="973" y="45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6745600" y="4077584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87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30" y="942"/>
                    <a:pt x="973" y="730"/>
                    <a:pt x="973" y="487"/>
                  </a:cubicBezTo>
                  <a:cubicBezTo>
                    <a:pt x="973" y="213"/>
                    <a:pt x="730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6745600" y="3786123"/>
              <a:ext cx="50487" cy="5043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30" y="973"/>
                    <a:pt x="973" y="760"/>
                    <a:pt x="973" y="486"/>
                  </a:cubicBezTo>
                  <a:cubicBezTo>
                    <a:pt x="973" y="213"/>
                    <a:pt x="730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6745600" y="3496216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87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30" y="942"/>
                    <a:pt x="973" y="730"/>
                    <a:pt x="973" y="487"/>
                  </a:cubicBezTo>
                  <a:cubicBezTo>
                    <a:pt x="973" y="213"/>
                    <a:pt x="730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7037062" y="4077584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30"/>
                    <a:pt x="214" y="942"/>
                    <a:pt x="457" y="942"/>
                  </a:cubicBezTo>
                  <a:cubicBezTo>
                    <a:pt x="730" y="942"/>
                    <a:pt x="943" y="730"/>
                    <a:pt x="943" y="487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7037062" y="3786123"/>
              <a:ext cx="48932" cy="50435"/>
            </a:xfrm>
            <a:custGeom>
              <a:rect b="b" l="l" r="r" t="t"/>
              <a:pathLst>
                <a:path extrusionOk="0" h="973" w="944">
                  <a:moveTo>
                    <a:pt x="45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57" y="973"/>
                  </a:cubicBezTo>
                  <a:cubicBezTo>
                    <a:pt x="730" y="973"/>
                    <a:pt x="943" y="760"/>
                    <a:pt x="943" y="48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7037062" y="3496216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30"/>
                    <a:pt x="214" y="942"/>
                    <a:pt x="457" y="942"/>
                  </a:cubicBezTo>
                  <a:cubicBezTo>
                    <a:pt x="730" y="942"/>
                    <a:pt x="943" y="730"/>
                    <a:pt x="943" y="487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7326969" y="4077584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87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61" y="942"/>
                    <a:pt x="973" y="730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7326969" y="3786123"/>
              <a:ext cx="50487" cy="5043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6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7326969" y="3496216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87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61" y="942"/>
                    <a:pt x="973" y="730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7618432" y="4077584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30"/>
                    <a:pt x="214" y="942"/>
                    <a:pt x="457" y="942"/>
                  </a:cubicBezTo>
                  <a:cubicBezTo>
                    <a:pt x="730" y="942"/>
                    <a:pt x="943" y="730"/>
                    <a:pt x="943" y="487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7618432" y="3786123"/>
              <a:ext cx="48932" cy="50435"/>
            </a:xfrm>
            <a:custGeom>
              <a:rect b="b" l="l" r="r" t="t"/>
              <a:pathLst>
                <a:path extrusionOk="0" h="973" w="944">
                  <a:moveTo>
                    <a:pt x="45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57" y="973"/>
                  </a:cubicBezTo>
                  <a:cubicBezTo>
                    <a:pt x="730" y="973"/>
                    <a:pt x="943" y="760"/>
                    <a:pt x="943" y="48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7618432" y="3496216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30"/>
                    <a:pt x="214" y="942"/>
                    <a:pt x="457" y="942"/>
                  </a:cubicBezTo>
                  <a:cubicBezTo>
                    <a:pt x="730" y="942"/>
                    <a:pt x="943" y="730"/>
                    <a:pt x="943" y="487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7908339" y="4077584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87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61" y="942"/>
                    <a:pt x="973" y="730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7908339" y="3786123"/>
              <a:ext cx="50487" cy="5043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6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7908339" y="3496216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87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61" y="942"/>
                    <a:pt x="973" y="730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37"/>
          <p:cNvGrpSpPr/>
          <p:nvPr/>
        </p:nvGrpSpPr>
        <p:grpSpPr>
          <a:xfrm>
            <a:off x="-723503" y="1501300"/>
            <a:ext cx="2936203" cy="3086100"/>
            <a:chOff x="858147" y="1501300"/>
            <a:chExt cx="2936203" cy="3086100"/>
          </a:xfrm>
        </p:grpSpPr>
        <p:sp>
          <p:nvSpPr>
            <p:cNvPr id="896" name="Google Shape;896;p37"/>
            <p:cNvSpPr/>
            <p:nvPr/>
          </p:nvSpPr>
          <p:spPr>
            <a:xfrm>
              <a:off x="3023950" y="1501300"/>
              <a:ext cx="770400" cy="3086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 flipH="1" rot="5400000">
              <a:off x="1911548" y="984161"/>
              <a:ext cx="59575" cy="2166378"/>
            </a:xfrm>
            <a:custGeom>
              <a:rect b="b" l="l" r="r" t="t"/>
              <a:pathLst>
                <a:path extrusionOk="0" fill="none" h="141918" w="1">
                  <a:moveTo>
                    <a:pt x="1" y="0"/>
                  </a:moveTo>
                  <a:lnTo>
                    <a:pt x="1" y="141917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8" name="Google Shape;898;p37"/>
          <p:cNvSpPr txBox="1"/>
          <p:nvPr>
            <p:ph idx="15" type="title"/>
          </p:nvPr>
        </p:nvSpPr>
        <p:spPr>
          <a:xfrm>
            <a:off x="620550" y="595675"/>
            <a:ext cx="7810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de la </a:t>
            </a:r>
            <a:r>
              <a:rPr lang="en"/>
              <a:t>Sesión</a:t>
            </a:r>
            <a:r>
              <a:rPr lang="en"/>
              <a:t> de hoy</a:t>
            </a:r>
            <a:endParaRPr/>
          </a:p>
        </p:txBody>
      </p:sp>
      <p:sp>
        <p:nvSpPr>
          <p:cNvPr id="899" name="Google Shape;899;p37"/>
          <p:cNvSpPr txBox="1"/>
          <p:nvPr>
            <p:ph idx="1" type="subTitle"/>
          </p:nvPr>
        </p:nvSpPr>
        <p:spPr>
          <a:xfrm>
            <a:off x="2391800" y="1556275"/>
            <a:ext cx="5828700" cy="1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900"/>
              <a:t>Realizar operaciones de navegación de directorios, usando los comandos básicos del terminal, para crear y manipular archivos y directorios.</a:t>
            </a:r>
            <a:endParaRPr b="0"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900"/>
              <a:t>Emplear las etapas del versionamiento de Git, para mantener un repositorio de versiones.</a:t>
            </a:r>
            <a:endParaRPr b="0" sz="1900"/>
          </a:p>
        </p:txBody>
      </p:sp>
      <p:sp>
        <p:nvSpPr>
          <p:cNvPr id="900" name="Google Shape;900;p37"/>
          <p:cNvSpPr txBox="1"/>
          <p:nvPr>
            <p:ph type="title"/>
          </p:nvPr>
        </p:nvSpPr>
        <p:spPr>
          <a:xfrm>
            <a:off x="1442250" y="1506725"/>
            <a:ext cx="7704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01" name="Google Shape;901;p37"/>
          <p:cNvSpPr txBox="1"/>
          <p:nvPr>
            <p:ph idx="9" type="title"/>
          </p:nvPr>
        </p:nvSpPr>
        <p:spPr>
          <a:xfrm>
            <a:off x="1442250" y="3006850"/>
            <a:ext cx="7704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02" name="Google Shape;902;p37"/>
          <p:cNvSpPr/>
          <p:nvPr/>
        </p:nvSpPr>
        <p:spPr>
          <a:xfrm>
            <a:off x="5977375" y="74325"/>
            <a:ext cx="1998000" cy="43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55"/>
          <p:cNvSpPr txBox="1"/>
          <p:nvPr/>
        </p:nvSpPr>
        <p:spPr>
          <a:xfrm>
            <a:off x="722375" y="5307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rPr>
              <a:t>Utilidad de Git</a:t>
            </a:r>
            <a:endParaRPr sz="2800">
              <a:solidFill>
                <a:srgbClr val="00004D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167" name="Google Shape;1167;p55"/>
          <p:cNvSpPr/>
          <p:nvPr/>
        </p:nvSpPr>
        <p:spPr>
          <a:xfrm>
            <a:off x="3702060" y="1930419"/>
            <a:ext cx="1739885" cy="1739885"/>
          </a:xfrm>
          <a:custGeom>
            <a:rect b="b" l="l" r="r" t="t"/>
            <a:pathLst>
              <a:path extrusionOk="0" h="27756" w="27756">
                <a:moveTo>
                  <a:pt x="13878" y="0"/>
                </a:moveTo>
                <a:cubicBezTo>
                  <a:pt x="6217" y="0"/>
                  <a:pt x="0" y="6211"/>
                  <a:pt x="0" y="13878"/>
                </a:cubicBezTo>
                <a:cubicBezTo>
                  <a:pt x="0" y="21539"/>
                  <a:pt x="6217" y="27756"/>
                  <a:pt x="13878" y="27756"/>
                </a:cubicBezTo>
                <a:cubicBezTo>
                  <a:pt x="21545" y="27756"/>
                  <a:pt x="27756" y="21539"/>
                  <a:pt x="27756" y="13878"/>
                </a:cubicBezTo>
                <a:cubicBezTo>
                  <a:pt x="27756" y="6211"/>
                  <a:pt x="21545" y="0"/>
                  <a:pt x="13878" y="0"/>
                </a:cubicBez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55"/>
          <p:cNvSpPr/>
          <p:nvPr/>
        </p:nvSpPr>
        <p:spPr>
          <a:xfrm>
            <a:off x="3545345" y="1773705"/>
            <a:ext cx="2053310" cy="2053310"/>
          </a:xfrm>
          <a:custGeom>
            <a:rect b="b" l="l" r="r" t="t"/>
            <a:pathLst>
              <a:path extrusionOk="0" fill="none" h="32756" w="32756">
                <a:moveTo>
                  <a:pt x="16378" y="32755"/>
                </a:moveTo>
                <a:lnTo>
                  <a:pt x="16378" y="32755"/>
                </a:lnTo>
                <a:cubicBezTo>
                  <a:pt x="7331" y="32755"/>
                  <a:pt x="1" y="25418"/>
                  <a:pt x="1" y="16378"/>
                </a:cubicBezTo>
                <a:lnTo>
                  <a:pt x="1" y="16378"/>
                </a:lnTo>
                <a:cubicBezTo>
                  <a:pt x="1" y="7331"/>
                  <a:pt x="7331" y="1"/>
                  <a:pt x="16378" y="1"/>
                </a:cubicBezTo>
                <a:lnTo>
                  <a:pt x="16378" y="1"/>
                </a:lnTo>
                <a:cubicBezTo>
                  <a:pt x="25425" y="1"/>
                  <a:pt x="32755" y="7331"/>
                  <a:pt x="32755" y="16378"/>
                </a:cubicBezTo>
                <a:lnTo>
                  <a:pt x="32755" y="16378"/>
                </a:lnTo>
                <a:cubicBezTo>
                  <a:pt x="32755" y="25418"/>
                  <a:pt x="25425" y="32755"/>
                  <a:pt x="16378" y="32755"/>
                </a:cubicBezTo>
                <a:close/>
              </a:path>
            </a:pathLst>
          </a:custGeom>
          <a:solidFill>
            <a:srgbClr val="FFFFFF"/>
          </a:solidFill>
          <a:ln cap="rnd" cmpd="sng" w="28575">
            <a:solidFill>
              <a:srgbClr val="000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55"/>
          <p:cNvSpPr/>
          <p:nvPr/>
        </p:nvSpPr>
        <p:spPr>
          <a:xfrm>
            <a:off x="4040005" y="2403843"/>
            <a:ext cx="1063969" cy="674050"/>
          </a:xfrm>
          <a:custGeom>
            <a:rect b="b" l="l" r="r" t="t"/>
            <a:pathLst>
              <a:path extrusionOk="0" h="8296" w="13095">
                <a:moveTo>
                  <a:pt x="1289" y="0"/>
                </a:moveTo>
                <a:cubicBezTo>
                  <a:pt x="576" y="0"/>
                  <a:pt x="0" y="602"/>
                  <a:pt x="0" y="1341"/>
                </a:cubicBezTo>
                <a:lnTo>
                  <a:pt x="0" y="6955"/>
                </a:lnTo>
                <a:cubicBezTo>
                  <a:pt x="0" y="7693"/>
                  <a:pt x="576" y="8296"/>
                  <a:pt x="1289" y="8296"/>
                </a:cubicBezTo>
                <a:lnTo>
                  <a:pt x="11805" y="8296"/>
                </a:lnTo>
                <a:cubicBezTo>
                  <a:pt x="12518" y="8296"/>
                  <a:pt x="13094" y="7693"/>
                  <a:pt x="13094" y="6955"/>
                </a:cubicBezTo>
                <a:lnTo>
                  <a:pt x="13094" y="1341"/>
                </a:lnTo>
                <a:cubicBezTo>
                  <a:pt x="13094" y="602"/>
                  <a:pt x="12518" y="7"/>
                  <a:pt x="11805" y="0"/>
                </a:cubicBezTo>
                <a:close/>
              </a:path>
            </a:pathLst>
          </a:custGeom>
          <a:solidFill>
            <a:srgbClr val="FFFFFF"/>
          </a:solidFill>
          <a:ln cap="flat" cmpd="sng" w="975">
            <a:solidFill>
              <a:srgbClr val="507FB5"/>
            </a:solidFill>
            <a:prstDash val="solid"/>
            <a:miter lim="64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55"/>
          <p:cNvSpPr/>
          <p:nvPr/>
        </p:nvSpPr>
        <p:spPr>
          <a:xfrm>
            <a:off x="4040005" y="2404331"/>
            <a:ext cx="1063969" cy="673563"/>
          </a:xfrm>
          <a:custGeom>
            <a:rect b="b" l="l" r="r" t="t"/>
            <a:pathLst>
              <a:path extrusionOk="0" h="8290" w="13095">
                <a:moveTo>
                  <a:pt x="1289" y="1"/>
                </a:moveTo>
                <a:cubicBezTo>
                  <a:pt x="576" y="1"/>
                  <a:pt x="0" y="596"/>
                  <a:pt x="0" y="1341"/>
                </a:cubicBezTo>
                <a:lnTo>
                  <a:pt x="0" y="6949"/>
                </a:lnTo>
                <a:cubicBezTo>
                  <a:pt x="0" y="7687"/>
                  <a:pt x="576" y="8290"/>
                  <a:pt x="1289" y="8290"/>
                </a:cubicBezTo>
                <a:lnTo>
                  <a:pt x="11805" y="8290"/>
                </a:lnTo>
                <a:cubicBezTo>
                  <a:pt x="12518" y="8290"/>
                  <a:pt x="13094" y="7687"/>
                  <a:pt x="13094" y="6949"/>
                </a:cubicBezTo>
                <a:lnTo>
                  <a:pt x="13094" y="1341"/>
                </a:lnTo>
                <a:cubicBezTo>
                  <a:pt x="13094" y="596"/>
                  <a:pt x="12518" y="1"/>
                  <a:pt x="11805" y="1"/>
                </a:cubicBezTo>
                <a:close/>
              </a:path>
            </a:pathLst>
          </a:custGeom>
          <a:solidFill>
            <a:srgbClr val="4C64D8"/>
          </a:solidFill>
          <a:ln cap="flat" cmpd="sng" w="19050">
            <a:solidFill>
              <a:srgbClr val="00004D"/>
            </a:solidFill>
            <a:prstDash val="solid"/>
            <a:miter lim="64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55"/>
          <p:cNvSpPr/>
          <p:nvPr/>
        </p:nvSpPr>
        <p:spPr>
          <a:xfrm>
            <a:off x="4128895" y="2490132"/>
            <a:ext cx="886113" cy="506756"/>
          </a:xfrm>
          <a:custGeom>
            <a:rect b="b" l="l" r="r" t="t"/>
            <a:pathLst>
              <a:path extrusionOk="0" h="6237" w="10906">
                <a:moveTo>
                  <a:pt x="240" y="0"/>
                </a:moveTo>
                <a:cubicBezTo>
                  <a:pt x="104" y="0"/>
                  <a:pt x="0" y="110"/>
                  <a:pt x="0" y="240"/>
                </a:cubicBezTo>
                <a:lnTo>
                  <a:pt x="0" y="5997"/>
                </a:lnTo>
                <a:cubicBezTo>
                  <a:pt x="0" y="6126"/>
                  <a:pt x="104" y="6236"/>
                  <a:pt x="240" y="6236"/>
                </a:cubicBezTo>
                <a:lnTo>
                  <a:pt x="10673" y="6236"/>
                </a:lnTo>
                <a:cubicBezTo>
                  <a:pt x="10802" y="6236"/>
                  <a:pt x="10906" y="6126"/>
                  <a:pt x="10906" y="5997"/>
                </a:cubicBezTo>
                <a:lnTo>
                  <a:pt x="10906" y="240"/>
                </a:lnTo>
                <a:cubicBezTo>
                  <a:pt x="10906" y="110"/>
                  <a:pt x="10802" y="0"/>
                  <a:pt x="10673" y="0"/>
                </a:cubicBezTo>
                <a:close/>
              </a:path>
            </a:pathLst>
          </a:custGeom>
          <a:solidFill>
            <a:srgbClr val="A8CFFF"/>
          </a:solidFill>
          <a:ln cap="flat" cmpd="sng" w="9525">
            <a:solidFill>
              <a:srgbClr val="000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55"/>
          <p:cNvSpPr/>
          <p:nvPr/>
        </p:nvSpPr>
        <p:spPr>
          <a:xfrm>
            <a:off x="4128895" y="2490132"/>
            <a:ext cx="886113" cy="506756"/>
          </a:xfrm>
          <a:custGeom>
            <a:rect b="b" l="l" r="r" t="t"/>
            <a:pathLst>
              <a:path extrusionOk="0" fill="none" h="6237" w="10906">
                <a:moveTo>
                  <a:pt x="10906" y="5997"/>
                </a:moveTo>
                <a:cubicBezTo>
                  <a:pt x="10906" y="6126"/>
                  <a:pt x="10802" y="6236"/>
                  <a:pt x="10673" y="6236"/>
                </a:cubicBezTo>
                <a:lnTo>
                  <a:pt x="240" y="6236"/>
                </a:lnTo>
                <a:cubicBezTo>
                  <a:pt x="104" y="6236"/>
                  <a:pt x="0" y="6126"/>
                  <a:pt x="0" y="5997"/>
                </a:cubicBezTo>
                <a:lnTo>
                  <a:pt x="0" y="240"/>
                </a:lnTo>
                <a:cubicBezTo>
                  <a:pt x="0" y="110"/>
                  <a:pt x="104" y="0"/>
                  <a:pt x="240" y="0"/>
                </a:cubicBezTo>
                <a:lnTo>
                  <a:pt x="10673" y="0"/>
                </a:lnTo>
                <a:cubicBezTo>
                  <a:pt x="10802" y="0"/>
                  <a:pt x="10906" y="110"/>
                  <a:pt x="10906" y="240"/>
                </a:cubicBezTo>
                <a:close/>
              </a:path>
            </a:pathLst>
          </a:custGeom>
          <a:noFill/>
          <a:ln cap="flat" cmpd="sng" w="19050">
            <a:solidFill>
              <a:srgbClr val="00004D"/>
            </a:solidFill>
            <a:prstDash val="solid"/>
            <a:miter lim="64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55"/>
          <p:cNvSpPr/>
          <p:nvPr/>
        </p:nvSpPr>
        <p:spPr>
          <a:xfrm>
            <a:off x="4424083" y="2564315"/>
            <a:ext cx="296319" cy="296319"/>
          </a:xfrm>
          <a:custGeom>
            <a:rect b="b" l="l" r="r" t="t"/>
            <a:pathLst>
              <a:path extrusionOk="0" fill="none" h="3647" w="3647">
                <a:moveTo>
                  <a:pt x="3646" y="1820"/>
                </a:moveTo>
                <a:cubicBezTo>
                  <a:pt x="3646" y="2830"/>
                  <a:pt x="2830" y="3646"/>
                  <a:pt x="1820" y="3646"/>
                </a:cubicBezTo>
                <a:cubicBezTo>
                  <a:pt x="816" y="3646"/>
                  <a:pt x="0" y="2830"/>
                  <a:pt x="0" y="1820"/>
                </a:cubicBezTo>
                <a:cubicBezTo>
                  <a:pt x="0" y="816"/>
                  <a:pt x="816" y="0"/>
                  <a:pt x="1820" y="0"/>
                </a:cubicBezTo>
                <a:cubicBezTo>
                  <a:pt x="2830" y="0"/>
                  <a:pt x="3646" y="816"/>
                  <a:pt x="3646" y="1820"/>
                </a:cubicBezTo>
                <a:close/>
              </a:path>
            </a:pathLst>
          </a:custGeom>
          <a:solidFill>
            <a:srgbClr val="FF952B"/>
          </a:solidFill>
          <a:ln cap="flat" cmpd="sng" w="9525">
            <a:solidFill>
              <a:srgbClr val="FF952B"/>
            </a:solidFill>
            <a:prstDash val="solid"/>
            <a:miter lim="64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55"/>
          <p:cNvSpPr/>
          <p:nvPr/>
        </p:nvSpPr>
        <p:spPr>
          <a:xfrm>
            <a:off x="4549861" y="2644754"/>
            <a:ext cx="85800" cy="135363"/>
          </a:xfrm>
          <a:custGeom>
            <a:rect b="b" l="l" r="r" t="t"/>
            <a:pathLst>
              <a:path extrusionOk="0" h="1666" w="1056">
                <a:moveTo>
                  <a:pt x="0" y="1"/>
                </a:moveTo>
                <a:lnTo>
                  <a:pt x="0" y="1665"/>
                </a:lnTo>
                <a:lnTo>
                  <a:pt x="1056" y="830"/>
                </a:lnTo>
                <a:lnTo>
                  <a:pt x="0" y="1"/>
                </a:lnTo>
                <a:close/>
              </a:path>
            </a:pathLst>
          </a:custGeom>
          <a:solidFill>
            <a:srgbClr val="FF952B"/>
          </a:solidFill>
          <a:ln cap="flat" cmpd="sng" w="2925">
            <a:solidFill>
              <a:srgbClr val="FF952B"/>
            </a:solidFill>
            <a:prstDash val="solid"/>
            <a:miter lim="64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55"/>
          <p:cNvSpPr/>
          <p:nvPr/>
        </p:nvSpPr>
        <p:spPr>
          <a:xfrm>
            <a:off x="4170983" y="2924179"/>
            <a:ext cx="802506" cy="81"/>
          </a:xfrm>
          <a:custGeom>
            <a:rect b="b" l="l" r="r" t="t"/>
            <a:pathLst>
              <a:path extrusionOk="0" fill="none" h="1" w="9877">
                <a:moveTo>
                  <a:pt x="1" y="1"/>
                </a:moveTo>
                <a:lnTo>
                  <a:pt x="9876" y="1"/>
                </a:lnTo>
              </a:path>
            </a:pathLst>
          </a:custGeom>
          <a:solidFill>
            <a:srgbClr val="FF952B"/>
          </a:solidFill>
          <a:ln cap="flat" cmpd="sng" w="9525">
            <a:solidFill>
              <a:srgbClr val="FF952B"/>
            </a:solidFill>
            <a:prstDash val="solid"/>
            <a:miter lim="64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55"/>
          <p:cNvSpPr/>
          <p:nvPr/>
        </p:nvSpPr>
        <p:spPr>
          <a:xfrm>
            <a:off x="4528817" y="2445363"/>
            <a:ext cx="86856" cy="81"/>
          </a:xfrm>
          <a:custGeom>
            <a:rect b="b" l="l" r="r" t="t"/>
            <a:pathLst>
              <a:path extrusionOk="0" fill="none" h="1" w="1069">
                <a:moveTo>
                  <a:pt x="0" y="1"/>
                </a:moveTo>
                <a:lnTo>
                  <a:pt x="1069" y="1"/>
                </a:lnTo>
              </a:path>
            </a:pathLst>
          </a:custGeom>
          <a:noFill/>
          <a:ln cap="flat" cmpd="sng" w="9525">
            <a:solidFill>
              <a:srgbClr val="FF952B"/>
            </a:solidFill>
            <a:prstDash val="solid"/>
            <a:miter lim="64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55"/>
          <p:cNvSpPr/>
          <p:nvPr/>
        </p:nvSpPr>
        <p:spPr>
          <a:xfrm>
            <a:off x="4040005" y="3077826"/>
            <a:ext cx="1063969" cy="119031"/>
          </a:xfrm>
          <a:custGeom>
            <a:rect b="b" l="l" r="r" t="t"/>
            <a:pathLst>
              <a:path extrusionOk="0" h="1465" w="13095">
                <a:moveTo>
                  <a:pt x="732" y="1"/>
                </a:moveTo>
                <a:cubicBezTo>
                  <a:pt x="330" y="1"/>
                  <a:pt x="0" y="331"/>
                  <a:pt x="0" y="732"/>
                </a:cubicBezTo>
                <a:cubicBezTo>
                  <a:pt x="0" y="1134"/>
                  <a:pt x="330" y="1464"/>
                  <a:pt x="732" y="1464"/>
                </a:cubicBezTo>
                <a:lnTo>
                  <a:pt x="12362" y="1464"/>
                </a:lnTo>
                <a:cubicBezTo>
                  <a:pt x="12764" y="1464"/>
                  <a:pt x="13094" y="1134"/>
                  <a:pt x="13094" y="732"/>
                </a:cubicBezTo>
                <a:cubicBezTo>
                  <a:pt x="13094" y="331"/>
                  <a:pt x="12764" y="1"/>
                  <a:pt x="12362" y="1"/>
                </a:cubicBezTo>
                <a:close/>
              </a:path>
            </a:pathLst>
          </a:custGeom>
          <a:solidFill>
            <a:srgbClr val="4C64D8"/>
          </a:solidFill>
          <a:ln cap="flat" cmpd="sng" w="19050">
            <a:solidFill>
              <a:srgbClr val="00004D"/>
            </a:solidFill>
            <a:prstDash val="solid"/>
            <a:miter lim="64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55"/>
          <p:cNvSpPr/>
          <p:nvPr/>
        </p:nvSpPr>
        <p:spPr>
          <a:xfrm>
            <a:off x="4577719" y="3672008"/>
            <a:ext cx="81" cy="81"/>
          </a:xfrm>
          <a:custGeom>
            <a:rect b="b" l="l" r="r" t="t"/>
            <a:pathLst>
              <a:path extrusionOk="0" fill="none" h="1" w="1">
                <a:moveTo>
                  <a:pt x="1" y="1"/>
                </a:moveTo>
                <a:close/>
              </a:path>
            </a:pathLst>
          </a:custGeom>
          <a:noFill/>
          <a:ln cap="flat" cmpd="sng" w="2925">
            <a:solidFill>
              <a:srgbClr val="F1CB30"/>
            </a:solidFill>
            <a:prstDash val="solid"/>
            <a:miter lim="64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55"/>
          <p:cNvSpPr txBox="1"/>
          <p:nvPr/>
        </p:nvSpPr>
        <p:spPr>
          <a:xfrm>
            <a:off x="6160425" y="2118626"/>
            <a:ext cx="2079600" cy="11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4D"/>
                </a:solidFill>
                <a:latin typeface="Didact Gothic"/>
                <a:ea typeface="Didact Gothic"/>
                <a:cs typeface="Didact Gothic"/>
                <a:sym typeface="Didact Gothic"/>
              </a:rPr>
              <a:t>Para ayudar a los miembros del equipo a mantenerse al día en  que se a completado y que aun debe lograrse.</a:t>
            </a:r>
            <a:endParaRPr>
              <a:solidFill>
                <a:srgbClr val="00004D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80" name="Google Shape;1180;p55"/>
          <p:cNvSpPr txBox="1"/>
          <p:nvPr/>
        </p:nvSpPr>
        <p:spPr>
          <a:xfrm>
            <a:off x="6479244" y="1645796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rPr>
              <a:t>Observacion</a:t>
            </a:r>
            <a:endParaRPr b="1" sz="1800">
              <a:solidFill>
                <a:srgbClr val="00004D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181" name="Google Shape;1181;p55"/>
          <p:cNvSpPr txBox="1"/>
          <p:nvPr/>
        </p:nvSpPr>
        <p:spPr>
          <a:xfrm>
            <a:off x="849325" y="2334147"/>
            <a:ext cx="22044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4D"/>
                </a:solidFill>
                <a:latin typeface="Didact Gothic"/>
                <a:ea typeface="Didact Gothic"/>
                <a:cs typeface="Didact Gothic"/>
                <a:sym typeface="Didact Gothic"/>
              </a:rPr>
              <a:t>Es posible volver a una versión anterior en el caso de detectar un bug en la version actual</a:t>
            </a:r>
            <a:endParaRPr>
              <a:solidFill>
                <a:srgbClr val="00004D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82" name="Google Shape;1182;p55"/>
          <p:cNvSpPr txBox="1"/>
          <p:nvPr/>
        </p:nvSpPr>
        <p:spPr>
          <a:xfrm>
            <a:off x="719925" y="1779174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rPr>
              <a:t>Resolución de errores</a:t>
            </a:r>
            <a:endParaRPr b="1" sz="1800">
              <a:solidFill>
                <a:srgbClr val="00004D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183" name="Google Shape;1183;p55"/>
          <p:cNvSpPr txBox="1"/>
          <p:nvPr/>
        </p:nvSpPr>
        <p:spPr>
          <a:xfrm>
            <a:off x="5969475" y="3736525"/>
            <a:ext cx="24615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4D"/>
                </a:solidFill>
                <a:latin typeface="Didact Gothic"/>
                <a:ea typeface="Didact Gothic"/>
                <a:cs typeface="Didact Gothic"/>
                <a:sym typeface="Didact Gothic"/>
              </a:rPr>
              <a:t>Git guarda cada versión en una “foto instantánea” a diferencia de otros VCS.</a:t>
            </a:r>
            <a:endParaRPr>
              <a:solidFill>
                <a:srgbClr val="00004D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84" name="Google Shape;1184;p55"/>
          <p:cNvSpPr txBox="1"/>
          <p:nvPr/>
        </p:nvSpPr>
        <p:spPr>
          <a:xfrm>
            <a:off x="6351494" y="3463705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rPr>
              <a:t>Snapshots</a:t>
            </a:r>
            <a:endParaRPr b="1" sz="1800">
              <a:solidFill>
                <a:srgbClr val="00004D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185" name="Google Shape;1185;p55"/>
          <p:cNvSpPr txBox="1"/>
          <p:nvPr/>
        </p:nvSpPr>
        <p:spPr>
          <a:xfrm>
            <a:off x="493300" y="3533775"/>
            <a:ext cx="22992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4D"/>
                </a:solidFill>
                <a:latin typeface="Didact Gothic"/>
                <a:ea typeface="Didact Gothic"/>
                <a:cs typeface="Didact Gothic"/>
                <a:sym typeface="Didact Gothic"/>
              </a:rPr>
              <a:t>Es posible subir (Push) y bajar (Pull) cambios hacia y desde repositorios en otras computadoras.</a:t>
            </a:r>
            <a:endParaRPr>
              <a:solidFill>
                <a:srgbClr val="00004D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86" name="Google Shape;1186;p55"/>
          <p:cNvSpPr txBox="1"/>
          <p:nvPr/>
        </p:nvSpPr>
        <p:spPr>
          <a:xfrm>
            <a:off x="618000" y="3196856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rPr>
              <a:t>Team work</a:t>
            </a:r>
            <a:endParaRPr b="1" sz="1800">
              <a:solidFill>
                <a:srgbClr val="00004D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cxnSp>
        <p:nvCxnSpPr>
          <p:cNvPr id="1187" name="Google Shape;1187;p55"/>
          <p:cNvCxnSpPr>
            <a:stCxn id="1182" idx="3"/>
          </p:cNvCxnSpPr>
          <p:nvPr/>
        </p:nvCxnSpPr>
        <p:spPr>
          <a:xfrm>
            <a:off x="2799525" y="1956474"/>
            <a:ext cx="781800" cy="0"/>
          </a:xfrm>
          <a:prstGeom prst="straightConnector1">
            <a:avLst/>
          </a:prstGeom>
          <a:noFill/>
          <a:ln cap="flat" cmpd="sng" w="28575">
            <a:solidFill>
              <a:srgbClr val="00004D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88" name="Google Shape;1188;p55"/>
          <p:cNvSpPr/>
          <p:nvPr/>
        </p:nvSpPr>
        <p:spPr>
          <a:xfrm>
            <a:off x="3838538" y="1838325"/>
            <a:ext cx="238200" cy="238200"/>
          </a:xfrm>
          <a:prstGeom prst="ellipse">
            <a:avLst/>
          </a:prstGeom>
          <a:solidFill>
            <a:srgbClr val="FFE599"/>
          </a:solidFill>
          <a:ln cap="flat" cmpd="sng" w="28575">
            <a:solidFill>
              <a:srgbClr val="000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55"/>
          <p:cNvSpPr/>
          <p:nvPr/>
        </p:nvSpPr>
        <p:spPr>
          <a:xfrm>
            <a:off x="5067263" y="1838325"/>
            <a:ext cx="238200" cy="238200"/>
          </a:xfrm>
          <a:prstGeom prst="ellipse">
            <a:avLst/>
          </a:prstGeom>
          <a:solidFill>
            <a:srgbClr val="A8CFFF"/>
          </a:solidFill>
          <a:ln cap="flat" cmpd="sng" w="28575">
            <a:solidFill>
              <a:srgbClr val="000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0" name="Google Shape;1190;p55"/>
          <p:cNvCxnSpPr/>
          <p:nvPr/>
        </p:nvCxnSpPr>
        <p:spPr>
          <a:xfrm rot="10800000">
            <a:off x="5569700" y="1956474"/>
            <a:ext cx="781800" cy="0"/>
          </a:xfrm>
          <a:prstGeom prst="straightConnector1">
            <a:avLst/>
          </a:prstGeom>
          <a:noFill/>
          <a:ln cap="flat" cmpd="sng" w="28575">
            <a:solidFill>
              <a:srgbClr val="00004D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91" name="Google Shape;1191;p55"/>
          <p:cNvCxnSpPr/>
          <p:nvPr/>
        </p:nvCxnSpPr>
        <p:spPr>
          <a:xfrm>
            <a:off x="2799525" y="3652874"/>
            <a:ext cx="781800" cy="0"/>
          </a:xfrm>
          <a:prstGeom prst="straightConnector1">
            <a:avLst/>
          </a:prstGeom>
          <a:noFill/>
          <a:ln cap="flat" cmpd="sng" w="28575">
            <a:solidFill>
              <a:srgbClr val="00004D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92" name="Google Shape;1192;p55"/>
          <p:cNvCxnSpPr/>
          <p:nvPr/>
        </p:nvCxnSpPr>
        <p:spPr>
          <a:xfrm rot="10800000">
            <a:off x="5569700" y="3651924"/>
            <a:ext cx="781800" cy="0"/>
          </a:xfrm>
          <a:prstGeom prst="straightConnector1">
            <a:avLst/>
          </a:prstGeom>
          <a:noFill/>
          <a:ln cap="flat" cmpd="sng" w="28575">
            <a:solidFill>
              <a:srgbClr val="00004D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93" name="Google Shape;1193;p55"/>
          <p:cNvSpPr/>
          <p:nvPr/>
        </p:nvSpPr>
        <p:spPr>
          <a:xfrm>
            <a:off x="3838538" y="3533775"/>
            <a:ext cx="238200" cy="238200"/>
          </a:xfrm>
          <a:prstGeom prst="ellipse">
            <a:avLst/>
          </a:prstGeom>
          <a:solidFill>
            <a:srgbClr val="FF952B"/>
          </a:solidFill>
          <a:ln cap="flat" cmpd="sng" w="28575">
            <a:solidFill>
              <a:srgbClr val="000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55"/>
          <p:cNvSpPr/>
          <p:nvPr/>
        </p:nvSpPr>
        <p:spPr>
          <a:xfrm>
            <a:off x="5067263" y="3533775"/>
            <a:ext cx="238200" cy="238200"/>
          </a:xfrm>
          <a:prstGeom prst="ellipse">
            <a:avLst/>
          </a:prstGeom>
          <a:solidFill>
            <a:srgbClr val="4C64D8"/>
          </a:solidFill>
          <a:ln cap="flat" cmpd="sng" w="28575">
            <a:solidFill>
              <a:srgbClr val="000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55"/>
          <p:cNvSpPr/>
          <p:nvPr/>
        </p:nvSpPr>
        <p:spPr>
          <a:xfrm>
            <a:off x="5977375" y="74325"/>
            <a:ext cx="1998000" cy="43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56"/>
          <p:cNvSpPr txBox="1"/>
          <p:nvPr>
            <p:ph type="title"/>
          </p:nvPr>
        </p:nvSpPr>
        <p:spPr>
          <a:xfrm>
            <a:off x="620550" y="975700"/>
            <a:ext cx="7810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Instalando Git</a:t>
            </a:r>
            <a:endParaRPr/>
          </a:p>
        </p:txBody>
      </p:sp>
      <p:sp>
        <p:nvSpPr>
          <p:cNvPr id="1201" name="Google Shape;1201;p56"/>
          <p:cNvSpPr txBox="1"/>
          <p:nvPr>
            <p:ph idx="1" type="subTitle"/>
          </p:nvPr>
        </p:nvSpPr>
        <p:spPr>
          <a:xfrm flipH="1">
            <a:off x="217175" y="1775200"/>
            <a:ext cx="4956000" cy="17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Vamos a instalar git en nuestro computador. Ahora veamos qué instalación necesitas dependiendo del sistema operativo que tengas (Mac/Linux, Windows).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Verificando si se encuentra instalado</a:t>
            </a:r>
            <a:r>
              <a:rPr lang="en"/>
              <a:t> 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El primer paso es verificar si ya tenemos instalado git en nuestro sistema. Esto lo podemos realizar escribiendo el comando </a:t>
            </a:r>
            <a:r>
              <a:rPr b="1" i="1" lang="en"/>
              <a:t>git --version</a:t>
            </a:r>
            <a:r>
              <a:rPr lang="en"/>
              <a:t> en nuestra terminal.</a:t>
            </a:r>
            <a:endParaRPr/>
          </a:p>
        </p:txBody>
      </p:sp>
      <p:pic>
        <p:nvPicPr>
          <p:cNvPr id="1202" name="Google Shape;120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400" y="2705900"/>
            <a:ext cx="3472126" cy="195077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57150">
              <a:srgbClr val="000000">
                <a:alpha val="26000"/>
              </a:srgbClr>
            </a:outerShdw>
          </a:effectLst>
        </p:spPr>
      </p:pic>
      <p:sp>
        <p:nvSpPr>
          <p:cNvPr id="1203" name="Google Shape;1203;p56"/>
          <p:cNvSpPr/>
          <p:nvPr/>
        </p:nvSpPr>
        <p:spPr>
          <a:xfrm>
            <a:off x="5977375" y="74325"/>
            <a:ext cx="1998000" cy="43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7"/>
          <p:cNvSpPr txBox="1"/>
          <p:nvPr>
            <p:ph type="title"/>
          </p:nvPr>
        </p:nvSpPr>
        <p:spPr>
          <a:xfrm>
            <a:off x="620550" y="975700"/>
            <a:ext cx="7810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Configurando git </a:t>
            </a:r>
            <a:endParaRPr/>
          </a:p>
        </p:txBody>
      </p:sp>
      <p:sp>
        <p:nvSpPr>
          <p:cNvPr id="1209" name="Google Shape;1209;p57"/>
          <p:cNvSpPr txBox="1"/>
          <p:nvPr>
            <p:ph idx="1" type="subTitle"/>
          </p:nvPr>
        </p:nvSpPr>
        <p:spPr>
          <a:xfrm flipH="1">
            <a:off x="310100" y="1792300"/>
            <a:ext cx="4296900" cy="17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Ahora que ya tenemos git instalado, nuestro siguiente paso será configurarlo en nuestro equipo. Para ello utilizaremos los siguientes comandos: 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git </a:t>
            </a:r>
            <a:r>
              <a:rPr lang="en">
                <a:solidFill>
                  <a:schemeClr val="dk2"/>
                </a:solidFill>
              </a:rPr>
              <a:t>config --global user.name "Tu Nombre"</a:t>
            </a:r>
            <a:endParaRPr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git </a:t>
            </a:r>
            <a:r>
              <a:rPr lang="en">
                <a:solidFill>
                  <a:schemeClr val="dk2"/>
                </a:solidFill>
              </a:rPr>
              <a:t>config --global user.email tucorreo@mail.com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10" name="Google Shape;121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645" y="3010495"/>
            <a:ext cx="4052274" cy="1819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57150">
              <a:srgbClr val="000000">
                <a:alpha val="26000"/>
              </a:srgbClr>
            </a:outerShdw>
          </a:effectLst>
        </p:spPr>
      </p:pic>
      <p:sp>
        <p:nvSpPr>
          <p:cNvPr id="1211" name="Google Shape;1211;p57"/>
          <p:cNvSpPr/>
          <p:nvPr/>
        </p:nvSpPr>
        <p:spPr>
          <a:xfrm>
            <a:off x="5977375" y="74325"/>
            <a:ext cx="1998000" cy="43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6" name="Google Shape;1216;p58"/>
          <p:cNvGrpSpPr/>
          <p:nvPr/>
        </p:nvGrpSpPr>
        <p:grpSpPr>
          <a:xfrm>
            <a:off x="-561061" y="900150"/>
            <a:ext cx="8156536" cy="4628859"/>
            <a:chOff x="-561061" y="900150"/>
            <a:chExt cx="8156536" cy="4628859"/>
          </a:xfrm>
        </p:grpSpPr>
        <p:sp>
          <p:nvSpPr>
            <p:cNvPr id="1217" name="Google Shape;1217;p58"/>
            <p:cNvSpPr/>
            <p:nvPr/>
          </p:nvSpPr>
          <p:spPr>
            <a:xfrm>
              <a:off x="5052075" y="3110075"/>
              <a:ext cx="2543400" cy="15951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1548550" y="3113233"/>
              <a:ext cx="2543400" cy="15951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1548550" y="903200"/>
              <a:ext cx="2543400" cy="15951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5052075" y="900150"/>
              <a:ext cx="2543400" cy="15951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58"/>
            <p:cNvSpPr/>
            <p:nvPr/>
          </p:nvSpPr>
          <p:spPr>
            <a:xfrm rot="5400000">
              <a:off x="455157" y="137082"/>
              <a:ext cx="77175" cy="2109611"/>
            </a:xfrm>
            <a:custGeom>
              <a:rect b="b" l="l" r="r" t="t"/>
              <a:pathLst>
                <a:path extrusionOk="0" fill="none" h="141918" w="1">
                  <a:moveTo>
                    <a:pt x="1" y="0"/>
                  </a:moveTo>
                  <a:lnTo>
                    <a:pt x="1" y="141917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58"/>
            <p:cNvSpPr/>
            <p:nvPr/>
          </p:nvSpPr>
          <p:spPr>
            <a:xfrm rot="5400000">
              <a:off x="4533726" y="945725"/>
              <a:ext cx="76625" cy="960075"/>
            </a:xfrm>
            <a:custGeom>
              <a:rect b="b" l="l" r="r" t="t"/>
              <a:pathLst>
                <a:path extrusionOk="0" fill="none" h="141918" w="1">
                  <a:moveTo>
                    <a:pt x="1" y="0"/>
                  </a:moveTo>
                  <a:lnTo>
                    <a:pt x="1" y="141917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58"/>
            <p:cNvSpPr/>
            <p:nvPr/>
          </p:nvSpPr>
          <p:spPr>
            <a:xfrm flipH="1" rot="10800000">
              <a:off x="7153375" y="2497344"/>
              <a:ext cx="7200" cy="612731"/>
            </a:xfrm>
            <a:custGeom>
              <a:rect b="b" l="l" r="r" t="t"/>
              <a:pathLst>
                <a:path extrusionOk="0" fill="none" h="141918" w="1">
                  <a:moveTo>
                    <a:pt x="1" y="0"/>
                  </a:moveTo>
                  <a:lnTo>
                    <a:pt x="1" y="141917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58"/>
            <p:cNvSpPr/>
            <p:nvPr/>
          </p:nvSpPr>
          <p:spPr>
            <a:xfrm rot="5400000">
              <a:off x="4533688" y="3765950"/>
              <a:ext cx="76625" cy="960075"/>
            </a:xfrm>
            <a:custGeom>
              <a:rect b="b" l="l" r="r" t="t"/>
              <a:pathLst>
                <a:path extrusionOk="0" fill="none" h="141918" w="1">
                  <a:moveTo>
                    <a:pt x="1" y="0"/>
                  </a:moveTo>
                  <a:lnTo>
                    <a:pt x="1" y="141917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8"/>
            <p:cNvSpPr/>
            <p:nvPr/>
          </p:nvSpPr>
          <p:spPr>
            <a:xfrm>
              <a:off x="1837400" y="4705175"/>
              <a:ext cx="76625" cy="823834"/>
            </a:xfrm>
            <a:custGeom>
              <a:rect b="b" l="l" r="r" t="t"/>
              <a:pathLst>
                <a:path extrusionOk="0" fill="none" h="141918" w="1">
                  <a:moveTo>
                    <a:pt x="1" y="0"/>
                  </a:moveTo>
                  <a:lnTo>
                    <a:pt x="1" y="141917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6" name="Google Shape;1226;p58"/>
          <p:cNvSpPr txBox="1"/>
          <p:nvPr>
            <p:ph idx="1" type="subTitle"/>
          </p:nvPr>
        </p:nvSpPr>
        <p:spPr>
          <a:xfrm>
            <a:off x="1629700" y="1000700"/>
            <a:ext cx="23814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INICIALIZANDO</a:t>
            </a:r>
            <a:endParaRPr sz="2100"/>
          </a:p>
        </p:txBody>
      </p:sp>
      <p:sp>
        <p:nvSpPr>
          <p:cNvPr id="1227" name="Google Shape;1227;p58"/>
          <p:cNvSpPr txBox="1"/>
          <p:nvPr>
            <p:ph idx="2" type="subTitle"/>
          </p:nvPr>
        </p:nvSpPr>
        <p:spPr>
          <a:xfrm>
            <a:off x="1629538" y="1590556"/>
            <a:ext cx="23814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Primer paso en la carpeta del proyecto:</a:t>
            </a:r>
            <a:endParaRPr sz="13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git </a:t>
            </a:r>
            <a:r>
              <a:rPr lang="en" sz="1300">
                <a:solidFill>
                  <a:schemeClr val="dk2"/>
                </a:solidFill>
              </a:rPr>
              <a:t>init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228" name="Google Shape;1228;p58"/>
          <p:cNvSpPr txBox="1"/>
          <p:nvPr>
            <p:ph idx="3" type="subTitle"/>
          </p:nvPr>
        </p:nvSpPr>
        <p:spPr>
          <a:xfrm>
            <a:off x="1629700" y="3209250"/>
            <a:ext cx="23814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AGREGAR</a:t>
            </a:r>
            <a:endParaRPr/>
          </a:p>
        </p:txBody>
      </p:sp>
      <p:sp>
        <p:nvSpPr>
          <p:cNvPr id="1229" name="Google Shape;1229;p58"/>
          <p:cNvSpPr txBox="1"/>
          <p:nvPr>
            <p:ph idx="4" type="subTitle"/>
          </p:nvPr>
        </p:nvSpPr>
        <p:spPr>
          <a:xfrm>
            <a:off x="1629688" y="3678131"/>
            <a:ext cx="23814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Agregamos archivos/cambios al stage con: 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git </a:t>
            </a:r>
            <a:r>
              <a:rPr lang="en" sz="1300">
                <a:solidFill>
                  <a:schemeClr val="dk2"/>
                </a:solidFill>
              </a:rPr>
              <a:t>add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230" name="Google Shape;1230;p58"/>
          <p:cNvSpPr txBox="1"/>
          <p:nvPr>
            <p:ph idx="5" type="subTitle"/>
          </p:nvPr>
        </p:nvSpPr>
        <p:spPr>
          <a:xfrm>
            <a:off x="5132925" y="1000700"/>
            <a:ext cx="23814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USANDO</a:t>
            </a:r>
            <a:endParaRPr/>
          </a:p>
        </p:txBody>
      </p:sp>
      <p:sp>
        <p:nvSpPr>
          <p:cNvPr id="1231" name="Google Shape;1231;p58"/>
          <p:cNvSpPr txBox="1"/>
          <p:nvPr>
            <p:ph idx="6" type="subTitle"/>
          </p:nvPr>
        </p:nvSpPr>
        <p:spPr>
          <a:xfrm>
            <a:off x="5133063" y="1590556"/>
            <a:ext cx="23814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Realizaremos 3 acciones importantes: añadir, confirmar y enviar. </a:t>
            </a:r>
            <a:endParaRPr/>
          </a:p>
        </p:txBody>
      </p:sp>
      <p:sp>
        <p:nvSpPr>
          <p:cNvPr id="1232" name="Google Shape;1232;p58"/>
          <p:cNvSpPr txBox="1"/>
          <p:nvPr>
            <p:ph idx="7" type="subTitle"/>
          </p:nvPr>
        </p:nvSpPr>
        <p:spPr>
          <a:xfrm>
            <a:off x="5132925" y="3209250"/>
            <a:ext cx="23814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COMMIT</a:t>
            </a:r>
            <a:endParaRPr/>
          </a:p>
        </p:txBody>
      </p:sp>
      <p:sp>
        <p:nvSpPr>
          <p:cNvPr id="1233" name="Google Shape;1233;p58"/>
          <p:cNvSpPr txBox="1"/>
          <p:nvPr>
            <p:ph idx="8" type="subTitle"/>
          </p:nvPr>
        </p:nvSpPr>
        <p:spPr>
          <a:xfrm>
            <a:off x="5133063" y="3786781"/>
            <a:ext cx="23814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Etiquetar los cambios con una descripción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git </a:t>
            </a:r>
            <a:r>
              <a:rPr lang="en" sz="1300">
                <a:solidFill>
                  <a:schemeClr val="dk2"/>
                </a:solidFill>
              </a:rPr>
              <a:t>commit -m “Descripción”</a:t>
            </a:r>
            <a:endParaRPr sz="1300">
              <a:solidFill>
                <a:schemeClr val="dk2"/>
              </a:solidFill>
            </a:endParaRPr>
          </a:p>
        </p:txBody>
      </p:sp>
      <p:grpSp>
        <p:nvGrpSpPr>
          <p:cNvPr id="1234" name="Google Shape;1234;p58"/>
          <p:cNvGrpSpPr/>
          <p:nvPr/>
        </p:nvGrpSpPr>
        <p:grpSpPr>
          <a:xfrm>
            <a:off x="2557688" y="1533050"/>
            <a:ext cx="525100" cy="35725"/>
            <a:chOff x="5384875" y="659125"/>
            <a:chExt cx="525100" cy="35725"/>
          </a:xfrm>
        </p:grpSpPr>
        <p:sp>
          <p:nvSpPr>
            <p:cNvPr id="1235" name="Google Shape;1235;p58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58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58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58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9" name="Google Shape;1239;p58"/>
          <p:cNvGrpSpPr/>
          <p:nvPr/>
        </p:nvGrpSpPr>
        <p:grpSpPr>
          <a:xfrm>
            <a:off x="6061213" y="1533050"/>
            <a:ext cx="525100" cy="35725"/>
            <a:chOff x="5384875" y="659125"/>
            <a:chExt cx="525100" cy="35725"/>
          </a:xfrm>
        </p:grpSpPr>
        <p:sp>
          <p:nvSpPr>
            <p:cNvPr id="1240" name="Google Shape;1240;p58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58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58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58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4" name="Google Shape;1244;p58"/>
          <p:cNvGrpSpPr/>
          <p:nvPr/>
        </p:nvGrpSpPr>
        <p:grpSpPr>
          <a:xfrm>
            <a:off x="2557688" y="3719850"/>
            <a:ext cx="525100" cy="35725"/>
            <a:chOff x="5384875" y="659125"/>
            <a:chExt cx="525100" cy="35725"/>
          </a:xfrm>
        </p:grpSpPr>
        <p:sp>
          <p:nvSpPr>
            <p:cNvPr id="1245" name="Google Shape;1245;p58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58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58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58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9" name="Google Shape;1249;p58"/>
          <p:cNvGrpSpPr/>
          <p:nvPr/>
        </p:nvGrpSpPr>
        <p:grpSpPr>
          <a:xfrm>
            <a:off x="6061213" y="3719850"/>
            <a:ext cx="525100" cy="35725"/>
            <a:chOff x="5384875" y="659125"/>
            <a:chExt cx="525100" cy="35725"/>
          </a:xfrm>
        </p:grpSpPr>
        <p:sp>
          <p:nvSpPr>
            <p:cNvPr id="1250" name="Google Shape;1250;p58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58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58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58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4" name="Google Shape;1254;p58"/>
          <p:cNvSpPr txBox="1"/>
          <p:nvPr>
            <p:ph type="title"/>
          </p:nvPr>
        </p:nvSpPr>
        <p:spPr>
          <a:xfrm>
            <a:off x="4349250" y="1786775"/>
            <a:ext cx="525000" cy="21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GIT</a:t>
            </a:r>
            <a:endParaRPr sz="3300"/>
          </a:p>
        </p:txBody>
      </p:sp>
      <p:sp>
        <p:nvSpPr>
          <p:cNvPr id="1255" name="Google Shape;1255;p58"/>
          <p:cNvSpPr/>
          <p:nvPr/>
        </p:nvSpPr>
        <p:spPr>
          <a:xfrm>
            <a:off x="5977375" y="74325"/>
            <a:ext cx="1998000" cy="43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59"/>
          <p:cNvSpPr txBox="1"/>
          <p:nvPr>
            <p:ph type="title"/>
          </p:nvPr>
        </p:nvSpPr>
        <p:spPr>
          <a:xfrm>
            <a:off x="620550" y="595675"/>
            <a:ext cx="7810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Más uso básico</a:t>
            </a:r>
            <a:endParaRPr/>
          </a:p>
        </p:txBody>
      </p:sp>
      <p:grpSp>
        <p:nvGrpSpPr>
          <p:cNvPr id="1261" name="Google Shape;1261;p59"/>
          <p:cNvGrpSpPr/>
          <p:nvPr/>
        </p:nvGrpSpPr>
        <p:grpSpPr>
          <a:xfrm>
            <a:off x="713243" y="1578842"/>
            <a:ext cx="397625" cy="166425"/>
            <a:chOff x="713243" y="1706592"/>
            <a:chExt cx="397625" cy="166425"/>
          </a:xfrm>
        </p:grpSpPr>
        <p:sp>
          <p:nvSpPr>
            <p:cNvPr id="1262" name="Google Shape;1262;p59"/>
            <p:cNvSpPr/>
            <p:nvPr/>
          </p:nvSpPr>
          <p:spPr>
            <a:xfrm>
              <a:off x="945193" y="1706592"/>
              <a:ext cx="165675" cy="166425"/>
            </a:xfrm>
            <a:custGeom>
              <a:rect b="b" l="l" r="r" t="t"/>
              <a:pathLst>
                <a:path extrusionOk="0" h="6657" w="6627">
                  <a:moveTo>
                    <a:pt x="3314" y="243"/>
                  </a:moveTo>
                  <a:cubicBezTo>
                    <a:pt x="5016" y="243"/>
                    <a:pt x="6384" y="1642"/>
                    <a:pt x="6384" y="3344"/>
                  </a:cubicBezTo>
                  <a:cubicBezTo>
                    <a:pt x="6384" y="5046"/>
                    <a:pt x="5016" y="6414"/>
                    <a:pt x="3314" y="6414"/>
                  </a:cubicBezTo>
                  <a:cubicBezTo>
                    <a:pt x="1611" y="6414"/>
                    <a:pt x="244" y="5046"/>
                    <a:pt x="244" y="3344"/>
                  </a:cubicBezTo>
                  <a:cubicBezTo>
                    <a:pt x="244" y="1642"/>
                    <a:pt x="1611" y="243"/>
                    <a:pt x="3314" y="243"/>
                  </a:cubicBezTo>
                  <a:close/>
                  <a:moveTo>
                    <a:pt x="3314" y="0"/>
                  </a:moveTo>
                  <a:cubicBezTo>
                    <a:pt x="1490" y="0"/>
                    <a:pt x="0" y="1490"/>
                    <a:pt x="0" y="3344"/>
                  </a:cubicBezTo>
                  <a:cubicBezTo>
                    <a:pt x="0" y="5167"/>
                    <a:pt x="1490" y="6657"/>
                    <a:pt x="3314" y="6657"/>
                  </a:cubicBezTo>
                  <a:cubicBezTo>
                    <a:pt x="5137" y="6657"/>
                    <a:pt x="6627" y="5167"/>
                    <a:pt x="6627" y="3344"/>
                  </a:cubicBezTo>
                  <a:cubicBezTo>
                    <a:pt x="6627" y="1490"/>
                    <a:pt x="5137" y="0"/>
                    <a:pt x="331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59"/>
            <p:cNvSpPr/>
            <p:nvPr/>
          </p:nvSpPr>
          <p:spPr>
            <a:xfrm>
              <a:off x="713243" y="1706592"/>
              <a:ext cx="165675" cy="166425"/>
            </a:xfrm>
            <a:custGeom>
              <a:rect b="b" l="l" r="r" t="t"/>
              <a:pathLst>
                <a:path extrusionOk="0" h="6657" w="6627">
                  <a:moveTo>
                    <a:pt x="3314" y="243"/>
                  </a:moveTo>
                  <a:cubicBezTo>
                    <a:pt x="5016" y="243"/>
                    <a:pt x="6384" y="1642"/>
                    <a:pt x="6384" y="3344"/>
                  </a:cubicBezTo>
                  <a:cubicBezTo>
                    <a:pt x="6384" y="5046"/>
                    <a:pt x="5016" y="6414"/>
                    <a:pt x="3314" y="6414"/>
                  </a:cubicBezTo>
                  <a:cubicBezTo>
                    <a:pt x="1611" y="6414"/>
                    <a:pt x="244" y="5046"/>
                    <a:pt x="244" y="3344"/>
                  </a:cubicBezTo>
                  <a:cubicBezTo>
                    <a:pt x="244" y="1642"/>
                    <a:pt x="1611" y="243"/>
                    <a:pt x="3314" y="243"/>
                  </a:cubicBezTo>
                  <a:close/>
                  <a:moveTo>
                    <a:pt x="3314" y="0"/>
                  </a:moveTo>
                  <a:cubicBezTo>
                    <a:pt x="1490" y="0"/>
                    <a:pt x="0" y="1490"/>
                    <a:pt x="0" y="3344"/>
                  </a:cubicBezTo>
                  <a:cubicBezTo>
                    <a:pt x="0" y="5167"/>
                    <a:pt x="1490" y="6657"/>
                    <a:pt x="3314" y="6657"/>
                  </a:cubicBezTo>
                  <a:cubicBezTo>
                    <a:pt x="5137" y="6657"/>
                    <a:pt x="6627" y="5167"/>
                    <a:pt x="6627" y="3344"/>
                  </a:cubicBezTo>
                  <a:cubicBezTo>
                    <a:pt x="6627" y="1490"/>
                    <a:pt x="5137" y="0"/>
                    <a:pt x="331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4" name="Google Shape;1264;p59"/>
          <p:cNvGrpSpPr/>
          <p:nvPr/>
        </p:nvGrpSpPr>
        <p:grpSpPr>
          <a:xfrm>
            <a:off x="8079475" y="4622900"/>
            <a:ext cx="397625" cy="166425"/>
            <a:chOff x="2327713" y="1489813"/>
            <a:chExt cx="397625" cy="166425"/>
          </a:xfrm>
        </p:grpSpPr>
        <p:sp>
          <p:nvSpPr>
            <p:cNvPr id="1265" name="Google Shape;1265;p59"/>
            <p:cNvSpPr/>
            <p:nvPr/>
          </p:nvSpPr>
          <p:spPr>
            <a:xfrm>
              <a:off x="2559663" y="1489813"/>
              <a:ext cx="165675" cy="166425"/>
            </a:xfrm>
            <a:custGeom>
              <a:rect b="b" l="l" r="r" t="t"/>
              <a:pathLst>
                <a:path extrusionOk="0" h="6657" w="6627">
                  <a:moveTo>
                    <a:pt x="3314" y="243"/>
                  </a:moveTo>
                  <a:cubicBezTo>
                    <a:pt x="5016" y="243"/>
                    <a:pt x="6384" y="1642"/>
                    <a:pt x="6384" y="3344"/>
                  </a:cubicBezTo>
                  <a:cubicBezTo>
                    <a:pt x="6384" y="5046"/>
                    <a:pt x="5016" y="6414"/>
                    <a:pt x="3314" y="6414"/>
                  </a:cubicBezTo>
                  <a:cubicBezTo>
                    <a:pt x="1611" y="6414"/>
                    <a:pt x="244" y="5046"/>
                    <a:pt x="244" y="3344"/>
                  </a:cubicBezTo>
                  <a:cubicBezTo>
                    <a:pt x="244" y="1642"/>
                    <a:pt x="1611" y="243"/>
                    <a:pt x="3314" y="243"/>
                  </a:cubicBezTo>
                  <a:close/>
                  <a:moveTo>
                    <a:pt x="3314" y="0"/>
                  </a:moveTo>
                  <a:cubicBezTo>
                    <a:pt x="1490" y="0"/>
                    <a:pt x="0" y="1490"/>
                    <a:pt x="0" y="3344"/>
                  </a:cubicBezTo>
                  <a:cubicBezTo>
                    <a:pt x="0" y="5167"/>
                    <a:pt x="1490" y="6657"/>
                    <a:pt x="3314" y="6657"/>
                  </a:cubicBezTo>
                  <a:cubicBezTo>
                    <a:pt x="5137" y="6657"/>
                    <a:pt x="6627" y="5167"/>
                    <a:pt x="6627" y="3344"/>
                  </a:cubicBezTo>
                  <a:cubicBezTo>
                    <a:pt x="6627" y="1490"/>
                    <a:pt x="5137" y="0"/>
                    <a:pt x="331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59"/>
            <p:cNvSpPr/>
            <p:nvPr/>
          </p:nvSpPr>
          <p:spPr>
            <a:xfrm>
              <a:off x="2327713" y="1489813"/>
              <a:ext cx="165675" cy="166425"/>
            </a:xfrm>
            <a:custGeom>
              <a:rect b="b" l="l" r="r" t="t"/>
              <a:pathLst>
                <a:path extrusionOk="0" h="6657" w="6627">
                  <a:moveTo>
                    <a:pt x="3314" y="243"/>
                  </a:moveTo>
                  <a:cubicBezTo>
                    <a:pt x="5016" y="243"/>
                    <a:pt x="6384" y="1642"/>
                    <a:pt x="6384" y="3344"/>
                  </a:cubicBezTo>
                  <a:cubicBezTo>
                    <a:pt x="6384" y="5046"/>
                    <a:pt x="5016" y="6414"/>
                    <a:pt x="3314" y="6414"/>
                  </a:cubicBezTo>
                  <a:cubicBezTo>
                    <a:pt x="1611" y="6414"/>
                    <a:pt x="244" y="5046"/>
                    <a:pt x="244" y="3344"/>
                  </a:cubicBezTo>
                  <a:cubicBezTo>
                    <a:pt x="244" y="1642"/>
                    <a:pt x="1611" y="243"/>
                    <a:pt x="3314" y="243"/>
                  </a:cubicBezTo>
                  <a:close/>
                  <a:moveTo>
                    <a:pt x="3314" y="0"/>
                  </a:moveTo>
                  <a:cubicBezTo>
                    <a:pt x="1490" y="0"/>
                    <a:pt x="0" y="1490"/>
                    <a:pt x="0" y="3344"/>
                  </a:cubicBezTo>
                  <a:cubicBezTo>
                    <a:pt x="0" y="5167"/>
                    <a:pt x="1490" y="6657"/>
                    <a:pt x="3314" y="6657"/>
                  </a:cubicBezTo>
                  <a:cubicBezTo>
                    <a:pt x="5137" y="6657"/>
                    <a:pt x="6627" y="5167"/>
                    <a:pt x="6627" y="3344"/>
                  </a:cubicBezTo>
                  <a:cubicBezTo>
                    <a:pt x="6627" y="1490"/>
                    <a:pt x="5137" y="0"/>
                    <a:pt x="331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1267" name="Google Shape;1267;p59"/>
          <p:cNvGraphicFramePr/>
          <p:nvPr/>
        </p:nvGraphicFramePr>
        <p:xfrm>
          <a:off x="666900" y="1888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{F4EAEB70-7FF8-478D-A313-D5EEFC00CEBE}</a:tableStyleId>
              </a:tblPr>
              <a:tblGrid>
                <a:gridCol w="1952550"/>
                <a:gridCol w="1952550"/>
                <a:gridCol w="1952550"/>
                <a:gridCol w="1952550"/>
              </a:tblGrid>
              <a:tr h="61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PUSH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¿Local o remoto?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Nueva Versión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Gestionando Cambios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 último paso del flujo consiste en enviar la caja a destino. Esto se hace vía comando: 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git 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push 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 uso que haremos de git será </a:t>
                      </a:r>
                      <a:r>
                        <a:rPr b="1"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git 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init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para iniciar git en un proyecto y luego, por cada conjunto de cambios significativos: 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git 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git 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commit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git 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push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Finalmente podemos revisar todas las versiones de un proyecto con: 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git 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log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 queremos ver los cambios introducidos en la consola, podemos usar un comando llamado </a:t>
                      </a:r>
                      <a:r>
                        <a:rPr b="1"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git 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diff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para ver qué ha cambiado.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68" name="Google Shape;1268;p59"/>
          <p:cNvSpPr/>
          <p:nvPr/>
        </p:nvSpPr>
        <p:spPr>
          <a:xfrm>
            <a:off x="5977375" y="74325"/>
            <a:ext cx="1998000" cy="43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60"/>
          <p:cNvSpPr txBox="1"/>
          <p:nvPr>
            <p:ph type="title"/>
          </p:nvPr>
        </p:nvSpPr>
        <p:spPr>
          <a:xfrm>
            <a:off x="620550" y="595675"/>
            <a:ext cx="7810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Branch</a:t>
            </a:r>
            <a:endParaRPr/>
          </a:p>
        </p:txBody>
      </p:sp>
      <p:sp>
        <p:nvSpPr>
          <p:cNvPr id="1274" name="Google Shape;1274;p60"/>
          <p:cNvSpPr txBox="1"/>
          <p:nvPr>
            <p:ph idx="1" type="subTitle"/>
          </p:nvPr>
        </p:nvSpPr>
        <p:spPr>
          <a:xfrm>
            <a:off x="569725" y="1792100"/>
            <a:ext cx="3781200" cy="21018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de las principales ventajas de git es la utilización de branch (ramas).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Una rama simplemente como un camino donde está nuestro código, mientras que la definición técnica se refiere a un branch como un apuntador a donde van los commits que realizamos. </a:t>
            </a:r>
            <a:endParaRPr/>
          </a:p>
        </p:txBody>
      </p:sp>
      <p:pic>
        <p:nvPicPr>
          <p:cNvPr id="1275" name="Google Shape;127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275" y="1947202"/>
            <a:ext cx="3373300" cy="172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6" name="Google Shape;1276;p60"/>
          <p:cNvSpPr txBox="1"/>
          <p:nvPr/>
        </p:nvSpPr>
        <p:spPr>
          <a:xfrm>
            <a:off x="5736225" y="3824075"/>
            <a:ext cx="21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Fuente: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Nobledesktop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7" name="Google Shape;1277;p60"/>
          <p:cNvSpPr/>
          <p:nvPr/>
        </p:nvSpPr>
        <p:spPr>
          <a:xfrm>
            <a:off x="5977375" y="74325"/>
            <a:ext cx="1998000" cy="43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61"/>
          <p:cNvSpPr txBox="1"/>
          <p:nvPr>
            <p:ph type="title"/>
          </p:nvPr>
        </p:nvSpPr>
        <p:spPr>
          <a:xfrm>
            <a:off x="1536100" y="873575"/>
            <a:ext cx="5979000" cy="647100"/>
          </a:xfrm>
          <a:prstGeom prst="rect">
            <a:avLst/>
          </a:prstGeom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Ejemplo de Estrategía de Branching</a:t>
            </a:r>
            <a:endParaRPr sz="2500"/>
          </a:p>
        </p:txBody>
      </p:sp>
      <p:pic>
        <p:nvPicPr>
          <p:cNvPr id="1283" name="Google Shape;128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050" y="1815400"/>
            <a:ext cx="5979099" cy="29895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161925">
              <a:srgbClr val="000000">
                <a:alpha val="30000"/>
              </a:srgbClr>
            </a:outerShdw>
          </a:effectLst>
        </p:spPr>
      </p:pic>
      <p:sp>
        <p:nvSpPr>
          <p:cNvPr id="1284" name="Google Shape;1284;p61"/>
          <p:cNvSpPr/>
          <p:nvPr/>
        </p:nvSpPr>
        <p:spPr>
          <a:xfrm>
            <a:off x="5977375" y="74325"/>
            <a:ext cx="1998000" cy="43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62"/>
          <p:cNvSpPr txBox="1"/>
          <p:nvPr>
            <p:ph type="title"/>
          </p:nvPr>
        </p:nvSpPr>
        <p:spPr>
          <a:xfrm>
            <a:off x="953700" y="844100"/>
            <a:ext cx="7236600" cy="855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Caracteristicas de Git branch (ramas)</a:t>
            </a:r>
            <a:endParaRPr sz="2700"/>
          </a:p>
        </p:txBody>
      </p:sp>
      <p:sp>
        <p:nvSpPr>
          <p:cNvPr id="1290" name="Google Shape;1290;p62"/>
          <p:cNvSpPr txBox="1"/>
          <p:nvPr>
            <p:ph idx="1" type="subTitle"/>
          </p:nvPr>
        </p:nvSpPr>
        <p:spPr>
          <a:xfrm>
            <a:off x="953700" y="1962775"/>
            <a:ext cx="7236600" cy="2760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/>
              <a:t>Cuando iniciamos un git con </a:t>
            </a:r>
            <a:r>
              <a:rPr b="1" lang="en">
                <a:solidFill>
                  <a:schemeClr val="dk2"/>
                </a:solidFill>
              </a:rPr>
              <a:t>git </a:t>
            </a:r>
            <a:r>
              <a:rPr lang="en">
                <a:solidFill>
                  <a:schemeClr val="dk2"/>
                </a:solidFill>
              </a:rPr>
              <a:t>init</a:t>
            </a:r>
            <a:r>
              <a:rPr lang="en"/>
              <a:t>, de forma automática se genera un branch main, que es donde se guardarán los nuevos commits de forma base. </a:t>
            </a:r>
            <a:endParaRPr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/>
              <a:t>Git da la posibilidad de generar más de una rama para poder almacenar cualquier cambio.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Esto tiene de beneficio que podemos probar nuevas funcionalidades y ordenar el trabajo colaborativo de forma más ordenada y sin dañar el trabajo ya realizado. </a:t>
            </a:r>
            <a:endParaRPr/>
          </a:p>
        </p:txBody>
      </p:sp>
      <p:sp>
        <p:nvSpPr>
          <p:cNvPr id="1291" name="Google Shape;1291;p62"/>
          <p:cNvSpPr/>
          <p:nvPr/>
        </p:nvSpPr>
        <p:spPr>
          <a:xfrm>
            <a:off x="5977375" y="74325"/>
            <a:ext cx="1998000" cy="43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63"/>
          <p:cNvSpPr txBox="1"/>
          <p:nvPr>
            <p:ph type="title"/>
          </p:nvPr>
        </p:nvSpPr>
        <p:spPr>
          <a:xfrm>
            <a:off x="666900" y="763325"/>
            <a:ext cx="7810200" cy="647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Comandos relacionados con Git Branch</a:t>
            </a:r>
            <a:endParaRPr sz="3300"/>
          </a:p>
        </p:txBody>
      </p:sp>
      <p:graphicFrame>
        <p:nvGraphicFramePr>
          <p:cNvPr id="1297" name="Google Shape;1297;p63"/>
          <p:cNvGraphicFramePr/>
          <p:nvPr/>
        </p:nvGraphicFramePr>
        <p:xfrm>
          <a:off x="952500" y="193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{F4EAEB70-7FF8-478D-A313-D5EEFC00CEBE}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Comando</a:t>
                      </a:r>
                      <a:endParaRPr b="1" sz="2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2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Ejemplo</a:t>
                      </a:r>
                      <a:endParaRPr b="1" sz="2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152400" marR="152400" rtl="0" algn="ct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git branch &lt;nombreDeRama&gt;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Crear un nuevo branch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git branch tabla-cliente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git branch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Lista los actuales branches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git branch -a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git branch -d &lt;nombreDeRama&gt;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Commando -d elimina el branch y lo une al master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git branch -d tabla-cliente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git branch -D &lt;nombreDeRama&gt;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Elimina sin preguntar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git branch -D tabla-cliente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98" name="Google Shape;1298;p63"/>
          <p:cNvSpPr/>
          <p:nvPr/>
        </p:nvSpPr>
        <p:spPr>
          <a:xfrm>
            <a:off x="5977375" y="74325"/>
            <a:ext cx="1998000" cy="43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64"/>
          <p:cNvSpPr txBox="1"/>
          <p:nvPr>
            <p:ph type="title"/>
          </p:nvPr>
        </p:nvSpPr>
        <p:spPr>
          <a:xfrm>
            <a:off x="2109675" y="1051900"/>
            <a:ext cx="51111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#EjercicioPropuesto</a:t>
            </a:r>
            <a:endParaRPr sz="3200"/>
          </a:p>
        </p:txBody>
      </p:sp>
      <p:sp>
        <p:nvSpPr>
          <p:cNvPr id="1304" name="Google Shape;1304;p64"/>
          <p:cNvSpPr txBox="1"/>
          <p:nvPr>
            <p:ph idx="2" type="subTitle"/>
          </p:nvPr>
        </p:nvSpPr>
        <p:spPr>
          <a:xfrm>
            <a:off x="1915775" y="1854100"/>
            <a:ext cx="5475600" cy="2838600"/>
          </a:xfrm>
          <a:prstGeom prst="rect">
            <a:avLst/>
          </a:prstGeom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/>
              <a:t>Toma un proyecto anterior o incluso la estructura de carpetas que hemos creado en el ejercicio 1 y realiza los pasos para iniciar git y versionar los cambios de tu proyecto. </a:t>
            </a:r>
            <a:endParaRPr sz="1500"/>
          </a:p>
          <a:p>
            <a:pPr indent="-323850" lvl="0" marL="914400" marR="91440" rtl="0" algn="just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Inicializa git en la carpeta contenedora. </a:t>
            </a:r>
            <a:endParaRPr sz="1500"/>
          </a:p>
          <a:p>
            <a:pPr indent="-323850" lvl="0" marL="914400" marR="91440" rtl="0" algn="just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Agrega los archivos al stage. </a:t>
            </a:r>
            <a:endParaRPr sz="1500"/>
          </a:p>
          <a:p>
            <a:pPr indent="-323850" lvl="0" marL="914400" marR="91440" rtl="0" algn="just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Genera el primer commit. </a:t>
            </a:r>
            <a:endParaRPr sz="1500"/>
          </a:p>
          <a:p>
            <a:pPr indent="-323850" lvl="0" marL="914400" marR="91440" rtl="0" algn="just">
              <a:spcBef>
                <a:spcPts val="1000"/>
              </a:spcBef>
              <a:spcAft>
                <a:spcPts val="1000"/>
              </a:spcAft>
              <a:buSzPts val="1500"/>
              <a:buAutoNum type="arabicPeriod"/>
            </a:pPr>
            <a:r>
              <a:rPr lang="en" sz="1500"/>
              <a:t>Muestra el status.</a:t>
            </a:r>
            <a:endParaRPr b="1" sz="1700"/>
          </a:p>
        </p:txBody>
      </p:sp>
      <p:sp>
        <p:nvSpPr>
          <p:cNvPr id="1305" name="Google Shape;1305;p64"/>
          <p:cNvSpPr/>
          <p:nvPr/>
        </p:nvSpPr>
        <p:spPr>
          <a:xfrm>
            <a:off x="5977375" y="74325"/>
            <a:ext cx="1998000" cy="43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38"/>
          <p:cNvSpPr txBox="1"/>
          <p:nvPr>
            <p:ph type="title"/>
          </p:nvPr>
        </p:nvSpPr>
        <p:spPr>
          <a:xfrm>
            <a:off x="620550" y="595675"/>
            <a:ext cx="7810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 a la Terminal</a:t>
            </a:r>
            <a:endParaRPr/>
          </a:p>
        </p:txBody>
      </p:sp>
      <p:sp>
        <p:nvSpPr>
          <p:cNvPr id="908" name="Google Shape;908;p38"/>
          <p:cNvSpPr txBox="1"/>
          <p:nvPr/>
        </p:nvSpPr>
        <p:spPr>
          <a:xfrm>
            <a:off x="729450" y="1466800"/>
            <a:ext cx="7437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terminal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una poderosa herramienta basada en una interfaz de texto que sirve para comunicarse directamente con un computador. Utiliza líneas de comandos para navegar por archivos y directorios, al mismo tiempo se utiliza para interactuar con programas que no tienen interfaz gráfica.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9" name="Google Shape;9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075" y="2622100"/>
            <a:ext cx="5495412" cy="2325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60000" dist="47625">
              <a:srgbClr val="000000">
                <a:alpha val="16000"/>
              </a:srgbClr>
            </a:outerShdw>
          </a:effectLst>
        </p:spPr>
      </p:pic>
      <p:sp>
        <p:nvSpPr>
          <p:cNvPr id="910" name="Google Shape;910;p38"/>
          <p:cNvSpPr/>
          <p:nvPr/>
        </p:nvSpPr>
        <p:spPr>
          <a:xfrm>
            <a:off x="5977375" y="74325"/>
            <a:ext cx="1998000" cy="43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9"/>
          <p:cNvSpPr txBox="1"/>
          <p:nvPr>
            <p:ph type="title"/>
          </p:nvPr>
        </p:nvSpPr>
        <p:spPr>
          <a:xfrm>
            <a:off x="2550488" y="1003775"/>
            <a:ext cx="44463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B5394"/>
                </a:solidFill>
              </a:rPr>
              <a:t>Inicialización de la Terminal</a:t>
            </a:r>
            <a:endParaRPr sz="2800">
              <a:solidFill>
                <a:srgbClr val="0B5394"/>
              </a:solidFill>
            </a:endParaRPr>
          </a:p>
        </p:txBody>
      </p:sp>
      <p:pic>
        <p:nvPicPr>
          <p:cNvPr id="916" name="Google Shape;9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175" y="2092363"/>
            <a:ext cx="756285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7" name="Google Shape;91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4450" y="4432075"/>
            <a:ext cx="57841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8" name="Google Shape;918;p39"/>
          <p:cNvSpPr txBox="1"/>
          <p:nvPr/>
        </p:nvSpPr>
        <p:spPr>
          <a:xfrm>
            <a:off x="3094550" y="3824125"/>
            <a:ext cx="335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Descarga Git bash desde: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9" name="Google Shape;919;p39"/>
          <p:cNvSpPr/>
          <p:nvPr/>
        </p:nvSpPr>
        <p:spPr>
          <a:xfrm>
            <a:off x="5977375" y="74325"/>
            <a:ext cx="1998000" cy="43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4" name="Google Shape;924;p40"/>
          <p:cNvGrpSpPr/>
          <p:nvPr/>
        </p:nvGrpSpPr>
        <p:grpSpPr>
          <a:xfrm>
            <a:off x="1421870" y="1855609"/>
            <a:ext cx="1057569" cy="3086037"/>
            <a:chOff x="6745600" y="877675"/>
            <a:chExt cx="1213226" cy="3540251"/>
          </a:xfrm>
        </p:grpSpPr>
        <p:sp>
          <p:nvSpPr>
            <p:cNvPr id="925" name="Google Shape;925;p40"/>
            <p:cNvSpPr/>
            <p:nvPr/>
          </p:nvSpPr>
          <p:spPr>
            <a:xfrm>
              <a:off x="6745600" y="2042018"/>
              <a:ext cx="48880" cy="48880"/>
            </a:xfrm>
            <a:custGeom>
              <a:rect b="b" l="l" r="r" t="t"/>
              <a:pathLst>
                <a:path extrusionOk="0" h="943" w="943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30" y="942"/>
                    <a:pt x="943" y="730"/>
                    <a:pt x="943" y="456"/>
                  </a:cubicBezTo>
                  <a:cubicBezTo>
                    <a:pt x="943" y="213"/>
                    <a:pt x="730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7037062" y="2042018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56"/>
                  </a:cubicBezTo>
                  <a:cubicBezTo>
                    <a:pt x="1" y="730"/>
                    <a:pt x="214" y="942"/>
                    <a:pt x="457" y="942"/>
                  </a:cubicBezTo>
                  <a:cubicBezTo>
                    <a:pt x="730" y="942"/>
                    <a:pt x="943" y="730"/>
                    <a:pt x="943" y="45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7326969" y="2042018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61" y="942"/>
                    <a:pt x="973" y="730"/>
                    <a:pt x="973" y="45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7618432" y="2042018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56"/>
                  </a:cubicBezTo>
                  <a:cubicBezTo>
                    <a:pt x="1" y="730"/>
                    <a:pt x="214" y="942"/>
                    <a:pt x="457" y="942"/>
                  </a:cubicBezTo>
                  <a:cubicBezTo>
                    <a:pt x="730" y="942"/>
                    <a:pt x="943" y="730"/>
                    <a:pt x="943" y="45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7908339" y="2042018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61" y="942"/>
                    <a:pt x="973" y="730"/>
                    <a:pt x="973" y="45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6745600" y="1750505"/>
              <a:ext cx="50487" cy="48932"/>
            </a:xfrm>
            <a:custGeom>
              <a:rect b="b" l="l" r="r" t="t"/>
              <a:pathLst>
                <a:path extrusionOk="0" h="944" w="974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30" y="943"/>
                    <a:pt x="973" y="730"/>
                    <a:pt x="973" y="487"/>
                  </a:cubicBezTo>
                  <a:cubicBezTo>
                    <a:pt x="973" y="214"/>
                    <a:pt x="730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6745600" y="1460650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30" y="942"/>
                    <a:pt x="973" y="730"/>
                    <a:pt x="973" y="456"/>
                  </a:cubicBezTo>
                  <a:cubicBezTo>
                    <a:pt x="973" y="213"/>
                    <a:pt x="730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6745600" y="1169137"/>
              <a:ext cx="50487" cy="48932"/>
            </a:xfrm>
            <a:custGeom>
              <a:rect b="b" l="l" r="r" t="t"/>
              <a:pathLst>
                <a:path extrusionOk="0" h="944" w="974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30" y="943"/>
                    <a:pt x="973" y="730"/>
                    <a:pt x="973" y="487"/>
                  </a:cubicBezTo>
                  <a:cubicBezTo>
                    <a:pt x="973" y="214"/>
                    <a:pt x="730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6745600" y="877675"/>
              <a:ext cx="50487" cy="50487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30" y="973"/>
                    <a:pt x="973" y="761"/>
                    <a:pt x="973" y="487"/>
                  </a:cubicBezTo>
                  <a:cubicBezTo>
                    <a:pt x="973" y="214"/>
                    <a:pt x="730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7037062" y="1750505"/>
              <a:ext cx="48932" cy="48932"/>
            </a:xfrm>
            <a:custGeom>
              <a:rect b="b" l="l" r="r" t="t"/>
              <a:pathLst>
                <a:path extrusionOk="0" h="944" w="944">
                  <a:moveTo>
                    <a:pt x="457" y="1"/>
                  </a:moveTo>
                  <a:cubicBezTo>
                    <a:pt x="214" y="1"/>
                    <a:pt x="1" y="214"/>
                    <a:pt x="1" y="487"/>
                  </a:cubicBezTo>
                  <a:cubicBezTo>
                    <a:pt x="1" y="730"/>
                    <a:pt x="214" y="943"/>
                    <a:pt x="457" y="943"/>
                  </a:cubicBezTo>
                  <a:cubicBezTo>
                    <a:pt x="730" y="943"/>
                    <a:pt x="943" y="730"/>
                    <a:pt x="943" y="487"/>
                  </a:cubicBezTo>
                  <a:cubicBezTo>
                    <a:pt x="943" y="214"/>
                    <a:pt x="730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7037062" y="1460650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56"/>
                  </a:cubicBezTo>
                  <a:cubicBezTo>
                    <a:pt x="1" y="730"/>
                    <a:pt x="214" y="942"/>
                    <a:pt x="457" y="942"/>
                  </a:cubicBezTo>
                  <a:cubicBezTo>
                    <a:pt x="730" y="942"/>
                    <a:pt x="943" y="730"/>
                    <a:pt x="943" y="45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7037062" y="1169137"/>
              <a:ext cx="48932" cy="48932"/>
            </a:xfrm>
            <a:custGeom>
              <a:rect b="b" l="l" r="r" t="t"/>
              <a:pathLst>
                <a:path extrusionOk="0" h="944" w="944">
                  <a:moveTo>
                    <a:pt x="457" y="1"/>
                  </a:moveTo>
                  <a:cubicBezTo>
                    <a:pt x="214" y="1"/>
                    <a:pt x="1" y="214"/>
                    <a:pt x="1" y="487"/>
                  </a:cubicBezTo>
                  <a:cubicBezTo>
                    <a:pt x="1" y="730"/>
                    <a:pt x="214" y="943"/>
                    <a:pt x="457" y="943"/>
                  </a:cubicBezTo>
                  <a:cubicBezTo>
                    <a:pt x="730" y="943"/>
                    <a:pt x="943" y="730"/>
                    <a:pt x="943" y="487"/>
                  </a:cubicBezTo>
                  <a:cubicBezTo>
                    <a:pt x="943" y="214"/>
                    <a:pt x="730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7037062" y="877675"/>
              <a:ext cx="48932" cy="50487"/>
            </a:xfrm>
            <a:custGeom>
              <a:rect b="b" l="l" r="r" t="t"/>
              <a:pathLst>
                <a:path extrusionOk="0" h="974" w="944">
                  <a:moveTo>
                    <a:pt x="457" y="1"/>
                  </a:moveTo>
                  <a:cubicBezTo>
                    <a:pt x="214" y="1"/>
                    <a:pt x="1" y="214"/>
                    <a:pt x="1" y="487"/>
                  </a:cubicBezTo>
                  <a:cubicBezTo>
                    <a:pt x="1" y="761"/>
                    <a:pt x="214" y="973"/>
                    <a:pt x="457" y="973"/>
                  </a:cubicBezTo>
                  <a:cubicBezTo>
                    <a:pt x="730" y="973"/>
                    <a:pt x="943" y="761"/>
                    <a:pt x="943" y="487"/>
                  </a:cubicBezTo>
                  <a:cubicBezTo>
                    <a:pt x="943" y="214"/>
                    <a:pt x="730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7326969" y="1750505"/>
              <a:ext cx="50487" cy="48932"/>
            </a:xfrm>
            <a:custGeom>
              <a:rect b="b" l="l" r="r" t="t"/>
              <a:pathLst>
                <a:path extrusionOk="0" h="944" w="974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61" y="943"/>
                    <a:pt x="973" y="730"/>
                    <a:pt x="973" y="487"/>
                  </a:cubicBezTo>
                  <a:cubicBezTo>
                    <a:pt x="973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7326969" y="1460650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61" y="942"/>
                    <a:pt x="973" y="730"/>
                    <a:pt x="973" y="45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7326969" y="1169137"/>
              <a:ext cx="50487" cy="48932"/>
            </a:xfrm>
            <a:custGeom>
              <a:rect b="b" l="l" r="r" t="t"/>
              <a:pathLst>
                <a:path extrusionOk="0" h="944" w="974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61" y="943"/>
                    <a:pt x="973" y="730"/>
                    <a:pt x="973" y="487"/>
                  </a:cubicBezTo>
                  <a:cubicBezTo>
                    <a:pt x="973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7326969" y="877675"/>
              <a:ext cx="50487" cy="50487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7618432" y="1750505"/>
              <a:ext cx="48932" cy="48932"/>
            </a:xfrm>
            <a:custGeom>
              <a:rect b="b" l="l" r="r" t="t"/>
              <a:pathLst>
                <a:path extrusionOk="0" h="944" w="944">
                  <a:moveTo>
                    <a:pt x="457" y="1"/>
                  </a:moveTo>
                  <a:cubicBezTo>
                    <a:pt x="214" y="1"/>
                    <a:pt x="1" y="214"/>
                    <a:pt x="1" y="487"/>
                  </a:cubicBezTo>
                  <a:cubicBezTo>
                    <a:pt x="1" y="730"/>
                    <a:pt x="214" y="943"/>
                    <a:pt x="457" y="943"/>
                  </a:cubicBezTo>
                  <a:cubicBezTo>
                    <a:pt x="730" y="943"/>
                    <a:pt x="943" y="730"/>
                    <a:pt x="943" y="487"/>
                  </a:cubicBezTo>
                  <a:cubicBezTo>
                    <a:pt x="943" y="214"/>
                    <a:pt x="730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7618432" y="1460650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56"/>
                  </a:cubicBezTo>
                  <a:cubicBezTo>
                    <a:pt x="1" y="730"/>
                    <a:pt x="214" y="942"/>
                    <a:pt x="457" y="942"/>
                  </a:cubicBezTo>
                  <a:cubicBezTo>
                    <a:pt x="730" y="942"/>
                    <a:pt x="943" y="730"/>
                    <a:pt x="943" y="45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7618432" y="1169137"/>
              <a:ext cx="48932" cy="48932"/>
            </a:xfrm>
            <a:custGeom>
              <a:rect b="b" l="l" r="r" t="t"/>
              <a:pathLst>
                <a:path extrusionOk="0" h="944" w="944">
                  <a:moveTo>
                    <a:pt x="457" y="1"/>
                  </a:moveTo>
                  <a:cubicBezTo>
                    <a:pt x="214" y="1"/>
                    <a:pt x="1" y="214"/>
                    <a:pt x="1" y="487"/>
                  </a:cubicBezTo>
                  <a:cubicBezTo>
                    <a:pt x="1" y="730"/>
                    <a:pt x="214" y="943"/>
                    <a:pt x="457" y="943"/>
                  </a:cubicBezTo>
                  <a:cubicBezTo>
                    <a:pt x="730" y="943"/>
                    <a:pt x="943" y="730"/>
                    <a:pt x="943" y="487"/>
                  </a:cubicBezTo>
                  <a:cubicBezTo>
                    <a:pt x="943" y="214"/>
                    <a:pt x="730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7618432" y="877675"/>
              <a:ext cx="48932" cy="50487"/>
            </a:xfrm>
            <a:custGeom>
              <a:rect b="b" l="l" r="r" t="t"/>
              <a:pathLst>
                <a:path extrusionOk="0" h="974" w="944">
                  <a:moveTo>
                    <a:pt x="457" y="1"/>
                  </a:moveTo>
                  <a:cubicBezTo>
                    <a:pt x="214" y="1"/>
                    <a:pt x="1" y="214"/>
                    <a:pt x="1" y="487"/>
                  </a:cubicBezTo>
                  <a:cubicBezTo>
                    <a:pt x="1" y="761"/>
                    <a:pt x="214" y="973"/>
                    <a:pt x="457" y="973"/>
                  </a:cubicBezTo>
                  <a:cubicBezTo>
                    <a:pt x="730" y="973"/>
                    <a:pt x="943" y="761"/>
                    <a:pt x="943" y="487"/>
                  </a:cubicBezTo>
                  <a:cubicBezTo>
                    <a:pt x="943" y="214"/>
                    <a:pt x="730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7908339" y="1750505"/>
              <a:ext cx="50487" cy="48932"/>
            </a:xfrm>
            <a:custGeom>
              <a:rect b="b" l="l" r="r" t="t"/>
              <a:pathLst>
                <a:path extrusionOk="0" h="944" w="974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61" y="943"/>
                    <a:pt x="973" y="730"/>
                    <a:pt x="973" y="487"/>
                  </a:cubicBezTo>
                  <a:cubicBezTo>
                    <a:pt x="973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7908339" y="1460650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61" y="942"/>
                    <a:pt x="973" y="730"/>
                    <a:pt x="973" y="45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7908339" y="1169137"/>
              <a:ext cx="50487" cy="48932"/>
            </a:xfrm>
            <a:custGeom>
              <a:rect b="b" l="l" r="r" t="t"/>
              <a:pathLst>
                <a:path extrusionOk="0" h="944" w="974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61" y="943"/>
                    <a:pt x="973" y="730"/>
                    <a:pt x="973" y="487"/>
                  </a:cubicBezTo>
                  <a:cubicBezTo>
                    <a:pt x="973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7908339" y="877675"/>
              <a:ext cx="50487" cy="50487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6745600" y="3204754"/>
              <a:ext cx="48880" cy="50435"/>
            </a:xfrm>
            <a:custGeom>
              <a:rect b="b" l="l" r="r" t="t"/>
              <a:pathLst>
                <a:path extrusionOk="0" h="973" w="943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30" y="973"/>
                    <a:pt x="943" y="760"/>
                    <a:pt x="943" y="486"/>
                  </a:cubicBezTo>
                  <a:cubicBezTo>
                    <a:pt x="943" y="213"/>
                    <a:pt x="730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7037062" y="3204754"/>
              <a:ext cx="48932" cy="50435"/>
            </a:xfrm>
            <a:custGeom>
              <a:rect b="b" l="l" r="r" t="t"/>
              <a:pathLst>
                <a:path extrusionOk="0" h="973" w="944">
                  <a:moveTo>
                    <a:pt x="45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57" y="973"/>
                  </a:cubicBezTo>
                  <a:cubicBezTo>
                    <a:pt x="730" y="973"/>
                    <a:pt x="943" y="760"/>
                    <a:pt x="943" y="48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7326969" y="3204754"/>
              <a:ext cx="50487" cy="5043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6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7618432" y="3204754"/>
              <a:ext cx="48932" cy="50435"/>
            </a:xfrm>
            <a:custGeom>
              <a:rect b="b" l="l" r="r" t="t"/>
              <a:pathLst>
                <a:path extrusionOk="0" h="973" w="944">
                  <a:moveTo>
                    <a:pt x="45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57" y="973"/>
                  </a:cubicBezTo>
                  <a:cubicBezTo>
                    <a:pt x="730" y="973"/>
                    <a:pt x="943" y="760"/>
                    <a:pt x="943" y="48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7908339" y="3204754"/>
              <a:ext cx="50487" cy="5043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6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6745600" y="2914848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30" y="943"/>
                    <a:pt x="973" y="730"/>
                    <a:pt x="973" y="456"/>
                  </a:cubicBezTo>
                  <a:cubicBezTo>
                    <a:pt x="973" y="213"/>
                    <a:pt x="730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6745600" y="2623386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30" y="942"/>
                    <a:pt x="973" y="730"/>
                    <a:pt x="973" y="486"/>
                  </a:cubicBezTo>
                  <a:cubicBezTo>
                    <a:pt x="973" y="213"/>
                    <a:pt x="730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6745600" y="2333480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30" y="943"/>
                    <a:pt x="973" y="730"/>
                    <a:pt x="973" y="456"/>
                  </a:cubicBezTo>
                  <a:cubicBezTo>
                    <a:pt x="973" y="213"/>
                    <a:pt x="730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7037062" y="2914848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56"/>
                  </a:cubicBezTo>
                  <a:cubicBezTo>
                    <a:pt x="1" y="730"/>
                    <a:pt x="214" y="943"/>
                    <a:pt x="457" y="943"/>
                  </a:cubicBezTo>
                  <a:cubicBezTo>
                    <a:pt x="730" y="943"/>
                    <a:pt x="943" y="730"/>
                    <a:pt x="943" y="45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7037062" y="2623386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30"/>
                    <a:pt x="214" y="942"/>
                    <a:pt x="457" y="942"/>
                  </a:cubicBezTo>
                  <a:cubicBezTo>
                    <a:pt x="730" y="942"/>
                    <a:pt x="943" y="730"/>
                    <a:pt x="943" y="48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7037062" y="2333480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56"/>
                  </a:cubicBezTo>
                  <a:cubicBezTo>
                    <a:pt x="1" y="730"/>
                    <a:pt x="214" y="943"/>
                    <a:pt x="457" y="943"/>
                  </a:cubicBezTo>
                  <a:cubicBezTo>
                    <a:pt x="730" y="943"/>
                    <a:pt x="943" y="730"/>
                    <a:pt x="943" y="45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7326969" y="2914848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61" y="943"/>
                    <a:pt x="973" y="730"/>
                    <a:pt x="973" y="45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7326969" y="2623386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61" y="942"/>
                    <a:pt x="973" y="73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7326969" y="2333480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61" y="943"/>
                    <a:pt x="973" y="730"/>
                    <a:pt x="973" y="45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7618432" y="2914848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56"/>
                  </a:cubicBezTo>
                  <a:cubicBezTo>
                    <a:pt x="1" y="730"/>
                    <a:pt x="214" y="943"/>
                    <a:pt x="457" y="943"/>
                  </a:cubicBezTo>
                  <a:cubicBezTo>
                    <a:pt x="730" y="943"/>
                    <a:pt x="943" y="730"/>
                    <a:pt x="943" y="45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7618432" y="2623386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30"/>
                    <a:pt x="214" y="942"/>
                    <a:pt x="457" y="942"/>
                  </a:cubicBezTo>
                  <a:cubicBezTo>
                    <a:pt x="730" y="942"/>
                    <a:pt x="943" y="730"/>
                    <a:pt x="943" y="48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7618432" y="2333480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56"/>
                  </a:cubicBezTo>
                  <a:cubicBezTo>
                    <a:pt x="1" y="730"/>
                    <a:pt x="214" y="943"/>
                    <a:pt x="457" y="943"/>
                  </a:cubicBezTo>
                  <a:cubicBezTo>
                    <a:pt x="730" y="943"/>
                    <a:pt x="943" y="730"/>
                    <a:pt x="943" y="45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7908339" y="2914848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61" y="943"/>
                    <a:pt x="973" y="730"/>
                    <a:pt x="973" y="45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7908339" y="2623386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61" y="942"/>
                    <a:pt x="973" y="73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7908339" y="2333480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61" y="943"/>
                    <a:pt x="973" y="730"/>
                    <a:pt x="973" y="45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6745600" y="4369046"/>
              <a:ext cx="48880" cy="48880"/>
            </a:xfrm>
            <a:custGeom>
              <a:rect b="b" l="l" r="r" t="t"/>
              <a:pathLst>
                <a:path extrusionOk="0" h="943" w="943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30" y="943"/>
                    <a:pt x="943" y="730"/>
                    <a:pt x="943" y="456"/>
                  </a:cubicBezTo>
                  <a:cubicBezTo>
                    <a:pt x="943" y="213"/>
                    <a:pt x="730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7037062" y="4369046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56"/>
                  </a:cubicBezTo>
                  <a:cubicBezTo>
                    <a:pt x="1" y="730"/>
                    <a:pt x="214" y="943"/>
                    <a:pt x="457" y="943"/>
                  </a:cubicBezTo>
                  <a:cubicBezTo>
                    <a:pt x="730" y="943"/>
                    <a:pt x="943" y="730"/>
                    <a:pt x="943" y="45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7326969" y="4369046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61" y="943"/>
                    <a:pt x="973" y="730"/>
                    <a:pt x="973" y="45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7618432" y="4369046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56"/>
                  </a:cubicBezTo>
                  <a:cubicBezTo>
                    <a:pt x="1" y="730"/>
                    <a:pt x="214" y="943"/>
                    <a:pt x="457" y="943"/>
                  </a:cubicBezTo>
                  <a:cubicBezTo>
                    <a:pt x="730" y="943"/>
                    <a:pt x="943" y="730"/>
                    <a:pt x="943" y="45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7908339" y="4369046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61" y="943"/>
                    <a:pt x="973" y="730"/>
                    <a:pt x="973" y="45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6745600" y="4077584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87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30" y="942"/>
                    <a:pt x="973" y="730"/>
                    <a:pt x="973" y="487"/>
                  </a:cubicBezTo>
                  <a:cubicBezTo>
                    <a:pt x="973" y="213"/>
                    <a:pt x="730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6745600" y="3786123"/>
              <a:ext cx="50487" cy="5043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30" y="973"/>
                    <a:pt x="973" y="760"/>
                    <a:pt x="973" y="486"/>
                  </a:cubicBezTo>
                  <a:cubicBezTo>
                    <a:pt x="973" y="213"/>
                    <a:pt x="730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6745600" y="3496216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87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30" y="942"/>
                    <a:pt x="973" y="730"/>
                    <a:pt x="973" y="487"/>
                  </a:cubicBezTo>
                  <a:cubicBezTo>
                    <a:pt x="973" y="213"/>
                    <a:pt x="730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7037062" y="4077584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30"/>
                    <a:pt x="214" y="942"/>
                    <a:pt x="457" y="942"/>
                  </a:cubicBezTo>
                  <a:cubicBezTo>
                    <a:pt x="730" y="942"/>
                    <a:pt x="943" y="730"/>
                    <a:pt x="943" y="487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7037062" y="3786123"/>
              <a:ext cx="48932" cy="50435"/>
            </a:xfrm>
            <a:custGeom>
              <a:rect b="b" l="l" r="r" t="t"/>
              <a:pathLst>
                <a:path extrusionOk="0" h="973" w="944">
                  <a:moveTo>
                    <a:pt x="45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57" y="973"/>
                  </a:cubicBezTo>
                  <a:cubicBezTo>
                    <a:pt x="730" y="973"/>
                    <a:pt x="943" y="760"/>
                    <a:pt x="943" y="48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7037062" y="3496216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30"/>
                    <a:pt x="214" y="942"/>
                    <a:pt x="457" y="942"/>
                  </a:cubicBezTo>
                  <a:cubicBezTo>
                    <a:pt x="730" y="942"/>
                    <a:pt x="943" y="730"/>
                    <a:pt x="943" y="487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7326969" y="4077584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87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61" y="942"/>
                    <a:pt x="973" y="730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7326969" y="3786123"/>
              <a:ext cx="50487" cy="5043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6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7326969" y="3496216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87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61" y="942"/>
                    <a:pt x="973" y="730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7618432" y="4077584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30"/>
                    <a:pt x="214" y="942"/>
                    <a:pt x="457" y="942"/>
                  </a:cubicBezTo>
                  <a:cubicBezTo>
                    <a:pt x="730" y="942"/>
                    <a:pt x="943" y="730"/>
                    <a:pt x="943" y="487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7618432" y="3786123"/>
              <a:ext cx="48932" cy="50435"/>
            </a:xfrm>
            <a:custGeom>
              <a:rect b="b" l="l" r="r" t="t"/>
              <a:pathLst>
                <a:path extrusionOk="0" h="973" w="944">
                  <a:moveTo>
                    <a:pt x="45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57" y="973"/>
                  </a:cubicBezTo>
                  <a:cubicBezTo>
                    <a:pt x="730" y="973"/>
                    <a:pt x="943" y="760"/>
                    <a:pt x="943" y="48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7618432" y="3496216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30"/>
                    <a:pt x="214" y="942"/>
                    <a:pt x="457" y="942"/>
                  </a:cubicBezTo>
                  <a:cubicBezTo>
                    <a:pt x="730" y="942"/>
                    <a:pt x="943" y="730"/>
                    <a:pt x="943" y="487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7908339" y="4077584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87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61" y="942"/>
                    <a:pt x="973" y="730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7908339" y="3786123"/>
              <a:ext cx="50487" cy="5043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6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7908339" y="3496216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87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61" y="942"/>
                    <a:pt x="973" y="730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0" name="Google Shape;990;p40"/>
          <p:cNvSpPr txBox="1"/>
          <p:nvPr>
            <p:ph type="title"/>
          </p:nvPr>
        </p:nvSpPr>
        <p:spPr>
          <a:xfrm>
            <a:off x="3724463" y="1306250"/>
            <a:ext cx="44463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Utilizando el Terminal</a:t>
            </a:r>
            <a:endParaRPr sz="3300"/>
          </a:p>
        </p:txBody>
      </p:sp>
      <p:sp>
        <p:nvSpPr>
          <p:cNvPr id="991" name="Google Shape;991;p40"/>
          <p:cNvSpPr txBox="1"/>
          <p:nvPr>
            <p:ph idx="1" type="subTitle"/>
          </p:nvPr>
        </p:nvSpPr>
        <p:spPr>
          <a:xfrm>
            <a:off x="3724463" y="2189125"/>
            <a:ext cx="4446300" cy="22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Estudiaremos comandos básicos que nos ayudarán a movernos y ubicarnos dentro de los directorios de nuestro computador, como también listar los archivos o carpetas al interior de un directorio.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necesario que sepamos movilizarnos y utilizar la terminal, ya que algunas herramientas solo permiten la interacción a través de ella.</a:t>
            </a:r>
            <a:endParaRPr/>
          </a:p>
        </p:txBody>
      </p:sp>
      <p:sp>
        <p:nvSpPr>
          <p:cNvPr id="992" name="Google Shape;992;p40"/>
          <p:cNvSpPr/>
          <p:nvPr/>
        </p:nvSpPr>
        <p:spPr>
          <a:xfrm>
            <a:off x="422750" y="1096850"/>
            <a:ext cx="3055800" cy="335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36576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Ventajas de interactuar por el terminal</a:t>
            </a:r>
            <a:endParaRPr b="1" sz="1300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82550" lvl="0" marL="365760" rtl="0" algn="l">
              <a:spcBef>
                <a:spcPts val="1000"/>
              </a:spcBef>
              <a:spcAft>
                <a:spcPts val="0"/>
              </a:spcAft>
              <a:buClr>
                <a:srgbClr val="3D85C6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Requiere menos memoria que las interfaces visuales.</a:t>
            </a:r>
            <a:endParaRPr sz="1300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82550" lvl="0" marL="365760" rtl="0" algn="l">
              <a:spcBef>
                <a:spcPts val="1000"/>
              </a:spcBef>
              <a:spcAft>
                <a:spcPts val="0"/>
              </a:spcAft>
              <a:buClr>
                <a:srgbClr val="3D85C6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Si se sabe los comandos, es mucho más rápido y eficiente que una interfaz.</a:t>
            </a:r>
            <a:endParaRPr sz="1300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88900" lvl="0" marL="365760" rtl="0" algn="l">
              <a:spcBef>
                <a:spcPts val="1000"/>
              </a:spcBef>
              <a:spcAft>
                <a:spcPts val="1000"/>
              </a:spcAft>
              <a:buClr>
                <a:srgbClr val="3D85C6"/>
              </a:buClr>
              <a:buSzPts val="1400"/>
              <a:buFont typeface="Roboto"/>
              <a:buAutoNum type="arabicPeriod"/>
            </a:pPr>
            <a:r>
              <a:rPr lang="en" sz="130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Requiere menos recursos a pesar de la misma precisión.</a:t>
            </a:r>
            <a:r>
              <a:rPr lang="en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sp>
        <p:nvSpPr>
          <p:cNvPr id="993" name="Google Shape;993;p40"/>
          <p:cNvSpPr/>
          <p:nvPr/>
        </p:nvSpPr>
        <p:spPr>
          <a:xfrm>
            <a:off x="5977375" y="74325"/>
            <a:ext cx="1998000" cy="43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1"/>
          <p:cNvSpPr txBox="1"/>
          <p:nvPr>
            <p:ph type="title"/>
          </p:nvPr>
        </p:nvSpPr>
        <p:spPr>
          <a:xfrm>
            <a:off x="3724475" y="1094075"/>
            <a:ext cx="44463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Explicación de las estructuras de directorio</a:t>
            </a:r>
            <a:endParaRPr sz="2300"/>
          </a:p>
        </p:txBody>
      </p:sp>
      <p:sp>
        <p:nvSpPr>
          <p:cNvPr id="999" name="Google Shape;999;p41"/>
          <p:cNvSpPr txBox="1"/>
          <p:nvPr>
            <p:ph idx="1" type="subTitle"/>
          </p:nvPr>
        </p:nvSpPr>
        <p:spPr>
          <a:xfrm>
            <a:off x="3724463" y="2189125"/>
            <a:ext cx="4446300" cy="22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</a:t>
            </a:r>
            <a:r>
              <a:rPr b="1" lang="en"/>
              <a:t>directorios </a:t>
            </a:r>
            <a:r>
              <a:rPr lang="en"/>
              <a:t>o </a:t>
            </a:r>
            <a:r>
              <a:rPr b="1" lang="en"/>
              <a:t>carpetas </a:t>
            </a:r>
            <a:r>
              <a:rPr lang="en"/>
              <a:t>de nuestro computador tienen una estructura del</a:t>
            </a:r>
            <a:r>
              <a:rPr b="1" lang="en"/>
              <a:t> tipo árbol.</a:t>
            </a:r>
            <a:r>
              <a:rPr lang="en"/>
              <a:t> El árbol de directorios comienza en la raíz y contiene ramas o directorios, al mismo tiempo que al interior de estos directorios pueden existir archivos u otros directorios.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El término técnico </a:t>
            </a:r>
            <a:r>
              <a:rPr b="1" lang="en"/>
              <a:t>nodo </a:t>
            </a:r>
            <a:r>
              <a:rPr lang="en"/>
              <a:t>se utiliza para referirse a un archivo o un directorio. El </a:t>
            </a:r>
            <a:r>
              <a:rPr b="1" lang="en"/>
              <a:t>nodo </a:t>
            </a:r>
            <a:r>
              <a:rPr lang="en"/>
              <a:t>principal de tu computador regularmente se identifica con el símbolo /, también llamado raíz.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0" name="Google Shape;100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25" y="1145663"/>
            <a:ext cx="3419676" cy="3131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41"/>
          <p:cNvSpPr/>
          <p:nvPr/>
        </p:nvSpPr>
        <p:spPr>
          <a:xfrm>
            <a:off x="5977375" y="74325"/>
            <a:ext cx="1998000" cy="43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6" name="Google Shape;100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550" y="1558376"/>
            <a:ext cx="4013474" cy="2548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7" name="Google Shape;1007;p42"/>
          <p:cNvGrpSpPr/>
          <p:nvPr/>
        </p:nvGrpSpPr>
        <p:grpSpPr>
          <a:xfrm>
            <a:off x="1030858" y="1484300"/>
            <a:ext cx="7039151" cy="1463400"/>
            <a:chOff x="589875" y="1484288"/>
            <a:chExt cx="7480500" cy="1463400"/>
          </a:xfrm>
        </p:grpSpPr>
        <p:sp>
          <p:nvSpPr>
            <p:cNvPr id="1008" name="Google Shape;1008;p42"/>
            <p:cNvSpPr/>
            <p:nvPr/>
          </p:nvSpPr>
          <p:spPr>
            <a:xfrm>
              <a:off x="5832075" y="1484288"/>
              <a:ext cx="2238300" cy="1463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09" name="Google Shape;1009;p42"/>
            <p:cNvCxnSpPr>
              <a:endCxn id="1008" idx="1"/>
            </p:cNvCxnSpPr>
            <p:nvPr/>
          </p:nvCxnSpPr>
          <p:spPr>
            <a:xfrm>
              <a:off x="589875" y="2001488"/>
              <a:ext cx="5242200" cy="2145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grpSp>
        <p:nvGrpSpPr>
          <p:cNvPr id="1010" name="Google Shape;1010;p42"/>
          <p:cNvGrpSpPr/>
          <p:nvPr/>
        </p:nvGrpSpPr>
        <p:grpSpPr>
          <a:xfrm>
            <a:off x="1503975" y="2125713"/>
            <a:ext cx="6566400" cy="2534400"/>
            <a:chOff x="1503975" y="2125713"/>
            <a:chExt cx="6566400" cy="2534400"/>
          </a:xfrm>
        </p:grpSpPr>
        <p:sp>
          <p:nvSpPr>
            <p:cNvPr id="1011" name="Google Shape;1011;p42"/>
            <p:cNvSpPr/>
            <p:nvPr/>
          </p:nvSpPr>
          <p:spPr>
            <a:xfrm>
              <a:off x="5832075" y="3196713"/>
              <a:ext cx="2238300" cy="1463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12" name="Google Shape;1012;p42"/>
            <p:cNvCxnSpPr>
              <a:stCxn id="1011" idx="1"/>
            </p:cNvCxnSpPr>
            <p:nvPr/>
          </p:nvCxnSpPr>
          <p:spPr>
            <a:xfrm rot="10800000">
              <a:off x="1503975" y="2125713"/>
              <a:ext cx="4328100" cy="1802700"/>
            </a:xfrm>
            <a:prstGeom prst="bentConnector3">
              <a:avLst>
                <a:gd fmla="val 58425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1013" name="Google Shape;1013;p42"/>
          <p:cNvSpPr txBox="1"/>
          <p:nvPr>
            <p:ph type="title"/>
          </p:nvPr>
        </p:nvSpPr>
        <p:spPr>
          <a:xfrm>
            <a:off x="620550" y="595675"/>
            <a:ext cx="7810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Conocer en qué directorio estamos</a:t>
            </a:r>
            <a:endParaRPr/>
          </a:p>
        </p:txBody>
      </p:sp>
      <p:sp>
        <p:nvSpPr>
          <p:cNvPr id="1014" name="Google Shape;1014;p42"/>
          <p:cNvSpPr txBox="1"/>
          <p:nvPr>
            <p:ph idx="2" type="subTitle"/>
          </p:nvPr>
        </p:nvSpPr>
        <p:spPr>
          <a:xfrm>
            <a:off x="6188525" y="2072525"/>
            <a:ext cx="16908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Este </a:t>
            </a:r>
            <a:r>
              <a:rPr lang="en" sz="1200"/>
              <a:t>commando</a:t>
            </a:r>
            <a:r>
              <a:rPr lang="en" sz="1200"/>
              <a:t> “pwd” nos dice donde estamos. </a:t>
            </a:r>
            <a:endParaRPr sz="1200"/>
          </a:p>
        </p:txBody>
      </p:sp>
      <p:sp>
        <p:nvSpPr>
          <p:cNvPr id="1015" name="Google Shape;1015;p42"/>
          <p:cNvSpPr txBox="1"/>
          <p:nvPr>
            <p:ph idx="1" type="subTitle"/>
          </p:nvPr>
        </p:nvSpPr>
        <p:spPr>
          <a:xfrm>
            <a:off x="5922300" y="1496325"/>
            <a:ext cx="20667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Comando</a:t>
            </a:r>
            <a:endParaRPr sz="2000"/>
          </a:p>
        </p:txBody>
      </p:sp>
      <p:sp>
        <p:nvSpPr>
          <p:cNvPr id="1016" name="Google Shape;1016;p42"/>
          <p:cNvSpPr txBox="1"/>
          <p:nvPr>
            <p:ph idx="3" type="subTitle"/>
          </p:nvPr>
        </p:nvSpPr>
        <p:spPr>
          <a:xfrm>
            <a:off x="5922300" y="3235625"/>
            <a:ext cx="20667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Ruta</a:t>
            </a:r>
            <a:endParaRPr/>
          </a:p>
        </p:txBody>
      </p:sp>
      <p:grpSp>
        <p:nvGrpSpPr>
          <p:cNvPr id="1017" name="Google Shape;1017;p42"/>
          <p:cNvGrpSpPr/>
          <p:nvPr/>
        </p:nvGrpSpPr>
        <p:grpSpPr>
          <a:xfrm>
            <a:off x="6014963" y="2006913"/>
            <a:ext cx="525100" cy="35725"/>
            <a:chOff x="5384875" y="659125"/>
            <a:chExt cx="525100" cy="35725"/>
          </a:xfrm>
        </p:grpSpPr>
        <p:sp>
          <p:nvSpPr>
            <p:cNvPr id="1018" name="Google Shape;1018;p42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2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2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2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2" name="Google Shape;1022;p42"/>
          <p:cNvGrpSpPr/>
          <p:nvPr/>
        </p:nvGrpSpPr>
        <p:grpSpPr>
          <a:xfrm>
            <a:off x="6014963" y="3746213"/>
            <a:ext cx="525100" cy="35725"/>
            <a:chOff x="5384875" y="659125"/>
            <a:chExt cx="525100" cy="35725"/>
          </a:xfrm>
        </p:grpSpPr>
        <p:sp>
          <p:nvSpPr>
            <p:cNvPr id="1023" name="Google Shape;1023;p42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2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2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2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7" name="Google Shape;1027;p42"/>
          <p:cNvSpPr/>
          <p:nvPr/>
        </p:nvSpPr>
        <p:spPr>
          <a:xfrm>
            <a:off x="-712200" y="3139363"/>
            <a:ext cx="2648413" cy="2651737"/>
          </a:xfrm>
          <a:custGeom>
            <a:rect b="b" l="l" r="r" t="t"/>
            <a:pathLst>
              <a:path extrusionOk="0" h="23132" w="23102">
                <a:moveTo>
                  <a:pt x="23101" y="11581"/>
                </a:moveTo>
                <a:cubicBezTo>
                  <a:pt x="23101" y="17964"/>
                  <a:pt x="17934" y="23131"/>
                  <a:pt x="11551" y="23131"/>
                </a:cubicBezTo>
                <a:cubicBezTo>
                  <a:pt x="5168" y="23131"/>
                  <a:pt x="1" y="17964"/>
                  <a:pt x="1" y="11581"/>
                </a:cubicBezTo>
                <a:cubicBezTo>
                  <a:pt x="1" y="5198"/>
                  <a:pt x="5168" y="0"/>
                  <a:pt x="11551" y="0"/>
                </a:cubicBezTo>
                <a:cubicBezTo>
                  <a:pt x="17934" y="0"/>
                  <a:pt x="23101" y="5198"/>
                  <a:pt x="23101" y="1158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42"/>
          <p:cNvSpPr txBox="1"/>
          <p:nvPr>
            <p:ph idx="4" type="subTitle"/>
          </p:nvPr>
        </p:nvSpPr>
        <p:spPr>
          <a:xfrm>
            <a:off x="6023400" y="3781950"/>
            <a:ext cx="18645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Nos dice los directorios a seguir para llegar a donde se encuentra la terminal. </a:t>
            </a:r>
            <a:endParaRPr sz="1200"/>
          </a:p>
        </p:txBody>
      </p:sp>
      <p:sp>
        <p:nvSpPr>
          <p:cNvPr id="1029" name="Google Shape;1029;p42"/>
          <p:cNvSpPr/>
          <p:nvPr/>
        </p:nvSpPr>
        <p:spPr>
          <a:xfrm>
            <a:off x="5977375" y="74325"/>
            <a:ext cx="1998000" cy="43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3"/>
          <p:cNvSpPr txBox="1"/>
          <p:nvPr>
            <p:ph type="title"/>
          </p:nvPr>
        </p:nvSpPr>
        <p:spPr>
          <a:xfrm>
            <a:off x="2460263" y="639250"/>
            <a:ext cx="44463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Listar archivos</a:t>
            </a:r>
            <a:endParaRPr/>
          </a:p>
        </p:txBody>
      </p:sp>
      <p:sp>
        <p:nvSpPr>
          <p:cNvPr id="1035" name="Google Shape;1035;p43"/>
          <p:cNvSpPr txBox="1"/>
          <p:nvPr>
            <p:ph idx="1" type="subTitle"/>
          </p:nvPr>
        </p:nvSpPr>
        <p:spPr>
          <a:xfrm>
            <a:off x="2055375" y="1522125"/>
            <a:ext cx="5188500" cy="11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Para usarlo escribe </a:t>
            </a:r>
            <a:r>
              <a:rPr b="1" i="1" lang="en" sz="1500">
                <a:highlight>
                  <a:schemeClr val="lt1"/>
                </a:highlight>
              </a:rPr>
              <a:t>ls</a:t>
            </a:r>
            <a:r>
              <a:rPr lang="en" sz="1500"/>
              <a:t> en tu terminal y presiona enter. Hace una lista de los archivos y directorios contenidos en el que se está ejecutando el comando. </a:t>
            </a:r>
            <a:endParaRPr sz="1500"/>
          </a:p>
        </p:txBody>
      </p:sp>
      <p:pic>
        <p:nvPicPr>
          <p:cNvPr id="1036" name="Google Shape;10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325" y="2492950"/>
            <a:ext cx="3578475" cy="2273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00000" dist="66675">
              <a:srgbClr val="000000">
                <a:alpha val="24000"/>
              </a:srgbClr>
            </a:outerShdw>
          </a:effectLst>
        </p:spPr>
      </p:pic>
      <p:sp>
        <p:nvSpPr>
          <p:cNvPr id="1037" name="Google Shape;1037;p43"/>
          <p:cNvSpPr/>
          <p:nvPr/>
        </p:nvSpPr>
        <p:spPr>
          <a:xfrm>
            <a:off x="5977375" y="74325"/>
            <a:ext cx="1998000" cy="43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44"/>
          <p:cNvSpPr txBox="1"/>
          <p:nvPr>
            <p:ph type="title"/>
          </p:nvPr>
        </p:nvSpPr>
        <p:spPr>
          <a:xfrm>
            <a:off x="620550" y="649950"/>
            <a:ext cx="7810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Comandos de Navegación entre Directorios</a:t>
            </a:r>
            <a:endParaRPr sz="2900"/>
          </a:p>
        </p:txBody>
      </p:sp>
      <p:sp>
        <p:nvSpPr>
          <p:cNvPr id="1043" name="Google Shape;1043;p44"/>
          <p:cNvSpPr txBox="1"/>
          <p:nvPr>
            <p:ph idx="1" type="subTitle"/>
          </p:nvPr>
        </p:nvSpPr>
        <p:spPr>
          <a:xfrm>
            <a:off x="620550" y="1351650"/>
            <a:ext cx="3781200" cy="11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/>
              <a:t>Aprenderemos a navegar entre directorios, para ello utilizaremos el comando llamado </a:t>
            </a:r>
            <a:r>
              <a:rPr b="1" lang="en" sz="1300">
                <a:solidFill>
                  <a:schemeClr val="dk2"/>
                </a:solidFill>
              </a:rPr>
              <a:t>cd </a:t>
            </a:r>
            <a:r>
              <a:rPr lang="en" sz="1300"/>
              <a:t>lo que significa change directory.</a:t>
            </a:r>
            <a:endParaRPr sz="13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/>
              <a:t>Escribe </a:t>
            </a:r>
            <a:r>
              <a:rPr b="1" lang="en" sz="1300">
                <a:solidFill>
                  <a:schemeClr val="dk2"/>
                </a:solidFill>
              </a:rPr>
              <a:t>cd /</a:t>
            </a:r>
            <a:r>
              <a:rPr lang="en" sz="1300"/>
              <a:t> y presiona enter, en la terminal.</a:t>
            </a:r>
            <a:endParaRPr sz="13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44" name="Google Shape;1044;p44"/>
          <p:cNvSpPr txBox="1"/>
          <p:nvPr>
            <p:ph idx="2" type="subTitle"/>
          </p:nvPr>
        </p:nvSpPr>
        <p:spPr>
          <a:xfrm>
            <a:off x="4649575" y="1351650"/>
            <a:ext cx="4188000" cy="12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Si queremos recorrer e introducirnos en algún otro directorio con </a:t>
            </a:r>
            <a:r>
              <a:rPr b="1" lang="en" sz="1300">
                <a:solidFill>
                  <a:schemeClr val="dk2"/>
                </a:solidFill>
              </a:rPr>
              <a:t>cd </a:t>
            </a:r>
            <a:r>
              <a:rPr lang="en" sz="1300"/>
              <a:t>debemos escribir </a:t>
            </a:r>
            <a:r>
              <a:rPr b="1" lang="en" sz="1300">
                <a:solidFill>
                  <a:schemeClr val="dk2"/>
                </a:solidFill>
              </a:rPr>
              <a:t>cd </a:t>
            </a:r>
            <a:r>
              <a:rPr lang="en" sz="1300"/>
              <a:t>+ la ruta al archivo que queremos llegar.</a:t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/>
              <a:t>Podemos comprobar que estamos en la carpeta correcta escribiendo </a:t>
            </a:r>
            <a:r>
              <a:rPr b="1" lang="en" sz="1300">
                <a:solidFill>
                  <a:schemeClr val="dk2"/>
                </a:solidFill>
              </a:rPr>
              <a:t>pwd</a:t>
            </a:r>
            <a:r>
              <a:rPr lang="en" sz="1300"/>
              <a:t>.</a:t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045" name="Google Shape;104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500" y="2839125"/>
            <a:ext cx="3871225" cy="208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00000" dist="85725">
              <a:srgbClr val="000000">
                <a:alpha val="30000"/>
              </a:srgbClr>
            </a:outerShdw>
          </a:effectLst>
        </p:spPr>
      </p:pic>
      <p:sp>
        <p:nvSpPr>
          <p:cNvPr id="1046" name="Google Shape;1046;p44"/>
          <p:cNvSpPr/>
          <p:nvPr/>
        </p:nvSpPr>
        <p:spPr>
          <a:xfrm>
            <a:off x="5977375" y="74325"/>
            <a:ext cx="1998000" cy="43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 Startup Business Pitch Deck by Slidesgo">
  <a:themeElements>
    <a:clrScheme name="Simple Light">
      <a:dk1>
        <a:srgbClr val="3D85C6"/>
      </a:dk1>
      <a:lt1>
        <a:srgbClr val="DAE3D7"/>
      </a:lt1>
      <a:dk2>
        <a:srgbClr val="00000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F9F35E55D2BD43AB0BF46A7F7C7208" ma:contentTypeVersion="12" ma:contentTypeDescription="Create a new document." ma:contentTypeScope="" ma:versionID="b586d549c08fb2c5ccac13ec35ca28f5">
  <xsd:schema xmlns:xsd="http://www.w3.org/2001/XMLSchema" xmlns:xs="http://www.w3.org/2001/XMLSchema" xmlns:p="http://schemas.microsoft.com/office/2006/metadata/properties" xmlns:ns2="3065d16d-8c0f-4d78-a5b7-1a85ab13f5a1" xmlns:ns3="68de436f-caba-42f4-9d44-8dd240517248" targetNamespace="http://schemas.microsoft.com/office/2006/metadata/properties" ma:root="true" ma:fieldsID="9aa87f6448cae2aec7bb63aa18e454f7" ns2:_="" ns3:_="">
    <xsd:import namespace="3065d16d-8c0f-4d78-a5b7-1a85ab13f5a1"/>
    <xsd:import namespace="68de436f-caba-42f4-9d44-8dd2405172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65d16d-8c0f-4d78-a5b7-1a85ab13f5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135f420e-76a7-4267-a51a-d48cf00ef8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de436f-caba-42f4-9d44-8dd24051724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c9dcf2c-7d30-4277-860b-d180506e4ce4}" ma:internalName="TaxCatchAll" ma:showField="CatchAllData" ma:web="68de436f-caba-42f4-9d44-8dd2405172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8de436f-caba-42f4-9d44-8dd240517248" xsi:nil="true"/>
    <lcf76f155ced4ddcb4097134ff3c332f xmlns="3065d16d-8c0f-4d78-a5b7-1a85ab13f5a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60B715C-93D7-4DE6-95F0-2177C4DAB0BE}"/>
</file>

<file path=customXml/itemProps2.xml><?xml version="1.0" encoding="utf-8"?>
<ds:datastoreItem xmlns:ds="http://schemas.openxmlformats.org/officeDocument/2006/customXml" ds:itemID="{8CAA9E9D-3EC8-4E48-8960-A6984882C712}"/>
</file>

<file path=customXml/itemProps3.xml><?xml version="1.0" encoding="utf-8"?>
<ds:datastoreItem xmlns:ds="http://schemas.openxmlformats.org/officeDocument/2006/customXml" ds:itemID="{263C9A48-1059-4431-8747-6090FB40596F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0x0101002BF9F35E55D2BD43AB0BF46A7F7C7208</vt:lpwstr>
  </property>
</Properties>
</file>