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Aldrich"/>
      <p:regular r:id="rId42"/>
    </p:embeddedFont>
    <p:embeddedFont>
      <p:font typeface="Raleway Black"/>
      <p:bold r:id="rId43"/>
      <p:boldItalic r:id="rId44"/>
    </p:embeddedFont>
    <p:embeddedFont>
      <p:font typeface="Didact Gothic"/>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219233-4D86-43F1-9D6E-476A41EF016D}">
  <a:tblStyle styleId="{00219233-4D86-43F1-9D6E-476A41EF01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Roboto-bold.fntdata"/><Relationship Id="rId18" Type="http://schemas.openxmlformats.org/officeDocument/2006/relationships/slide" Target="slides/slide13.xml"/><Relationship Id="rId42" Type="http://schemas.openxmlformats.org/officeDocument/2006/relationships/font" Target="fonts/Aldrich-regular.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italic.fntdata"/><Relationship Id="rId24" Type="http://schemas.openxmlformats.org/officeDocument/2006/relationships/slide" Target="slides/slide19.xml"/><Relationship Id="rId45" Type="http://schemas.openxmlformats.org/officeDocument/2006/relationships/font" Target="fonts/DidactGothic-regular.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RalewayBlack-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alewayBlack-bold.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tableStyles" Target="tableStyle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Roboto-regular.fntdata"/><Relationship Id="rId46" Type="http://schemas.openxmlformats.org/officeDocument/2006/relationships/customXml" Target="../customXml/item1.xml"/><Relationship Id="rId20" Type="http://schemas.openxmlformats.org/officeDocument/2006/relationships/slide" Target="slides/slide15.xml"/><Relationship Id="rId41"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e236874a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e236874a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e236874aa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e236874aa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e236874aa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e236874aa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e236874a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e236874a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e236874a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e236874a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e236874aa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e236874aa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e236874aa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e236874aa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e236874aa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e236874aa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e236874aa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e236874aa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e236874aa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e236874aa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e2406690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e2406690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e236874a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e236874a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e236874aa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e236874aa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e236874aa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e236874aa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e236874aa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e236874aa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e236874aa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e236874aa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e236874aa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e236874aa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e236874a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e236874a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e236874aa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e236874aa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e236874aa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e236874aa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e236874aa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e236874aa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e163abd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e163abd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e236874aa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e236874aa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e236874aa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e236874aa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e236874aa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e236874aa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e163abd6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e163abd6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e163abd6b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e163abd6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e163abd6b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e163abd6b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e236874a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e236874a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e24066903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e24066903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e236874a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e236874a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54988" y="516463"/>
            <a:ext cx="4750800" cy="3405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7200">
                <a:highlight>
                  <a:schemeClr val="lt1"/>
                </a:highlight>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755000" y="3885376"/>
            <a:ext cx="4194300" cy="557700"/>
          </a:xfrm>
          <a:prstGeom prst="rect">
            <a:avLst/>
          </a:prstGeom>
          <a:solidFill>
            <a:schemeClr val="lt1"/>
          </a:solidFill>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sz="2800">
                <a:latin typeface="Roboto"/>
                <a:ea typeface="Roboto"/>
                <a:cs typeface="Roboto"/>
                <a:sym typeface="Roboto"/>
              </a:defRPr>
            </a:lvl2pPr>
            <a:lvl3pPr lvl="2" rtl="0" algn="ctr">
              <a:lnSpc>
                <a:spcPct val="100000"/>
              </a:lnSpc>
              <a:spcBef>
                <a:spcPts val="0"/>
              </a:spcBef>
              <a:spcAft>
                <a:spcPts val="0"/>
              </a:spcAft>
              <a:buSzPts val="2800"/>
              <a:buFont typeface="Roboto"/>
              <a:buNone/>
              <a:defRPr sz="2800">
                <a:latin typeface="Roboto"/>
                <a:ea typeface="Roboto"/>
                <a:cs typeface="Roboto"/>
                <a:sym typeface="Roboto"/>
              </a:defRPr>
            </a:lvl3pPr>
            <a:lvl4pPr lvl="3" rtl="0" algn="ctr">
              <a:lnSpc>
                <a:spcPct val="100000"/>
              </a:lnSpc>
              <a:spcBef>
                <a:spcPts val="0"/>
              </a:spcBef>
              <a:spcAft>
                <a:spcPts val="0"/>
              </a:spcAft>
              <a:buSzPts val="2800"/>
              <a:buFont typeface="Roboto"/>
              <a:buNone/>
              <a:defRPr sz="2800">
                <a:latin typeface="Roboto"/>
                <a:ea typeface="Roboto"/>
                <a:cs typeface="Roboto"/>
                <a:sym typeface="Roboto"/>
              </a:defRPr>
            </a:lvl4pPr>
            <a:lvl5pPr lvl="4" rtl="0" algn="ctr">
              <a:lnSpc>
                <a:spcPct val="100000"/>
              </a:lnSpc>
              <a:spcBef>
                <a:spcPts val="0"/>
              </a:spcBef>
              <a:spcAft>
                <a:spcPts val="0"/>
              </a:spcAft>
              <a:buSzPts val="2800"/>
              <a:buFont typeface="Roboto"/>
              <a:buNone/>
              <a:defRPr sz="2800">
                <a:latin typeface="Roboto"/>
                <a:ea typeface="Roboto"/>
                <a:cs typeface="Roboto"/>
                <a:sym typeface="Roboto"/>
              </a:defRPr>
            </a:lvl5pPr>
            <a:lvl6pPr lvl="5" rtl="0" algn="ctr">
              <a:lnSpc>
                <a:spcPct val="100000"/>
              </a:lnSpc>
              <a:spcBef>
                <a:spcPts val="0"/>
              </a:spcBef>
              <a:spcAft>
                <a:spcPts val="0"/>
              </a:spcAft>
              <a:buSzPts val="2800"/>
              <a:buFont typeface="Roboto"/>
              <a:buNone/>
              <a:defRPr sz="2800">
                <a:latin typeface="Roboto"/>
                <a:ea typeface="Roboto"/>
                <a:cs typeface="Roboto"/>
                <a:sym typeface="Roboto"/>
              </a:defRPr>
            </a:lvl6pPr>
            <a:lvl7pPr lvl="6" rtl="0" algn="ctr">
              <a:lnSpc>
                <a:spcPct val="100000"/>
              </a:lnSpc>
              <a:spcBef>
                <a:spcPts val="0"/>
              </a:spcBef>
              <a:spcAft>
                <a:spcPts val="0"/>
              </a:spcAft>
              <a:buSzPts val="2800"/>
              <a:buFont typeface="Roboto"/>
              <a:buNone/>
              <a:defRPr sz="2800">
                <a:latin typeface="Roboto"/>
                <a:ea typeface="Roboto"/>
                <a:cs typeface="Roboto"/>
                <a:sym typeface="Roboto"/>
              </a:defRPr>
            </a:lvl7pPr>
            <a:lvl8pPr lvl="7" rtl="0" algn="ctr">
              <a:lnSpc>
                <a:spcPct val="100000"/>
              </a:lnSpc>
              <a:spcBef>
                <a:spcPts val="0"/>
              </a:spcBef>
              <a:spcAft>
                <a:spcPts val="0"/>
              </a:spcAft>
              <a:buSzPts val="2800"/>
              <a:buFont typeface="Roboto"/>
              <a:buNone/>
              <a:defRPr sz="2800">
                <a:latin typeface="Roboto"/>
                <a:ea typeface="Roboto"/>
                <a:cs typeface="Roboto"/>
                <a:sym typeface="Roboto"/>
              </a:defRPr>
            </a:lvl8pPr>
            <a:lvl9pPr lvl="8" rtl="0" algn="ctr">
              <a:lnSpc>
                <a:spcPct val="100000"/>
              </a:lnSpc>
              <a:spcBef>
                <a:spcPts val="0"/>
              </a:spcBef>
              <a:spcAft>
                <a:spcPts val="0"/>
              </a:spcAft>
              <a:buSzPts val="2800"/>
              <a:buFont typeface="Roboto"/>
              <a:buNone/>
              <a:defRPr sz="2800">
                <a:latin typeface="Roboto"/>
                <a:ea typeface="Roboto"/>
                <a:cs typeface="Roboto"/>
                <a:sym typeface="Roboto"/>
              </a:defRPr>
            </a:lvl9pPr>
          </a:lstStyle>
          <a:p/>
        </p:txBody>
      </p:sp>
      <p:grpSp>
        <p:nvGrpSpPr>
          <p:cNvPr id="11" name="Google Shape;11;p2"/>
          <p:cNvGrpSpPr/>
          <p:nvPr/>
        </p:nvGrpSpPr>
        <p:grpSpPr>
          <a:xfrm>
            <a:off x="102205" y="-188199"/>
            <a:ext cx="1109446" cy="1863976"/>
            <a:chOff x="3906875" y="2017025"/>
            <a:chExt cx="622375" cy="1045650"/>
          </a:xfrm>
        </p:grpSpPr>
        <p:sp>
          <p:nvSpPr>
            <p:cNvPr id="12" name="Google Shape;12;p2"/>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0" name="Shape 180"/>
        <p:cNvGrpSpPr/>
        <p:nvPr/>
      </p:nvGrpSpPr>
      <p:grpSpPr>
        <a:xfrm>
          <a:off x="0" y="0"/>
          <a:ext cx="0" cy="0"/>
          <a:chOff x="0" y="0"/>
          <a:chExt cx="0" cy="0"/>
        </a:xfrm>
      </p:grpSpPr>
      <p:sp>
        <p:nvSpPr>
          <p:cNvPr id="181" name="Google Shape;181;p11"/>
          <p:cNvSpPr txBox="1"/>
          <p:nvPr>
            <p:ph hasCustomPrompt="1" type="title"/>
          </p:nvPr>
        </p:nvSpPr>
        <p:spPr>
          <a:xfrm>
            <a:off x="1331550" y="1649875"/>
            <a:ext cx="6480900" cy="15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cxnSp>
        <p:nvCxnSpPr>
          <p:cNvPr id="182" name="Google Shape;182;p1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83" name="Google Shape;183;p11"/>
          <p:cNvGrpSpPr/>
          <p:nvPr/>
        </p:nvGrpSpPr>
        <p:grpSpPr>
          <a:xfrm>
            <a:off x="4309450" y="294913"/>
            <a:ext cx="525100" cy="35725"/>
            <a:chOff x="5384875" y="659125"/>
            <a:chExt cx="525100" cy="35725"/>
          </a:xfrm>
        </p:grpSpPr>
        <p:sp>
          <p:nvSpPr>
            <p:cNvPr id="184" name="Google Shape;184;p1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txBox="1"/>
          <p:nvPr>
            <p:ph idx="1" type="subTitle"/>
          </p:nvPr>
        </p:nvSpPr>
        <p:spPr>
          <a:xfrm>
            <a:off x="2031150" y="3196076"/>
            <a:ext cx="5081700" cy="4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1"/>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194" name="Google Shape;194;p11"/>
          <p:cNvGrpSpPr/>
          <p:nvPr/>
        </p:nvGrpSpPr>
        <p:grpSpPr>
          <a:xfrm>
            <a:off x="4309450" y="294913"/>
            <a:ext cx="525100" cy="35725"/>
            <a:chOff x="5384875" y="659125"/>
            <a:chExt cx="525100" cy="35725"/>
          </a:xfrm>
        </p:grpSpPr>
        <p:sp>
          <p:nvSpPr>
            <p:cNvPr id="195" name="Google Shape;195;p1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00" name="Shape 2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1" name="Shape 201"/>
        <p:cNvGrpSpPr/>
        <p:nvPr/>
      </p:nvGrpSpPr>
      <p:grpSpPr>
        <a:xfrm>
          <a:off x="0" y="0"/>
          <a:ext cx="0" cy="0"/>
          <a:chOff x="0" y="0"/>
          <a:chExt cx="0" cy="0"/>
        </a:xfrm>
      </p:grpSpPr>
      <p:sp>
        <p:nvSpPr>
          <p:cNvPr id="202" name="Google Shape;202;p13"/>
          <p:cNvSpPr txBox="1"/>
          <p:nvPr>
            <p:ph idx="1" type="subTitle"/>
          </p:nvPr>
        </p:nvSpPr>
        <p:spPr>
          <a:xfrm>
            <a:off x="2391800" y="15562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03" name="Google Shape;203;p13"/>
          <p:cNvSpPr txBox="1"/>
          <p:nvPr>
            <p:ph idx="2" type="subTitle"/>
          </p:nvPr>
        </p:nvSpPr>
        <p:spPr>
          <a:xfrm>
            <a:off x="2391800" y="19312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4" name="Google Shape;204;p13"/>
          <p:cNvSpPr txBox="1"/>
          <p:nvPr>
            <p:ph idx="3" type="subTitle"/>
          </p:nvPr>
        </p:nvSpPr>
        <p:spPr>
          <a:xfrm>
            <a:off x="2391800" y="23140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05" name="Google Shape;205;p13"/>
          <p:cNvSpPr txBox="1"/>
          <p:nvPr>
            <p:ph idx="4" type="subTitle"/>
          </p:nvPr>
        </p:nvSpPr>
        <p:spPr>
          <a:xfrm>
            <a:off x="2391800" y="26889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6" name="Google Shape;206;p13"/>
          <p:cNvSpPr txBox="1"/>
          <p:nvPr>
            <p:ph idx="5" type="subTitle"/>
          </p:nvPr>
        </p:nvSpPr>
        <p:spPr>
          <a:xfrm>
            <a:off x="2391800" y="30717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07" name="Google Shape;207;p13"/>
          <p:cNvSpPr txBox="1"/>
          <p:nvPr>
            <p:ph idx="6" type="subTitle"/>
          </p:nvPr>
        </p:nvSpPr>
        <p:spPr>
          <a:xfrm>
            <a:off x="2391800" y="34467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8" name="Google Shape;208;p13"/>
          <p:cNvSpPr txBox="1"/>
          <p:nvPr>
            <p:ph idx="7" type="subTitle"/>
          </p:nvPr>
        </p:nvSpPr>
        <p:spPr>
          <a:xfrm>
            <a:off x="2391800" y="38295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09" name="Google Shape;209;p13"/>
          <p:cNvSpPr txBox="1"/>
          <p:nvPr>
            <p:ph idx="8" type="subTitle"/>
          </p:nvPr>
        </p:nvSpPr>
        <p:spPr>
          <a:xfrm>
            <a:off x="2391800" y="42044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210" name="Google Shape;210;p1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11" name="Google Shape;211;p13"/>
          <p:cNvGrpSpPr/>
          <p:nvPr/>
        </p:nvGrpSpPr>
        <p:grpSpPr>
          <a:xfrm>
            <a:off x="4309450" y="294913"/>
            <a:ext cx="525100" cy="35725"/>
            <a:chOff x="5384875" y="659125"/>
            <a:chExt cx="525100" cy="35725"/>
          </a:xfrm>
        </p:grpSpPr>
        <p:sp>
          <p:nvSpPr>
            <p:cNvPr id="212" name="Google Shape;212;p1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txBox="1"/>
          <p:nvPr>
            <p:ph hasCustomPrompt="1" type="title"/>
          </p:nvPr>
        </p:nvSpPr>
        <p:spPr>
          <a:xfrm>
            <a:off x="1442250" y="150672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21" name="Google Shape;221;p13"/>
          <p:cNvSpPr txBox="1"/>
          <p:nvPr>
            <p:ph hasCustomPrompt="1" idx="9" type="title"/>
          </p:nvPr>
        </p:nvSpPr>
        <p:spPr>
          <a:xfrm>
            <a:off x="1442250" y="227735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22" name="Google Shape;222;p13"/>
          <p:cNvSpPr txBox="1"/>
          <p:nvPr>
            <p:ph hasCustomPrompt="1" idx="13" type="title"/>
          </p:nvPr>
        </p:nvSpPr>
        <p:spPr>
          <a:xfrm>
            <a:off x="1442250" y="304797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23" name="Google Shape;223;p13"/>
          <p:cNvSpPr txBox="1"/>
          <p:nvPr>
            <p:ph hasCustomPrompt="1" idx="14" type="title"/>
          </p:nvPr>
        </p:nvSpPr>
        <p:spPr>
          <a:xfrm>
            <a:off x="1442250" y="381860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24" name="Google Shape;224;p13"/>
          <p:cNvSpPr txBox="1"/>
          <p:nvPr>
            <p:ph idx="15"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25" name="Google Shape;225;p13"/>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226" name="Google Shape;226;p13"/>
          <p:cNvGrpSpPr/>
          <p:nvPr/>
        </p:nvGrpSpPr>
        <p:grpSpPr>
          <a:xfrm>
            <a:off x="4309450" y="294913"/>
            <a:ext cx="525100" cy="35725"/>
            <a:chOff x="5384875" y="659125"/>
            <a:chExt cx="525100" cy="35725"/>
          </a:xfrm>
        </p:grpSpPr>
        <p:sp>
          <p:nvSpPr>
            <p:cNvPr id="227" name="Google Shape;227;p1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lt1"/>
        </a:solidFill>
      </p:bgPr>
    </p:bg>
    <p:spTree>
      <p:nvGrpSpPr>
        <p:cNvPr id="232" name="Shape 232"/>
        <p:cNvGrpSpPr/>
        <p:nvPr/>
      </p:nvGrpSpPr>
      <p:grpSpPr>
        <a:xfrm>
          <a:off x="0" y="0"/>
          <a:ext cx="0" cy="0"/>
          <a:chOff x="0" y="0"/>
          <a:chExt cx="0" cy="0"/>
        </a:xfrm>
      </p:grpSpPr>
      <p:sp>
        <p:nvSpPr>
          <p:cNvPr id="233" name="Google Shape;233;p14"/>
          <p:cNvSpPr txBox="1"/>
          <p:nvPr>
            <p:ph type="ctrTitle"/>
          </p:nvPr>
        </p:nvSpPr>
        <p:spPr>
          <a:xfrm>
            <a:off x="2520150" y="1838850"/>
            <a:ext cx="4103700" cy="146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b="1" sz="9600">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4" name="Google Shape;234;p14"/>
          <p:cNvSpPr txBox="1"/>
          <p:nvPr>
            <p:ph idx="1" type="subTitle"/>
          </p:nvPr>
        </p:nvSpPr>
        <p:spPr>
          <a:xfrm>
            <a:off x="2676300" y="3304650"/>
            <a:ext cx="37914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35" name="Google Shape;235;p1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36" name="Google Shape;236;p14"/>
          <p:cNvGrpSpPr/>
          <p:nvPr/>
        </p:nvGrpSpPr>
        <p:grpSpPr>
          <a:xfrm>
            <a:off x="4309450" y="294913"/>
            <a:ext cx="525100" cy="35725"/>
            <a:chOff x="5384875" y="659125"/>
            <a:chExt cx="525100" cy="35725"/>
          </a:xfrm>
        </p:grpSpPr>
        <p:sp>
          <p:nvSpPr>
            <p:cNvPr id="237" name="Google Shape;237;p1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246" name="Google Shape;246;p14"/>
          <p:cNvGrpSpPr/>
          <p:nvPr/>
        </p:nvGrpSpPr>
        <p:grpSpPr>
          <a:xfrm>
            <a:off x="4309450" y="294913"/>
            <a:ext cx="525100" cy="35725"/>
            <a:chOff x="5384875" y="659125"/>
            <a:chExt cx="525100" cy="35725"/>
          </a:xfrm>
        </p:grpSpPr>
        <p:sp>
          <p:nvSpPr>
            <p:cNvPr id="247" name="Google Shape;247;p1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bg>
      <p:bgPr>
        <a:solidFill>
          <a:schemeClr val="lt1"/>
        </a:solidFill>
      </p:bgPr>
    </p:bg>
    <p:spTree>
      <p:nvGrpSpPr>
        <p:cNvPr id="252" name="Shape 252"/>
        <p:cNvGrpSpPr/>
        <p:nvPr/>
      </p:nvGrpSpPr>
      <p:grpSpPr>
        <a:xfrm>
          <a:off x="0" y="0"/>
          <a:ext cx="0" cy="0"/>
          <a:chOff x="0" y="0"/>
          <a:chExt cx="0" cy="0"/>
        </a:xfrm>
      </p:grpSpPr>
      <p:sp>
        <p:nvSpPr>
          <p:cNvPr id="253" name="Google Shape;253;p15"/>
          <p:cNvSpPr txBox="1"/>
          <p:nvPr>
            <p:ph type="title"/>
          </p:nvPr>
        </p:nvSpPr>
        <p:spPr>
          <a:xfrm>
            <a:off x="5200987"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54" name="Google Shape;254;p15"/>
          <p:cNvSpPr txBox="1"/>
          <p:nvPr>
            <p:ph idx="1" type="subTitle"/>
          </p:nvPr>
        </p:nvSpPr>
        <p:spPr>
          <a:xfrm>
            <a:off x="5342737" y="2251500"/>
            <a:ext cx="2688300" cy="15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400">
                <a:solidFill>
                  <a:schemeClr val="dk1"/>
                </a:solidFill>
              </a:defRPr>
            </a:lvl1pPr>
            <a:lvl2pPr lvl="1" rtl="0" algn="ctr">
              <a:lnSpc>
                <a:spcPct val="100000"/>
              </a:lnSpc>
              <a:spcBef>
                <a:spcPts val="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255" name="Shape 255"/>
        <p:cNvGrpSpPr/>
        <p:nvPr/>
      </p:nvGrpSpPr>
      <p:grpSpPr>
        <a:xfrm>
          <a:off x="0" y="0"/>
          <a:ext cx="0" cy="0"/>
          <a:chOff x="0" y="0"/>
          <a:chExt cx="0" cy="0"/>
        </a:xfrm>
      </p:grpSpPr>
      <p:sp>
        <p:nvSpPr>
          <p:cNvPr id="256" name="Google Shape;256;p16"/>
          <p:cNvSpPr txBox="1"/>
          <p:nvPr>
            <p:ph type="title"/>
          </p:nvPr>
        </p:nvSpPr>
        <p:spPr>
          <a:xfrm>
            <a:off x="992662"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57" name="Google Shape;257;p16"/>
          <p:cNvSpPr txBox="1"/>
          <p:nvPr>
            <p:ph idx="1" type="subTitle"/>
          </p:nvPr>
        </p:nvSpPr>
        <p:spPr>
          <a:xfrm>
            <a:off x="1162312" y="2251500"/>
            <a:ext cx="2632500" cy="145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2800"/>
              <a:buChar char="○"/>
              <a:defRPr sz="2800">
                <a:solidFill>
                  <a:schemeClr val="dk1"/>
                </a:solidFill>
              </a:defRPr>
            </a:lvl2pPr>
            <a:lvl3pPr lvl="2" rtl="0" algn="ctr">
              <a:lnSpc>
                <a:spcPct val="100000"/>
              </a:lnSpc>
              <a:spcBef>
                <a:spcPts val="0"/>
              </a:spcBef>
              <a:spcAft>
                <a:spcPts val="0"/>
              </a:spcAft>
              <a:buClr>
                <a:schemeClr val="dk1"/>
              </a:buClr>
              <a:buSzPts val="2800"/>
              <a:buChar char="■"/>
              <a:defRPr sz="2800">
                <a:solidFill>
                  <a:schemeClr val="dk1"/>
                </a:solidFill>
              </a:defRPr>
            </a:lvl3pPr>
            <a:lvl4pPr lvl="3" rtl="0" algn="ctr">
              <a:lnSpc>
                <a:spcPct val="100000"/>
              </a:lnSpc>
              <a:spcBef>
                <a:spcPts val="0"/>
              </a:spcBef>
              <a:spcAft>
                <a:spcPts val="0"/>
              </a:spcAft>
              <a:buClr>
                <a:schemeClr val="dk1"/>
              </a:buClr>
              <a:buSzPts val="2800"/>
              <a:buChar char="●"/>
              <a:defRPr sz="2800">
                <a:solidFill>
                  <a:schemeClr val="dk1"/>
                </a:solidFill>
              </a:defRPr>
            </a:lvl4pPr>
            <a:lvl5pPr lvl="4" rtl="0" algn="ctr">
              <a:lnSpc>
                <a:spcPct val="100000"/>
              </a:lnSpc>
              <a:spcBef>
                <a:spcPts val="0"/>
              </a:spcBef>
              <a:spcAft>
                <a:spcPts val="0"/>
              </a:spcAft>
              <a:buClr>
                <a:schemeClr val="dk1"/>
              </a:buClr>
              <a:buSzPts val="2800"/>
              <a:buChar char="○"/>
              <a:defRPr sz="2800">
                <a:solidFill>
                  <a:schemeClr val="dk1"/>
                </a:solidFill>
              </a:defRPr>
            </a:lvl5pPr>
            <a:lvl6pPr lvl="5" rtl="0" algn="ctr">
              <a:lnSpc>
                <a:spcPct val="100000"/>
              </a:lnSpc>
              <a:spcBef>
                <a:spcPts val="0"/>
              </a:spcBef>
              <a:spcAft>
                <a:spcPts val="0"/>
              </a:spcAft>
              <a:buClr>
                <a:schemeClr val="dk1"/>
              </a:buClr>
              <a:buSzPts val="2800"/>
              <a:buChar char="■"/>
              <a:defRPr sz="2800">
                <a:solidFill>
                  <a:schemeClr val="dk1"/>
                </a:solidFill>
              </a:defRPr>
            </a:lvl6pPr>
            <a:lvl7pPr lvl="6" rtl="0" algn="ctr">
              <a:lnSpc>
                <a:spcPct val="100000"/>
              </a:lnSpc>
              <a:spcBef>
                <a:spcPts val="0"/>
              </a:spcBef>
              <a:spcAft>
                <a:spcPts val="0"/>
              </a:spcAft>
              <a:buClr>
                <a:schemeClr val="dk1"/>
              </a:buClr>
              <a:buSzPts val="2800"/>
              <a:buChar char="●"/>
              <a:defRPr sz="2800">
                <a:solidFill>
                  <a:schemeClr val="dk1"/>
                </a:solidFill>
              </a:defRPr>
            </a:lvl7pPr>
            <a:lvl8pPr lvl="7" rtl="0" algn="ctr">
              <a:lnSpc>
                <a:spcPct val="100000"/>
              </a:lnSpc>
              <a:spcBef>
                <a:spcPts val="0"/>
              </a:spcBef>
              <a:spcAft>
                <a:spcPts val="0"/>
              </a:spcAft>
              <a:buClr>
                <a:schemeClr val="dk1"/>
              </a:buClr>
              <a:buSzPts val="2800"/>
              <a:buChar char="○"/>
              <a:defRPr sz="2800">
                <a:solidFill>
                  <a:schemeClr val="dk1"/>
                </a:solidFill>
              </a:defRPr>
            </a:lvl8pPr>
            <a:lvl9pPr lvl="8" rtl="0" algn="ctr">
              <a:lnSpc>
                <a:spcPct val="100000"/>
              </a:lnSpc>
              <a:spcBef>
                <a:spcPts val="0"/>
              </a:spcBef>
              <a:spcAft>
                <a:spcPts val="0"/>
              </a:spcAft>
              <a:buClr>
                <a:schemeClr val="dk1"/>
              </a:buClr>
              <a:buSzPts val="2800"/>
              <a:buChar char="■"/>
              <a:defRPr sz="28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258" name="Shape 258"/>
        <p:cNvGrpSpPr/>
        <p:nvPr/>
      </p:nvGrpSpPr>
      <p:grpSpPr>
        <a:xfrm>
          <a:off x="0" y="0"/>
          <a:ext cx="0" cy="0"/>
          <a:chOff x="0" y="0"/>
          <a:chExt cx="0" cy="0"/>
        </a:xfrm>
      </p:grpSpPr>
      <p:cxnSp>
        <p:nvCxnSpPr>
          <p:cNvPr id="259" name="Google Shape;259;p1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60" name="Google Shape;260;p17"/>
          <p:cNvGrpSpPr/>
          <p:nvPr/>
        </p:nvGrpSpPr>
        <p:grpSpPr>
          <a:xfrm>
            <a:off x="4309450" y="294913"/>
            <a:ext cx="525100" cy="35725"/>
            <a:chOff x="5384875" y="659125"/>
            <a:chExt cx="525100" cy="35725"/>
          </a:xfrm>
        </p:grpSpPr>
        <p:sp>
          <p:nvSpPr>
            <p:cNvPr id="261" name="Google Shape;261;p1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txBox="1"/>
          <p:nvPr>
            <p:ph type="title"/>
          </p:nvPr>
        </p:nvSpPr>
        <p:spPr>
          <a:xfrm flipH="1">
            <a:off x="4461300" y="1109000"/>
            <a:ext cx="3679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70" name="Google Shape;270;p17"/>
          <p:cNvSpPr txBox="1"/>
          <p:nvPr>
            <p:ph idx="1" type="subTitle"/>
          </p:nvPr>
        </p:nvSpPr>
        <p:spPr>
          <a:xfrm flipH="1">
            <a:off x="5206650" y="3820050"/>
            <a:ext cx="23514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1" name="Google Shape;271;p17"/>
          <p:cNvSpPr txBox="1"/>
          <p:nvPr>
            <p:ph idx="2" type="subTitle"/>
          </p:nvPr>
        </p:nvSpPr>
        <p:spPr>
          <a:xfrm flipH="1">
            <a:off x="1016075" y="900200"/>
            <a:ext cx="2758500" cy="153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2" name="Google Shape;272;p17"/>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273" name="Google Shape;273;p17"/>
          <p:cNvGrpSpPr/>
          <p:nvPr/>
        </p:nvGrpSpPr>
        <p:grpSpPr>
          <a:xfrm>
            <a:off x="4309450" y="294913"/>
            <a:ext cx="525100" cy="35725"/>
            <a:chOff x="5384875" y="659125"/>
            <a:chExt cx="525100" cy="35725"/>
          </a:xfrm>
        </p:grpSpPr>
        <p:sp>
          <p:nvSpPr>
            <p:cNvPr id="274" name="Google Shape;274;p1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1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79" name="Shape 279"/>
        <p:cNvGrpSpPr/>
        <p:nvPr/>
      </p:nvGrpSpPr>
      <p:grpSpPr>
        <a:xfrm>
          <a:off x="0" y="0"/>
          <a:ext cx="0" cy="0"/>
          <a:chOff x="0" y="0"/>
          <a:chExt cx="0" cy="0"/>
        </a:xfrm>
      </p:grpSpPr>
      <p:cxnSp>
        <p:nvCxnSpPr>
          <p:cNvPr id="280" name="Google Shape;280;p1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81" name="Google Shape;281;p18"/>
          <p:cNvGrpSpPr/>
          <p:nvPr/>
        </p:nvGrpSpPr>
        <p:grpSpPr>
          <a:xfrm>
            <a:off x="4309450" y="294913"/>
            <a:ext cx="525100" cy="35725"/>
            <a:chOff x="5384875" y="659125"/>
            <a:chExt cx="525100" cy="35725"/>
          </a:xfrm>
        </p:grpSpPr>
        <p:sp>
          <p:nvSpPr>
            <p:cNvPr id="282" name="Google Shape;282;p1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91" name="Google Shape;291;p18"/>
          <p:cNvSpPr txBox="1"/>
          <p:nvPr>
            <p:ph idx="1" type="subTitle"/>
          </p:nvPr>
        </p:nvSpPr>
        <p:spPr>
          <a:xfrm flipH="1">
            <a:off x="620550" y="1355125"/>
            <a:ext cx="7810200" cy="32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2" name="Google Shape;292;p18"/>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293" name="Google Shape;293;p18"/>
          <p:cNvGrpSpPr/>
          <p:nvPr/>
        </p:nvGrpSpPr>
        <p:grpSpPr>
          <a:xfrm>
            <a:off x="4309450" y="294913"/>
            <a:ext cx="525100" cy="35725"/>
            <a:chOff x="5384875" y="659125"/>
            <a:chExt cx="525100" cy="35725"/>
          </a:xfrm>
        </p:grpSpPr>
        <p:sp>
          <p:nvSpPr>
            <p:cNvPr id="294" name="Google Shape;294;p1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99" name="Shape 299"/>
        <p:cNvGrpSpPr/>
        <p:nvPr/>
      </p:nvGrpSpPr>
      <p:grpSpPr>
        <a:xfrm>
          <a:off x="0" y="0"/>
          <a:ext cx="0" cy="0"/>
          <a:chOff x="0" y="0"/>
          <a:chExt cx="0" cy="0"/>
        </a:xfrm>
      </p:grpSpPr>
      <p:sp>
        <p:nvSpPr>
          <p:cNvPr id="300" name="Google Shape;300;p19"/>
          <p:cNvSpPr txBox="1"/>
          <p:nvPr>
            <p:ph idx="1" type="subTitle"/>
          </p:nvPr>
        </p:nvSpPr>
        <p:spPr>
          <a:xfrm>
            <a:off x="1602431"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01" name="Google Shape;301;p19"/>
          <p:cNvSpPr txBox="1"/>
          <p:nvPr>
            <p:ph idx="2" type="subTitle"/>
          </p:nvPr>
        </p:nvSpPr>
        <p:spPr>
          <a:xfrm>
            <a:off x="1602431"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02" name="Google Shape;302;p19"/>
          <p:cNvSpPr txBox="1"/>
          <p:nvPr>
            <p:ph idx="3" type="subTitle"/>
          </p:nvPr>
        </p:nvSpPr>
        <p:spPr>
          <a:xfrm>
            <a:off x="4705668"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03" name="Google Shape;303;p19"/>
          <p:cNvSpPr txBox="1"/>
          <p:nvPr>
            <p:ph idx="4" type="subTitle"/>
          </p:nvPr>
        </p:nvSpPr>
        <p:spPr>
          <a:xfrm>
            <a:off x="4705675"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304" name="Google Shape;304;p1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05" name="Google Shape;305;p19"/>
          <p:cNvGrpSpPr/>
          <p:nvPr/>
        </p:nvGrpSpPr>
        <p:grpSpPr>
          <a:xfrm>
            <a:off x="4309450" y="294913"/>
            <a:ext cx="525100" cy="35725"/>
            <a:chOff x="5384875" y="659125"/>
            <a:chExt cx="525100" cy="35725"/>
          </a:xfrm>
        </p:grpSpPr>
        <p:sp>
          <p:nvSpPr>
            <p:cNvPr id="306" name="Google Shape;306;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315" name="Google Shape;315;p19"/>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316" name="Google Shape;316;p19"/>
          <p:cNvGrpSpPr/>
          <p:nvPr/>
        </p:nvGrpSpPr>
        <p:grpSpPr>
          <a:xfrm>
            <a:off x="4309450" y="294913"/>
            <a:ext cx="525100" cy="35725"/>
            <a:chOff x="5384875" y="659125"/>
            <a:chExt cx="525100" cy="35725"/>
          </a:xfrm>
        </p:grpSpPr>
        <p:sp>
          <p:nvSpPr>
            <p:cNvPr id="317" name="Google Shape;317;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
    <p:spTree>
      <p:nvGrpSpPr>
        <p:cNvPr id="322" name="Shape 322"/>
        <p:cNvGrpSpPr/>
        <p:nvPr/>
      </p:nvGrpSpPr>
      <p:grpSpPr>
        <a:xfrm>
          <a:off x="0" y="0"/>
          <a:ext cx="0" cy="0"/>
          <a:chOff x="0" y="0"/>
          <a:chExt cx="0" cy="0"/>
        </a:xfrm>
      </p:grpSpPr>
      <p:sp>
        <p:nvSpPr>
          <p:cNvPr id="323" name="Google Shape;323;p2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24" name="Google Shape;324;p2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25" name="Google Shape;325;p20"/>
          <p:cNvGrpSpPr/>
          <p:nvPr/>
        </p:nvGrpSpPr>
        <p:grpSpPr>
          <a:xfrm>
            <a:off x="4309450" y="294913"/>
            <a:ext cx="525100" cy="35725"/>
            <a:chOff x="5384875" y="659125"/>
            <a:chExt cx="525100" cy="35725"/>
          </a:xfrm>
        </p:grpSpPr>
        <p:sp>
          <p:nvSpPr>
            <p:cNvPr id="326" name="Google Shape;326;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txBox="1"/>
          <p:nvPr>
            <p:ph idx="1" type="subTitle"/>
          </p:nvPr>
        </p:nvSpPr>
        <p:spPr>
          <a:xfrm>
            <a:off x="5922300" y="14963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35" name="Google Shape;335;p20"/>
          <p:cNvSpPr txBox="1"/>
          <p:nvPr>
            <p:ph idx="2" type="subTitle"/>
          </p:nvPr>
        </p:nvSpPr>
        <p:spPr>
          <a:xfrm>
            <a:off x="5922300" y="20725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36" name="Google Shape;336;p20"/>
          <p:cNvSpPr txBox="1"/>
          <p:nvPr>
            <p:ph idx="3" type="subTitle"/>
          </p:nvPr>
        </p:nvSpPr>
        <p:spPr>
          <a:xfrm>
            <a:off x="5922300" y="32356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37" name="Google Shape;337;p20"/>
          <p:cNvSpPr txBox="1"/>
          <p:nvPr>
            <p:ph idx="4" type="subTitle"/>
          </p:nvPr>
        </p:nvSpPr>
        <p:spPr>
          <a:xfrm>
            <a:off x="5922300" y="38118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38" name="Google Shape;338;p20"/>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339" name="Google Shape;339;p20"/>
          <p:cNvGrpSpPr/>
          <p:nvPr/>
        </p:nvGrpSpPr>
        <p:grpSpPr>
          <a:xfrm>
            <a:off x="4309450" y="294913"/>
            <a:ext cx="525100" cy="35725"/>
            <a:chOff x="5384875" y="659125"/>
            <a:chExt cx="525100" cy="35725"/>
          </a:xfrm>
        </p:grpSpPr>
        <p:sp>
          <p:nvSpPr>
            <p:cNvPr id="340" name="Google Shape;340;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2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3"/>
          <p:cNvSpPr txBox="1"/>
          <p:nvPr>
            <p:ph type="title"/>
          </p:nvPr>
        </p:nvSpPr>
        <p:spPr>
          <a:xfrm>
            <a:off x="4290150" y="2260325"/>
            <a:ext cx="3659100" cy="756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3"/>
          <p:cNvSpPr txBox="1"/>
          <p:nvPr>
            <p:ph hasCustomPrompt="1" idx="2" type="title"/>
          </p:nvPr>
        </p:nvSpPr>
        <p:spPr>
          <a:xfrm>
            <a:off x="4290150" y="1164425"/>
            <a:ext cx="1352700" cy="10959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8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3" name="Google Shape;43;p3"/>
          <p:cNvSpPr txBox="1"/>
          <p:nvPr>
            <p:ph idx="1" type="subTitle"/>
          </p:nvPr>
        </p:nvSpPr>
        <p:spPr>
          <a:xfrm>
            <a:off x="4290150" y="3285175"/>
            <a:ext cx="2152200" cy="6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cxnSp>
        <p:nvCxnSpPr>
          <p:cNvPr id="44" name="Google Shape;44;p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sp>
        <p:nvSpPr>
          <p:cNvPr id="45" name="Google Shape;45;p3"/>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46" name="Google Shape;46;p3"/>
          <p:cNvGrpSpPr/>
          <p:nvPr/>
        </p:nvGrpSpPr>
        <p:grpSpPr>
          <a:xfrm>
            <a:off x="4309450" y="294913"/>
            <a:ext cx="525100" cy="35725"/>
            <a:chOff x="5384875" y="659125"/>
            <a:chExt cx="525100" cy="35725"/>
          </a:xfrm>
        </p:grpSpPr>
        <p:sp>
          <p:nvSpPr>
            <p:cNvPr id="47" name="Google Shape;47;p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spTree>
      <p:nvGrpSpPr>
        <p:cNvPr id="345" name="Shape 345"/>
        <p:cNvGrpSpPr/>
        <p:nvPr/>
      </p:nvGrpSpPr>
      <p:grpSpPr>
        <a:xfrm>
          <a:off x="0" y="0"/>
          <a:ext cx="0" cy="0"/>
          <a:chOff x="0" y="0"/>
          <a:chExt cx="0" cy="0"/>
        </a:xfrm>
      </p:grpSpPr>
      <p:sp>
        <p:nvSpPr>
          <p:cNvPr id="346" name="Google Shape;346;p2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47" name="Google Shape;347;p2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48" name="Google Shape;348;p21"/>
          <p:cNvGrpSpPr/>
          <p:nvPr/>
        </p:nvGrpSpPr>
        <p:grpSpPr>
          <a:xfrm>
            <a:off x="4309450" y="294913"/>
            <a:ext cx="525100" cy="35725"/>
            <a:chOff x="5384875" y="659125"/>
            <a:chExt cx="525100" cy="35725"/>
          </a:xfrm>
        </p:grpSpPr>
        <p:sp>
          <p:nvSpPr>
            <p:cNvPr id="349" name="Google Shape;349;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58" name="Google Shape;358;p21"/>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59" name="Google Shape;359;p21"/>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360" name="Google Shape;360;p21"/>
          <p:cNvGrpSpPr/>
          <p:nvPr/>
        </p:nvGrpSpPr>
        <p:grpSpPr>
          <a:xfrm>
            <a:off x="4309450" y="294913"/>
            <a:ext cx="525100" cy="35725"/>
            <a:chOff x="5384875" y="659125"/>
            <a:chExt cx="525100" cy="35725"/>
          </a:xfrm>
        </p:grpSpPr>
        <p:sp>
          <p:nvSpPr>
            <p:cNvPr id="361" name="Google Shape;361;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366" name="Shape 366"/>
        <p:cNvGrpSpPr/>
        <p:nvPr/>
      </p:nvGrpSpPr>
      <p:grpSpPr>
        <a:xfrm>
          <a:off x="0" y="0"/>
          <a:ext cx="0" cy="0"/>
          <a:chOff x="0" y="0"/>
          <a:chExt cx="0" cy="0"/>
        </a:xfrm>
      </p:grpSpPr>
      <p:sp>
        <p:nvSpPr>
          <p:cNvPr id="367" name="Google Shape;367;p2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68" name="Google Shape;368;p2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69" name="Google Shape;369;p22"/>
          <p:cNvGrpSpPr/>
          <p:nvPr/>
        </p:nvGrpSpPr>
        <p:grpSpPr>
          <a:xfrm>
            <a:off x="4309450" y="294913"/>
            <a:ext cx="525100" cy="35725"/>
            <a:chOff x="5384875" y="659125"/>
            <a:chExt cx="525100" cy="35725"/>
          </a:xfrm>
        </p:grpSpPr>
        <p:sp>
          <p:nvSpPr>
            <p:cNvPr id="370" name="Google Shape;370;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txBox="1"/>
          <p:nvPr>
            <p:ph idx="1" type="subTitle"/>
          </p:nvPr>
        </p:nvSpPr>
        <p:spPr>
          <a:xfrm>
            <a:off x="1051001"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79" name="Google Shape;379;p22"/>
          <p:cNvSpPr txBox="1"/>
          <p:nvPr>
            <p:ph idx="2" type="subTitle"/>
          </p:nvPr>
        </p:nvSpPr>
        <p:spPr>
          <a:xfrm>
            <a:off x="1051001"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80" name="Google Shape;380;p22"/>
          <p:cNvSpPr txBox="1"/>
          <p:nvPr>
            <p:ph idx="3" type="subTitle"/>
          </p:nvPr>
        </p:nvSpPr>
        <p:spPr>
          <a:xfrm>
            <a:off x="3645373"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81" name="Google Shape;381;p22"/>
          <p:cNvSpPr txBox="1"/>
          <p:nvPr>
            <p:ph idx="4" type="subTitle"/>
          </p:nvPr>
        </p:nvSpPr>
        <p:spPr>
          <a:xfrm>
            <a:off x="3645373"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82" name="Google Shape;382;p22"/>
          <p:cNvSpPr txBox="1"/>
          <p:nvPr>
            <p:ph idx="5" type="subTitle"/>
          </p:nvPr>
        </p:nvSpPr>
        <p:spPr>
          <a:xfrm>
            <a:off x="6239749"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83" name="Google Shape;383;p22"/>
          <p:cNvSpPr txBox="1"/>
          <p:nvPr>
            <p:ph idx="6" type="subTitle"/>
          </p:nvPr>
        </p:nvSpPr>
        <p:spPr>
          <a:xfrm>
            <a:off x="6239749"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84" name="Google Shape;384;p22"/>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385" name="Google Shape;385;p22"/>
          <p:cNvGrpSpPr/>
          <p:nvPr/>
        </p:nvGrpSpPr>
        <p:grpSpPr>
          <a:xfrm>
            <a:off x="4309450" y="294913"/>
            <a:ext cx="525100" cy="35725"/>
            <a:chOff x="5384875" y="659125"/>
            <a:chExt cx="525100" cy="35725"/>
          </a:xfrm>
        </p:grpSpPr>
        <p:sp>
          <p:nvSpPr>
            <p:cNvPr id="386" name="Google Shape;386;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391" name="Shape 391"/>
        <p:cNvGrpSpPr/>
        <p:nvPr/>
      </p:nvGrpSpPr>
      <p:grpSpPr>
        <a:xfrm>
          <a:off x="0" y="0"/>
          <a:ext cx="0" cy="0"/>
          <a:chOff x="0" y="0"/>
          <a:chExt cx="0" cy="0"/>
        </a:xfrm>
      </p:grpSpPr>
      <p:sp>
        <p:nvSpPr>
          <p:cNvPr id="392" name="Google Shape;392;p23"/>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93" name="Google Shape;393;p2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94" name="Google Shape;394;p23"/>
          <p:cNvGrpSpPr/>
          <p:nvPr/>
        </p:nvGrpSpPr>
        <p:grpSpPr>
          <a:xfrm>
            <a:off x="4309450" y="294913"/>
            <a:ext cx="525100" cy="35725"/>
            <a:chOff x="5384875" y="659125"/>
            <a:chExt cx="525100" cy="35725"/>
          </a:xfrm>
        </p:grpSpPr>
        <p:sp>
          <p:nvSpPr>
            <p:cNvPr id="395" name="Google Shape;395;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txBox="1"/>
          <p:nvPr>
            <p:ph idx="1" type="subTitle"/>
          </p:nvPr>
        </p:nvSpPr>
        <p:spPr>
          <a:xfrm>
            <a:off x="1050325" y="152633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4" name="Google Shape;404;p23"/>
          <p:cNvSpPr txBox="1"/>
          <p:nvPr>
            <p:ph idx="2" type="subTitle"/>
          </p:nvPr>
        </p:nvSpPr>
        <p:spPr>
          <a:xfrm>
            <a:off x="4832001" y="152635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5" name="Google Shape;405;p23"/>
          <p:cNvSpPr txBox="1"/>
          <p:nvPr>
            <p:ph idx="3" type="subTitle"/>
          </p:nvPr>
        </p:nvSpPr>
        <p:spPr>
          <a:xfrm>
            <a:off x="1050325" y="2749175"/>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6" name="Google Shape;406;p23"/>
          <p:cNvSpPr txBox="1"/>
          <p:nvPr>
            <p:ph idx="4" type="subTitle"/>
          </p:nvPr>
        </p:nvSpPr>
        <p:spPr>
          <a:xfrm>
            <a:off x="4832001" y="2749175"/>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7" name="Google Shape;407;p23"/>
          <p:cNvSpPr txBox="1"/>
          <p:nvPr>
            <p:ph idx="5" type="subTitle"/>
          </p:nvPr>
        </p:nvSpPr>
        <p:spPr>
          <a:xfrm>
            <a:off x="1050325" y="397208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8" name="Google Shape;408;p23"/>
          <p:cNvSpPr txBox="1"/>
          <p:nvPr>
            <p:ph idx="6" type="subTitle"/>
          </p:nvPr>
        </p:nvSpPr>
        <p:spPr>
          <a:xfrm>
            <a:off x="4832001" y="397210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9" name="Google Shape;409;p23"/>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410" name="Google Shape;410;p23"/>
          <p:cNvGrpSpPr/>
          <p:nvPr/>
        </p:nvGrpSpPr>
        <p:grpSpPr>
          <a:xfrm>
            <a:off x="4309450" y="294913"/>
            <a:ext cx="525100" cy="35725"/>
            <a:chOff x="5384875" y="659125"/>
            <a:chExt cx="525100" cy="35725"/>
          </a:xfrm>
        </p:grpSpPr>
        <p:sp>
          <p:nvSpPr>
            <p:cNvPr id="411" name="Google Shape;411;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4">
    <p:spTree>
      <p:nvGrpSpPr>
        <p:cNvPr id="416" name="Shape 416"/>
        <p:cNvGrpSpPr/>
        <p:nvPr/>
      </p:nvGrpSpPr>
      <p:grpSpPr>
        <a:xfrm>
          <a:off x="0" y="0"/>
          <a:ext cx="0" cy="0"/>
          <a:chOff x="0" y="0"/>
          <a:chExt cx="0" cy="0"/>
        </a:xfrm>
      </p:grpSpPr>
      <p:sp>
        <p:nvSpPr>
          <p:cNvPr id="417" name="Google Shape;417;p2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18" name="Google Shape;418;p2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19" name="Google Shape;419;p24"/>
          <p:cNvGrpSpPr/>
          <p:nvPr/>
        </p:nvGrpSpPr>
        <p:grpSpPr>
          <a:xfrm>
            <a:off x="4309450" y="294913"/>
            <a:ext cx="525100" cy="35725"/>
            <a:chOff x="5384875" y="659125"/>
            <a:chExt cx="525100" cy="35725"/>
          </a:xfrm>
        </p:grpSpPr>
        <p:sp>
          <p:nvSpPr>
            <p:cNvPr id="420" name="Google Shape;420;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txBox="1"/>
          <p:nvPr>
            <p:ph idx="1" type="subTitle"/>
          </p:nvPr>
        </p:nvSpPr>
        <p:spPr>
          <a:xfrm>
            <a:off x="713225"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9" name="Google Shape;429;p24"/>
          <p:cNvSpPr txBox="1"/>
          <p:nvPr>
            <p:ph idx="2" type="subTitle"/>
          </p:nvPr>
        </p:nvSpPr>
        <p:spPr>
          <a:xfrm>
            <a:off x="71322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30" name="Google Shape;430;p24"/>
          <p:cNvSpPr txBox="1"/>
          <p:nvPr>
            <p:ph idx="3" type="subTitle"/>
          </p:nvPr>
        </p:nvSpPr>
        <p:spPr>
          <a:xfrm>
            <a:off x="3464250"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31" name="Google Shape;431;p24"/>
          <p:cNvSpPr txBox="1"/>
          <p:nvPr>
            <p:ph idx="4" type="subTitle"/>
          </p:nvPr>
        </p:nvSpPr>
        <p:spPr>
          <a:xfrm>
            <a:off x="3464250"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32" name="Google Shape;432;p24"/>
          <p:cNvSpPr txBox="1"/>
          <p:nvPr>
            <p:ph idx="5" type="subTitle"/>
          </p:nvPr>
        </p:nvSpPr>
        <p:spPr>
          <a:xfrm>
            <a:off x="6215275" y="3228000"/>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33" name="Google Shape;433;p24"/>
          <p:cNvSpPr txBox="1"/>
          <p:nvPr>
            <p:ph idx="6" type="subTitle"/>
          </p:nvPr>
        </p:nvSpPr>
        <p:spPr>
          <a:xfrm>
            <a:off x="621527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34" name="Google Shape;434;p24"/>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435" name="Google Shape;435;p24"/>
          <p:cNvGrpSpPr/>
          <p:nvPr/>
        </p:nvGrpSpPr>
        <p:grpSpPr>
          <a:xfrm>
            <a:off x="4309450" y="294913"/>
            <a:ext cx="525100" cy="35725"/>
            <a:chOff x="5384875" y="659125"/>
            <a:chExt cx="525100" cy="35725"/>
          </a:xfrm>
        </p:grpSpPr>
        <p:sp>
          <p:nvSpPr>
            <p:cNvPr id="436" name="Google Shape;436;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5">
    <p:spTree>
      <p:nvGrpSpPr>
        <p:cNvPr id="441" name="Shape 441"/>
        <p:cNvGrpSpPr/>
        <p:nvPr/>
      </p:nvGrpSpPr>
      <p:grpSpPr>
        <a:xfrm>
          <a:off x="0" y="0"/>
          <a:ext cx="0" cy="0"/>
          <a:chOff x="0" y="0"/>
          <a:chExt cx="0" cy="0"/>
        </a:xfrm>
      </p:grpSpPr>
      <p:sp>
        <p:nvSpPr>
          <p:cNvPr id="442" name="Google Shape;442;p25"/>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43" name="Google Shape;443;p2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25"/>
          <p:cNvGrpSpPr/>
          <p:nvPr/>
        </p:nvGrpSpPr>
        <p:grpSpPr>
          <a:xfrm>
            <a:off x="4309450" y="294913"/>
            <a:ext cx="525100" cy="35725"/>
            <a:chOff x="5384875" y="659125"/>
            <a:chExt cx="525100" cy="35725"/>
          </a:xfrm>
        </p:grpSpPr>
        <p:sp>
          <p:nvSpPr>
            <p:cNvPr id="445" name="Google Shape;445;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2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txBox="1"/>
          <p:nvPr>
            <p:ph idx="1" type="subTitle"/>
          </p:nvPr>
        </p:nvSpPr>
        <p:spPr>
          <a:xfrm>
            <a:off x="1184345"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4" name="Google Shape;454;p25"/>
          <p:cNvSpPr txBox="1"/>
          <p:nvPr>
            <p:ph idx="2" type="subTitle"/>
          </p:nvPr>
        </p:nvSpPr>
        <p:spPr>
          <a:xfrm>
            <a:off x="1184345"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5"/>
          <p:cNvSpPr txBox="1"/>
          <p:nvPr>
            <p:ph idx="3" type="subTitle"/>
          </p:nvPr>
        </p:nvSpPr>
        <p:spPr>
          <a:xfrm>
            <a:off x="3680020"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6" name="Google Shape;456;p25"/>
          <p:cNvSpPr txBox="1"/>
          <p:nvPr>
            <p:ph idx="4" type="subTitle"/>
          </p:nvPr>
        </p:nvSpPr>
        <p:spPr>
          <a:xfrm>
            <a:off x="3680020"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7" name="Google Shape;457;p25"/>
          <p:cNvSpPr txBox="1"/>
          <p:nvPr>
            <p:ph idx="5" type="subTitle"/>
          </p:nvPr>
        </p:nvSpPr>
        <p:spPr>
          <a:xfrm>
            <a:off x="6188827"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8" name="Google Shape;458;p25"/>
          <p:cNvSpPr txBox="1"/>
          <p:nvPr>
            <p:ph idx="6" type="subTitle"/>
          </p:nvPr>
        </p:nvSpPr>
        <p:spPr>
          <a:xfrm>
            <a:off x="6188827" y="2895855"/>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9" name="Google Shape;459;p25"/>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460" name="Google Shape;460;p25"/>
          <p:cNvGrpSpPr/>
          <p:nvPr/>
        </p:nvGrpSpPr>
        <p:grpSpPr>
          <a:xfrm>
            <a:off x="4309450" y="294913"/>
            <a:ext cx="525100" cy="35725"/>
            <a:chOff x="5384875" y="659125"/>
            <a:chExt cx="525100" cy="35725"/>
          </a:xfrm>
        </p:grpSpPr>
        <p:sp>
          <p:nvSpPr>
            <p:cNvPr id="461" name="Google Shape;461;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2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466" name="Shape 466"/>
        <p:cNvGrpSpPr/>
        <p:nvPr/>
      </p:nvGrpSpPr>
      <p:grpSpPr>
        <a:xfrm>
          <a:off x="0" y="0"/>
          <a:ext cx="0" cy="0"/>
          <a:chOff x="0" y="0"/>
          <a:chExt cx="0" cy="0"/>
        </a:xfrm>
      </p:grpSpPr>
      <p:cxnSp>
        <p:nvCxnSpPr>
          <p:cNvPr id="467" name="Google Shape;467;p2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68" name="Google Shape;468;p26"/>
          <p:cNvGrpSpPr/>
          <p:nvPr/>
        </p:nvGrpSpPr>
        <p:grpSpPr>
          <a:xfrm>
            <a:off x="4309450" y="294913"/>
            <a:ext cx="525100" cy="35725"/>
            <a:chOff x="5384875" y="659125"/>
            <a:chExt cx="525100" cy="35725"/>
          </a:xfrm>
        </p:grpSpPr>
        <p:sp>
          <p:nvSpPr>
            <p:cNvPr id="469" name="Google Shape;469;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txBox="1"/>
          <p:nvPr>
            <p:ph idx="1" type="subTitle"/>
          </p:nvPr>
        </p:nvSpPr>
        <p:spPr>
          <a:xfrm>
            <a:off x="1629700"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8" name="Google Shape;478;p26"/>
          <p:cNvSpPr txBox="1"/>
          <p:nvPr>
            <p:ph idx="2" type="subTitle"/>
          </p:nvPr>
        </p:nvSpPr>
        <p:spPr>
          <a:xfrm>
            <a:off x="1629538"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9" name="Google Shape;479;p26"/>
          <p:cNvSpPr txBox="1"/>
          <p:nvPr>
            <p:ph idx="3" type="subTitle"/>
          </p:nvPr>
        </p:nvSpPr>
        <p:spPr>
          <a:xfrm>
            <a:off x="1629700"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80" name="Google Shape;480;p26"/>
          <p:cNvSpPr txBox="1"/>
          <p:nvPr>
            <p:ph idx="4" type="subTitle"/>
          </p:nvPr>
        </p:nvSpPr>
        <p:spPr>
          <a:xfrm>
            <a:off x="1629538"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81" name="Google Shape;481;p26"/>
          <p:cNvSpPr txBox="1"/>
          <p:nvPr>
            <p:ph idx="5" type="subTitle"/>
          </p:nvPr>
        </p:nvSpPr>
        <p:spPr>
          <a:xfrm>
            <a:off x="5132925"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82" name="Google Shape;482;p26"/>
          <p:cNvSpPr txBox="1"/>
          <p:nvPr>
            <p:ph idx="6" type="subTitle"/>
          </p:nvPr>
        </p:nvSpPr>
        <p:spPr>
          <a:xfrm>
            <a:off x="5133063"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83" name="Google Shape;483;p26"/>
          <p:cNvSpPr txBox="1"/>
          <p:nvPr>
            <p:ph idx="7" type="subTitle"/>
          </p:nvPr>
        </p:nvSpPr>
        <p:spPr>
          <a:xfrm>
            <a:off x="5132925"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84" name="Google Shape;484;p26"/>
          <p:cNvSpPr txBox="1"/>
          <p:nvPr>
            <p:ph idx="8" type="subTitle"/>
          </p:nvPr>
        </p:nvSpPr>
        <p:spPr>
          <a:xfrm>
            <a:off x="5133063"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85" name="Google Shape;485;p26"/>
          <p:cNvSpPr txBox="1"/>
          <p:nvPr>
            <p:ph type="title"/>
          </p:nvPr>
        </p:nvSpPr>
        <p:spPr>
          <a:xfrm>
            <a:off x="4200175" y="1647075"/>
            <a:ext cx="743700" cy="242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grpSp>
        <p:nvGrpSpPr>
          <p:cNvPr id="486" name="Google Shape;486;p26"/>
          <p:cNvGrpSpPr/>
          <p:nvPr/>
        </p:nvGrpSpPr>
        <p:grpSpPr>
          <a:xfrm>
            <a:off x="8430766" y="3367493"/>
            <a:ext cx="1099304" cy="3207822"/>
            <a:chOff x="6745600" y="877675"/>
            <a:chExt cx="1213226" cy="3540251"/>
          </a:xfrm>
        </p:grpSpPr>
        <p:sp>
          <p:nvSpPr>
            <p:cNvPr id="487" name="Google Shape;487;p26"/>
            <p:cNvSpPr/>
            <p:nvPr/>
          </p:nvSpPr>
          <p:spPr>
            <a:xfrm>
              <a:off x="6745600" y="2042018"/>
              <a:ext cx="48880" cy="48880"/>
            </a:xfrm>
            <a:custGeom>
              <a:rect b="b" l="l" r="r" t="t"/>
              <a:pathLst>
                <a:path extrusionOk="0" h="943" w="943">
                  <a:moveTo>
                    <a:pt x="487" y="0"/>
                  </a:moveTo>
                  <a:cubicBezTo>
                    <a:pt x="213" y="0"/>
                    <a:pt x="1" y="213"/>
                    <a:pt x="1" y="456"/>
                  </a:cubicBezTo>
                  <a:cubicBezTo>
                    <a:pt x="1" y="730"/>
                    <a:pt x="213" y="942"/>
                    <a:pt x="487" y="942"/>
                  </a:cubicBezTo>
                  <a:cubicBezTo>
                    <a:pt x="730" y="942"/>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03706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32696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61843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90833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6745600" y="1750505"/>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745600" y="1460650"/>
              <a:ext cx="50487" cy="48880"/>
            </a:xfrm>
            <a:custGeom>
              <a:rect b="b" l="l" r="r" t="t"/>
              <a:pathLst>
                <a:path extrusionOk="0" h="943" w="974">
                  <a:moveTo>
                    <a:pt x="487" y="0"/>
                  </a:moveTo>
                  <a:cubicBezTo>
                    <a:pt x="213" y="0"/>
                    <a:pt x="1" y="213"/>
                    <a:pt x="1" y="456"/>
                  </a:cubicBezTo>
                  <a:cubicBezTo>
                    <a:pt x="1" y="730"/>
                    <a:pt x="213" y="942"/>
                    <a:pt x="487" y="942"/>
                  </a:cubicBezTo>
                  <a:cubicBezTo>
                    <a:pt x="730" y="942"/>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6745600" y="1169137"/>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6745600" y="877675"/>
              <a:ext cx="50487" cy="50487"/>
            </a:xfrm>
            <a:custGeom>
              <a:rect b="b" l="l" r="r" t="t"/>
              <a:pathLst>
                <a:path extrusionOk="0" h="974" w="974">
                  <a:moveTo>
                    <a:pt x="487" y="1"/>
                  </a:moveTo>
                  <a:cubicBezTo>
                    <a:pt x="213" y="1"/>
                    <a:pt x="1" y="214"/>
                    <a:pt x="1" y="487"/>
                  </a:cubicBezTo>
                  <a:cubicBezTo>
                    <a:pt x="1" y="761"/>
                    <a:pt x="213" y="973"/>
                    <a:pt x="487" y="973"/>
                  </a:cubicBezTo>
                  <a:cubicBezTo>
                    <a:pt x="730" y="973"/>
                    <a:pt x="973" y="761"/>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03706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03706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03706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703706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732696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732696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732696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732696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61843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61843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761843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761843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90833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790833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790833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90833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6745600" y="3204754"/>
              <a:ext cx="48880" cy="50435"/>
            </a:xfrm>
            <a:custGeom>
              <a:rect b="b" l="l" r="r" t="t"/>
              <a:pathLst>
                <a:path extrusionOk="0" h="973" w="943">
                  <a:moveTo>
                    <a:pt x="487" y="0"/>
                  </a:moveTo>
                  <a:cubicBezTo>
                    <a:pt x="213" y="0"/>
                    <a:pt x="1" y="213"/>
                    <a:pt x="1" y="486"/>
                  </a:cubicBezTo>
                  <a:cubicBezTo>
                    <a:pt x="1" y="760"/>
                    <a:pt x="213" y="973"/>
                    <a:pt x="487" y="973"/>
                  </a:cubicBezTo>
                  <a:cubicBezTo>
                    <a:pt x="730" y="973"/>
                    <a:pt x="943" y="760"/>
                    <a:pt x="943" y="48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703706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732696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761843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790833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6745600" y="2914848"/>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6745600" y="2623386"/>
              <a:ext cx="50487" cy="48880"/>
            </a:xfrm>
            <a:custGeom>
              <a:rect b="b" l="l" r="r" t="t"/>
              <a:pathLst>
                <a:path extrusionOk="0" h="943" w="974">
                  <a:moveTo>
                    <a:pt x="487" y="0"/>
                  </a:moveTo>
                  <a:cubicBezTo>
                    <a:pt x="213" y="0"/>
                    <a:pt x="1" y="213"/>
                    <a:pt x="1" y="486"/>
                  </a:cubicBezTo>
                  <a:cubicBezTo>
                    <a:pt x="1" y="730"/>
                    <a:pt x="213" y="942"/>
                    <a:pt x="487" y="942"/>
                  </a:cubicBezTo>
                  <a:cubicBezTo>
                    <a:pt x="730" y="942"/>
                    <a:pt x="973" y="73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6745600" y="2333480"/>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703706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703706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703706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732696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732696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32696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61843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761843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761843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790833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790833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790833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6745600" y="4369046"/>
              <a:ext cx="48880" cy="48880"/>
            </a:xfrm>
            <a:custGeom>
              <a:rect b="b" l="l" r="r" t="t"/>
              <a:pathLst>
                <a:path extrusionOk="0" h="943" w="943">
                  <a:moveTo>
                    <a:pt x="487" y="0"/>
                  </a:moveTo>
                  <a:cubicBezTo>
                    <a:pt x="213" y="0"/>
                    <a:pt x="1" y="213"/>
                    <a:pt x="1" y="456"/>
                  </a:cubicBezTo>
                  <a:cubicBezTo>
                    <a:pt x="1" y="730"/>
                    <a:pt x="213" y="943"/>
                    <a:pt x="487" y="943"/>
                  </a:cubicBezTo>
                  <a:cubicBezTo>
                    <a:pt x="730" y="943"/>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703706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732696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761843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790833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6"/>
            <p:cNvSpPr/>
            <p:nvPr/>
          </p:nvSpPr>
          <p:spPr>
            <a:xfrm>
              <a:off x="6745600" y="4077584"/>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6745600" y="3786123"/>
              <a:ext cx="50487" cy="50435"/>
            </a:xfrm>
            <a:custGeom>
              <a:rect b="b" l="l" r="r" t="t"/>
              <a:pathLst>
                <a:path extrusionOk="0" h="973" w="974">
                  <a:moveTo>
                    <a:pt x="487" y="0"/>
                  </a:moveTo>
                  <a:cubicBezTo>
                    <a:pt x="213" y="0"/>
                    <a:pt x="1" y="213"/>
                    <a:pt x="1" y="486"/>
                  </a:cubicBezTo>
                  <a:cubicBezTo>
                    <a:pt x="1" y="760"/>
                    <a:pt x="213" y="973"/>
                    <a:pt x="487" y="973"/>
                  </a:cubicBezTo>
                  <a:cubicBezTo>
                    <a:pt x="730" y="973"/>
                    <a:pt x="973" y="76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6745600" y="3496216"/>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703706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703706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703706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732696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732696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732696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761843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761843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761843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790833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790833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790833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26"/>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553" name="Google Shape;553;p26"/>
          <p:cNvGrpSpPr/>
          <p:nvPr/>
        </p:nvGrpSpPr>
        <p:grpSpPr>
          <a:xfrm>
            <a:off x="4309450" y="294913"/>
            <a:ext cx="525100" cy="35725"/>
            <a:chOff x="5384875" y="659125"/>
            <a:chExt cx="525100" cy="35725"/>
          </a:xfrm>
        </p:grpSpPr>
        <p:sp>
          <p:nvSpPr>
            <p:cNvPr id="554" name="Google Shape;554;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559" name="Shape 559"/>
        <p:cNvGrpSpPr/>
        <p:nvPr/>
      </p:nvGrpSpPr>
      <p:grpSpPr>
        <a:xfrm>
          <a:off x="0" y="0"/>
          <a:ext cx="0" cy="0"/>
          <a:chOff x="0" y="0"/>
          <a:chExt cx="0" cy="0"/>
        </a:xfrm>
      </p:grpSpPr>
      <p:sp>
        <p:nvSpPr>
          <p:cNvPr id="560" name="Google Shape;560;p2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561" name="Google Shape;561;p2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62" name="Google Shape;562;p27"/>
          <p:cNvGrpSpPr/>
          <p:nvPr/>
        </p:nvGrpSpPr>
        <p:grpSpPr>
          <a:xfrm>
            <a:off x="4309450" y="294913"/>
            <a:ext cx="525100" cy="35725"/>
            <a:chOff x="5384875" y="659125"/>
            <a:chExt cx="525100" cy="35725"/>
          </a:xfrm>
        </p:grpSpPr>
        <p:sp>
          <p:nvSpPr>
            <p:cNvPr id="563" name="Google Shape;563;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txBox="1"/>
          <p:nvPr>
            <p:ph idx="1" type="subTitle"/>
          </p:nvPr>
        </p:nvSpPr>
        <p:spPr>
          <a:xfrm>
            <a:off x="713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72" name="Google Shape;572;p27"/>
          <p:cNvSpPr txBox="1"/>
          <p:nvPr>
            <p:ph idx="2" type="subTitle"/>
          </p:nvPr>
        </p:nvSpPr>
        <p:spPr>
          <a:xfrm>
            <a:off x="764703"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73" name="Google Shape;573;p27"/>
          <p:cNvSpPr txBox="1"/>
          <p:nvPr>
            <p:ph idx="3" type="subTitle"/>
          </p:nvPr>
        </p:nvSpPr>
        <p:spPr>
          <a:xfrm>
            <a:off x="33817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74" name="Google Shape;574;p27"/>
          <p:cNvSpPr txBox="1"/>
          <p:nvPr>
            <p:ph idx="4" type="subTitle"/>
          </p:nvPr>
        </p:nvSpPr>
        <p:spPr>
          <a:xfrm>
            <a:off x="3433195"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75" name="Google Shape;575;p27"/>
          <p:cNvSpPr txBox="1"/>
          <p:nvPr>
            <p:ph idx="5" type="subTitle"/>
          </p:nvPr>
        </p:nvSpPr>
        <p:spPr>
          <a:xfrm>
            <a:off x="6050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76" name="Google Shape;576;p27"/>
          <p:cNvSpPr txBox="1"/>
          <p:nvPr>
            <p:ph idx="6" type="subTitle"/>
          </p:nvPr>
        </p:nvSpPr>
        <p:spPr>
          <a:xfrm>
            <a:off x="6101700"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77" name="Google Shape;577;p27"/>
          <p:cNvSpPr txBox="1"/>
          <p:nvPr>
            <p:ph idx="7" type="subTitle"/>
          </p:nvPr>
        </p:nvSpPr>
        <p:spPr>
          <a:xfrm>
            <a:off x="713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78" name="Google Shape;578;p27"/>
          <p:cNvSpPr txBox="1"/>
          <p:nvPr>
            <p:ph idx="8" type="subTitle"/>
          </p:nvPr>
        </p:nvSpPr>
        <p:spPr>
          <a:xfrm>
            <a:off x="764703"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79" name="Google Shape;579;p27"/>
          <p:cNvSpPr txBox="1"/>
          <p:nvPr>
            <p:ph idx="9" type="subTitle"/>
          </p:nvPr>
        </p:nvSpPr>
        <p:spPr>
          <a:xfrm>
            <a:off x="33817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80" name="Google Shape;580;p27"/>
          <p:cNvSpPr txBox="1"/>
          <p:nvPr>
            <p:ph idx="13" type="subTitle"/>
          </p:nvPr>
        </p:nvSpPr>
        <p:spPr>
          <a:xfrm>
            <a:off x="3433200"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81" name="Google Shape;581;p27"/>
          <p:cNvSpPr txBox="1"/>
          <p:nvPr>
            <p:ph idx="14" type="subTitle"/>
          </p:nvPr>
        </p:nvSpPr>
        <p:spPr>
          <a:xfrm>
            <a:off x="6050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82" name="Google Shape;582;p27"/>
          <p:cNvSpPr txBox="1"/>
          <p:nvPr>
            <p:ph idx="15" type="subTitle"/>
          </p:nvPr>
        </p:nvSpPr>
        <p:spPr>
          <a:xfrm>
            <a:off x="6101697"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83" name="Google Shape;583;p27"/>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584" name="Google Shape;584;p27"/>
          <p:cNvGrpSpPr/>
          <p:nvPr/>
        </p:nvGrpSpPr>
        <p:grpSpPr>
          <a:xfrm>
            <a:off x="4309450" y="294913"/>
            <a:ext cx="525100" cy="35725"/>
            <a:chOff x="5384875" y="659125"/>
            <a:chExt cx="525100" cy="35725"/>
          </a:xfrm>
        </p:grpSpPr>
        <p:sp>
          <p:nvSpPr>
            <p:cNvPr id="585" name="Google Shape;585;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590" name="Shape 590"/>
        <p:cNvGrpSpPr/>
        <p:nvPr/>
      </p:nvGrpSpPr>
      <p:grpSpPr>
        <a:xfrm>
          <a:off x="0" y="0"/>
          <a:ext cx="0" cy="0"/>
          <a:chOff x="0" y="0"/>
          <a:chExt cx="0" cy="0"/>
        </a:xfrm>
      </p:grpSpPr>
      <p:sp>
        <p:nvSpPr>
          <p:cNvPr id="591" name="Google Shape;591;p28"/>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592" name="Google Shape;592;p2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93" name="Google Shape;593;p28"/>
          <p:cNvGrpSpPr/>
          <p:nvPr/>
        </p:nvGrpSpPr>
        <p:grpSpPr>
          <a:xfrm>
            <a:off x="4309450" y="294913"/>
            <a:ext cx="525100" cy="35725"/>
            <a:chOff x="5384875" y="659125"/>
            <a:chExt cx="525100" cy="35725"/>
          </a:xfrm>
        </p:grpSpPr>
        <p:sp>
          <p:nvSpPr>
            <p:cNvPr id="594" name="Google Shape;594;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2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txBox="1"/>
          <p:nvPr>
            <p:ph idx="1" type="subTitle"/>
          </p:nvPr>
        </p:nvSpPr>
        <p:spPr>
          <a:xfrm>
            <a:off x="713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3" name="Google Shape;603;p28"/>
          <p:cNvSpPr txBox="1"/>
          <p:nvPr>
            <p:ph idx="2" type="subTitle"/>
          </p:nvPr>
        </p:nvSpPr>
        <p:spPr>
          <a:xfrm>
            <a:off x="713100"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4" name="Google Shape;604;p28"/>
          <p:cNvSpPr txBox="1"/>
          <p:nvPr>
            <p:ph idx="3" type="subTitle"/>
          </p:nvPr>
        </p:nvSpPr>
        <p:spPr>
          <a:xfrm>
            <a:off x="3486725"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5" name="Google Shape;605;p28"/>
          <p:cNvSpPr txBox="1"/>
          <p:nvPr>
            <p:ph idx="4" type="subTitle"/>
          </p:nvPr>
        </p:nvSpPr>
        <p:spPr>
          <a:xfrm>
            <a:off x="34867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6" name="Google Shape;606;p28"/>
          <p:cNvSpPr txBox="1"/>
          <p:nvPr>
            <p:ph idx="5" type="subTitle"/>
          </p:nvPr>
        </p:nvSpPr>
        <p:spPr>
          <a:xfrm>
            <a:off x="6260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7" name="Google Shape;607;p28"/>
          <p:cNvSpPr txBox="1"/>
          <p:nvPr>
            <p:ph idx="6" type="subTitle"/>
          </p:nvPr>
        </p:nvSpPr>
        <p:spPr>
          <a:xfrm>
            <a:off x="62602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8" name="Google Shape;608;p28"/>
          <p:cNvSpPr txBox="1"/>
          <p:nvPr>
            <p:ph idx="7" type="subTitle"/>
          </p:nvPr>
        </p:nvSpPr>
        <p:spPr>
          <a:xfrm>
            <a:off x="713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9" name="Google Shape;609;p28"/>
          <p:cNvSpPr txBox="1"/>
          <p:nvPr>
            <p:ph idx="8" type="subTitle"/>
          </p:nvPr>
        </p:nvSpPr>
        <p:spPr>
          <a:xfrm>
            <a:off x="713100" y="370385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10" name="Google Shape;610;p28"/>
          <p:cNvSpPr txBox="1"/>
          <p:nvPr>
            <p:ph idx="9" type="subTitle"/>
          </p:nvPr>
        </p:nvSpPr>
        <p:spPr>
          <a:xfrm>
            <a:off x="3486725"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11" name="Google Shape;611;p28"/>
          <p:cNvSpPr txBox="1"/>
          <p:nvPr>
            <p:ph idx="13" type="subTitle"/>
          </p:nvPr>
        </p:nvSpPr>
        <p:spPr>
          <a:xfrm>
            <a:off x="34867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12" name="Google Shape;612;p28"/>
          <p:cNvSpPr txBox="1"/>
          <p:nvPr>
            <p:ph idx="14" type="subTitle"/>
          </p:nvPr>
        </p:nvSpPr>
        <p:spPr>
          <a:xfrm>
            <a:off x="6260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13" name="Google Shape;613;p28"/>
          <p:cNvSpPr txBox="1"/>
          <p:nvPr>
            <p:ph idx="15" type="subTitle"/>
          </p:nvPr>
        </p:nvSpPr>
        <p:spPr>
          <a:xfrm>
            <a:off x="62602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14" name="Google Shape;614;p28"/>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615" name="Google Shape;615;p28"/>
          <p:cNvGrpSpPr/>
          <p:nvPr/>
        </p:nvGrpSpPr>
        <p:grpSpPr>
          <a:xfrm>
            <a:off x="4309450" y="294913"/>
            <a:ext cx="525100" cy="35725"/>
            <a:chOff x="5384875" y="659125"/>
            <a:chExt cx="525100" cy="35725"/>
          </a:xfrm>
        </p:grpSpPr>
        <p:sp>
          <p:nvSpPr>
            <p:cNvPr id="616" name="Google Shape;616;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2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21" name="Shape 621"/>
        <p:cNvGrpSpPr/>
        <p:nvPr/>
      </p:nvGrpSpPr>
      <p:grpSpPr>
        <a:xfrm>
          <a:off x="0" y="0"/>
          <a:ext cx="0" cy="0"/>
          <a:chOff x="0" y="0"/>
          <a:chExt cx="0" cy="0"/>
        </a:xfrm>
      </p:grpSpPr>
      <p:cxnSp>
        <p:nvCxnSpPr>
          <p:cNvPr id="622" name="Google Shape;622;p2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23" name="Google Shape;623;p29"/>
          <p:cNvGrpSpPr/>
          <p:nvPr/>
        </p:nvGrpSpPr>
        <p:grpSpPr>
          <a:xfrm>
            <a:off x="4309450" y="294913"/>
            <a:ext cx="525100" cy="35725"/>
            <a:chOff x="5384875" y="659125"/>
            <a:chExt cx="525100" cy="35725"/>
          </a:xfrm>
        </p:grpSpPr>
        <p:sp>
          <p:nvSpPr>
            <p:cNvPr id="624" name="Google Shape;624;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33" name="Google Shape;633;p29"/>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634" name="Google Shape;634;p29"/>
          <p:cNvGrpSpPr/>
          <p:nvPr/>
        </p:nvGrpSpPr>
        <p:grpSpPr>
          <a:xfrm>
            <a:off x="4309450" y="294913"/>
            <a:ext cx="525100" cy="35725"/>
            <a:chOff x="5384875" y="659125"/>
            <a:chExt cx="525100" cy="35725"/>
          </a:xfrm>
        </p:grpSpPr>
        <p:sp>
          <p:nvSpPr>
            <p:cNvPr id="635" name="Google Shape;635;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40" name="Shape 640"/>
        <p:cNvGrpSpPr/>
        <p:nvPr/>
      </p:nvGrpSpPr>
      <p:grpSpPr>
        <a:xfrm>
          <a:off x="0" y="0"/>
          <a:ext cx="0" cy="0"/>
          <a:chOff x="0" y="0"/>
          <a:chExt cx="0" cy="0"/>
        </a:xfrm>
      </p:grpSpPr>
      <p:sp>
        <p:nvSpPr>
          <p:cNvPr id="641" name="Google Shape;641;p30"/>
          <p:cNvSpPr txBox="1"/>
          <p:nvPr>
            <p:ph type="title"/>
          </p:nvPr>
        </p:nvSpPr>
        <p:spPr>
          <a:xfrm>
            <a:off x="1966025" y="3114525"/>
            <a:ext cx="5200200" cy="74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2" name="Google Shape;642;p30"/>
          <p:cNvSpPr txBox="1"/>
          <p:nvPr>
            <p:ph idx="1" type="subTitle"/>
          </p:nvPr>
        </p:nvSpPr>
        <p:spPr>
          <a:xfrm>
            <a:off x="2131950" y="1520600"/>
            <a:ext cx="4880100" cy="15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None/>
              <a:defRPr sz="2200">
                <a:solidFill>
                  <a:schemeClr val="dk1"/>
                </a:solidFill>
              </a:defRPr>
            </a:lvl1pPr>
            <a:lvl2pPr lvl="1" rtl="0" algn="ctr">
              <a:lnSpc>
                <a:spcPct val="100000"/>
              </a:lnSpc>
              <a:spcBef>
                <a:spcPts val="0"/>
              </a:spcBef>
              <a:spcAft>
                <a:spcPts val="0"/>
              </a:spcAft>
              <a:buClr>
                <a:schemeClr val="dk1"/>
              </a:buClr>
              <a:buSzPts val="2200"/>
              <a:buNone/>
              <a:defRPr sz="2200">
                <a:solidFill>
                  <a:schemeClr val="dk1"/>
                </a:solidFill>
              </a:defRPr>
            </a:lvl2pPr>
            <a:lvl3pPr lvl="2" rtl="0" algn="ctr">
              <a:lnSpc>
                <a:spcPct val="100000"/>
              </a:lnSpc>
              <a:spcBef>
                <a:spcPts val="0"/>
              </a:spcBef>
              <a:spcAft>
                <a:spcPts val="0"/>
              </a:spcAft>
              <a:buClr>
                <a:schemeClr val="dk1"/>
              </a:buClr>
              <a:buSzPts val="2200"/>
              <a:buNone/>
              <a:defRPr sz="2200">
                <a:solidFill>
                  <a:schemeClr val="dk1"/>
                </a:solidFill>
              </a:defRPr>
            </a:lvl3pPr>
            <a:lvl4pPr lvl="3" rtl="0" algn="ctr">
              <a:lnSpc>
                <a:spcPct val="100000"/>
              </a:lnSpc>
              <a:spcBef>
                <a:spcPts val="0"/>
              </a:spcBef>
              <a:spcAft>
                <a:spcPts val="0"/>
              </a:spcAft>
              <a:buClr>
                <a:schemeClr val="dk1"/>
              </a:buClr>
              <a:buSzPts val="2200"/>
              <a:buNone/>
              <a:defRPr sz="2200">
                <a:solidFill>
                  <a:schemeClr val="dk1"/>
                </a:solidFill>
              </a:defRPr>
            </a:lvl4pPr>
            <a:lvl5pPr lvl="4" rtl="0" algn="ctr">
              <a:lnSpc>
                <a:spcPct val="100000"/>
              </a:lnSpc>
              <a:spcBef>
                <a:spcPts val="0"/>
              </a:spcBef>
              <a:spcAft>
                <a:spcPts val="0"/>
              </a:spcAft>
              <a:buClr>
                <a:schemeClr val="dk1"/>
              </a:buClr>
              <a:buSzPts val="2200"/>
              <a:buNone/>
              <a:defRPr sz="2200">
                <a:solidFill>
                  <a:schemeClr val="dk1"/>
                </a:solidFill>
              </a:defRPr>
            </a:lvl5pPr>
            <a:lvl6pPr lvl="5" rtl="0" algn="ctr">
              <a:lnSpc>
                <a:spcPct val="100000"/>
              </a:lnSpc>
              <a:spcBef>
                <a:spcPts val="0"/>
              </a:spcBef>
              <a:spcAft>
                <a:spcPts val="0"/>
              </a:spcAft>
              <a:buClr>
                <a:schemeClr val="dk1"/>
              </a:buClr>
              <a:buSzPts val="2200"/>
              <a:buNone/>
              <a:defRPr sz="2200">
                <a:solidFill>
                  <a:schemeClr val="dk1"/>
                </a:solidFill>
              </a:defRPr>
            </a:lvl6pPr>
            <a:lvl7pPr lvl="6" rtl="0" algn="ctr">
              <a:lnSpc>
                <a:spcPct val="100000"/>
              </a:lnSpc>
              <a:spcBef>
                <a:spcPts val="0"/>
              </a:spcBef>
              <a:spcAft>
                <a:spcPts val="0"/>
              </a:spcAft>
              <a:buClr>
                <a:schemeClr val="dk1"/>
              </a:buClr>
              <a:buSzPts val="2200"/>
              <a:buNone/>
              <a:defRPr sz="2200">
                <a:solidFill>
                  <a:schemeClr val="dk1"/>
                </a:solidFill>
              </a:defRPr>
            </a:lvl7pPr>
            <a:lvl8pPr lvl="7" rtl="0" algn="ctr">
              <a:lnSpc>
                <a:spcPct val="100000"/>
              </a:lnSpc>
              <a:spcBef>
                <a:spcPts val="0"/>
              </a:spcBef>
              <a:spcAft>
                <a:spcPts val="0"/>
              </a:spcAft>
              <a:buClr>
                <a:schemeClr val="dk1"/>
              </a:buClr>
              <a:buSzPts val="2200"/>
              <a:buNone/>
              <a:defRPr sz="2200">
                <a:solidFill>
                  <a:schemeClr val="dk1"/>
                </a:solidFill>
              </a:defRPr>
            </a:lvl8pPr>
            <a:lvl9pPr lvl="8" rtl="0" algn="ctr">
              <a:lnSpc>
                <a:spcPct val="100000"/>
              </a:lnSpc>
              <a:spcBef>
                <a:spcPts val="0"/>
              </a:spcBef>
              <a:spcAft>
                <a:spcPts val="0"/>
              </a:spcAft>
              <a:buClr>
                <a:schemeClr val="dk1"/>
              </a:buClr>
              <a:buSzPts val="2200"/>
              <a:buNone/>
              <a:defRPr sz="2200">
                <a:solidFill>
                  <a:schemeClr val="dk1"/>
                </a:solidFill>
              </a:defRPr>
            </a:lvl9pPr>
          </a:lstStyle>
          <a:p/>
        </p:txBody>
      </p:sp>
      <p:cxnSp>
        <p:nvCxnSpPr>
          <p:cNvPr id="643" name="Google Shape;643;p3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44" name="Google Shape;644;p30"/>
          <p:cNvGrpSpPr/>
          <p:nvPr/>
        </p:nvGrpSpPr>
        <p:grpSpPr>
          <a:xfrm>
            <a:off x="4309450" y="294913"/>
            <a:ext cx="525100" cy="35725"/>
            <a:chOff x="5384875" y="659125"/>
            <a:chExt cx="525100" cy="35725"/>
          </a:xfrm>
        </p:grpSpPr>
        <p:sp>
          <p:nvSpPr>
            <p:cNvPr id="645" name="Google Shape;645;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3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654" name="Google Shape;654;p30"/>
          <p:cNvGrpSpPr/>
          <p:nvPr/>
        </p:nvGrpSpPr>
        <p:grpSpPr>
          <a:xfrm>
            <a:off x="4309450" y="294913"/>
            <a:ext cx="525100" cy="35725"/>
            <a:chOff x="5384875" y="659125"/>
            <a:chExt cx="525100" cy="35725"/>
          </a:xfrm>
        </p:grpSpPr>
        <p:sp>
          <p:nvSpPr>
            <p:cNvPr id="655" name="Google Shape;655;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3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6" name="Shape 56"/>
        <p:cNvGrpSpPr/>
        <p:nvPr/>
      </p:nvGrpSpPr>
      <p:grpSpPr>
        <a:xfrm>
          <a:off x="0" y="0"/>
          <a:ext cx="0" cy="0"/>
          <a:chOff x="0" y="0"/>
          <a:chExt cx="0" cy="0"/>
        </a:xfrm>
      </p:grpSpPr>
      <p:sp>
        <p:nvSpPr>
          <p:cNvPr id="57" name="Google Shape;57;p4"/>
          <p:cNvSpPr txBox="1"/>
          <p:nvPr>
            <p:ph idx="1" type="subTitle"/>
          </p:nvPr>
        </p:nvSpPr>
        <p:spPr>
          <a:xfrm>
            <a:off x="620550" y="1171100"/>
            <a:ext cx="7810200" cy="349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AutoNum type="arabicPeriod"/>
              <a:defRPr sz="1200">
                <a:solidFill>
                  <a:schemeClr val="dk1"/>
                </a:solidFill>
              </a:defRPr>
            </a:lvl1pPr>
            <a:lvl2pPr lvl="1" rtl="0" algn="ctr">
              <a:lnSpc>
                <a:spcPct val="100000"/>
              </a:lnSpc>
              <a:spcBef>
                <a:spcPts val="0"/>
              </a:spcBef>
              <a:spcAft>
                <a:spcPts val="0"/>
              </a:spcAft>
              <a:buClr>
                <a:schemeClr val="dk1"/>
              </a:buClr>
              <a:buSzPts val="1400"/>
              <a:buAutoNum type="alphaLcPeriod"/>
              <a:defRPr>
                <a:solidFill>
                  <a:schemeClr val="dk1"/>
                </a:solidFill>
              </a:defRPr>
            </a:lvl2pPr>
            <a:lvl3pPr lvl="2" rtl="0" algn="ctr">
              <a:lnSpc>
                <a:spcPct val="100000"/>
              </a:lnSpc>
              <a:spcBef>
                <a:spcPts val="0"/>
              </a:spcBef>
              <a:spcAft>
                <a:spcPts val="0"/>
              </a:spcAft>
              <a:buClr>
                <a:schemeClr val="dk1"/>
              </a:buClr>
              <a:buSzPts val="1400"/>
              <a:buAutoNum type="romanLcPeriod"/>
              <a:defRPr>
                <a:solidFill>
                  <a:schemeClr val="dk1"/>
                </a:solidFill>
              </a:defRPr>
            </a:lvl3pPr>
            <a:lvl4pPr lvl="3" rtl="0" algn="ctr">
              <a:lnSpc>
                <a:spcPct val="100000"/>
              </a:lnSpc>
              <a:spcBef>
                <a:spcPts val="0"/>
              </a:spcBef>
              <a:spcAft>
                <a:spcPts val="0"/>
              </a:spcAft>
              <a:buClr>
                <a:schemeClr val="dk1"/>
              </a:buClr>
              <a:buSzPts val="1400"/>
              <a:buAutoNum type="arabicPeriod"/>
              <a:defRPr>
                <a:solidFill>
                  <a:schemeClr val="dk1"/>
                </a:solidFill>
              </a:defRPr>
            </a:lvl4pPr>
            <a:lvl5pPr lvl="4" rtl="0" algn="ctr">
              <a:lnSpc>
                <a:spcPct val="100000"/>
              </a:lnSpc>
              <a:spcBef>
                <a:spcPts val="0"/>
              </a:spcBef>
              <a:spcAft>
                <a:spcPts val="0"/>
              </a:spcAft>
              <a:buClr>
                <a:schemeClr val="dk1"/>
              </a:buClr>
              <a:buSzPts val="1400"/>
              <a:buAutoNum type="alphaLcPeriod"/>
              <a:defRPr>
                <a:solidFill>
                  <a:schemeClr val="dk1"/>
                </a:solidFill>
              </a:defRPr>
            </a:lvl5pPr>
            <a:lvl6pPr lvl="5" rtl="0" algn="ctr">
              <a:lnSpc>
                <a:spcPct val="100000"/>
              </a:lnSpc>
              <a:spcBef>
                <a:spcPts val="0"/>
              </a:spcBef>
              <a:spcAft>
                <a:spcPts val="0"/>
              </a:spcAft>
              <a:buClr>
                <a:schemeClr val="dk1"/>
              </a:buClr>
              <a:buSzPts val="1400"/>
              <a:buAutoNum type="romanLcPeriod"/>
              <a:defRPr>
                <a:solidFill>
                  <a:schemeClr val="dk1"/>
                </a:solidFill>
              </a:defRPr>
            </a:lvl6pPr>
            <a:lvl7pPr lvl="6" rtl="0" algn="ctr">
              <a:lnSpc>
                <a:spcPct val="100000"/>
              </a:lnSpc>
              <a:spcBef>
                <a:spcPts val="0"/>
              </a:spcBef>
              <a:spcAft>
                <a:spcPts val="0"/>
              </a:spcAft>
              <a:buClr>
                <a:schemeClr val="dk1"/>
              </a:buClr>
              <a:buSzPts val="1400"/>
              <a:buAutoNum type="arabicPeriod"/>
              <a:defRPr>
                <a:solidFill>
                  <a:schemeClr val="dk1"/>
                </a:solidFill>
              </a:defRPr>
            </a:lvl7pPr>
            <a:lvl8pPr lvl="7" rtl="0" algn="ctr">
              <a:lnSpc>
                <a:spcPct val="100000"/>
              </a:lnSpc>
              <a:spcBef>
                <a:spcPts val="0"/>
              </a:spcBef>
              <a:spcAft>
                <a:spcPts val="0"/>
              </a:spcAft>
              <a:buClr>
                <a:schemeClr val="dk1"/>
              </a:buClr>
              <a:buSzPts val="1400"/>
              <a:buAutoNum type="alphaLcPeriod"/>
              <a:defRPr>
                <a:solidFill>
                  <a:schemeClr val="dk1"/>
                </a:solidFill>
              </a:defRPr>
            </a:lvl8pPr>
            <a:lvl9pPr lvl="8" rtl="0" algn="ctr">
              <a:lnSpc>
                <a:spcPct val="100000"/>
              </a:lnSpc>
              <a:spcBef>
                <a:spcPts val="0"/>
              </a:spcBef>
              <a:spcAft>
                <a:spcPts val="0"/>
              </a:spcAft>
              <a:buClr>
                <a:schemeClr val="dk1"/>
              </a:buClr>
              <a:buSzPts val="1400"/>
              <a:buAutoNum type="romanLcPeriod"/>
              <a:defRPr>
                <a:solidFill>
                  <a:schemeClr val="dk1"/>
                </a:solidFill>
              </a:defRPr>
            </a:lvl9pPr>
          </a:lstStyle>
          <a:p/>
        </p:txBody>
      </p:sp>
      <p:cxnSp>
        <p:nvCxnSpPr>
          <p:cNvPr id="58" name="Google Shape;58;p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9" name="Google Shape;59;p4"/>
          <p:cNvGrpSpPr/>
          <p:nvPr/>
        </p:nvGrpSpPr>
        <p:grpSpPr>
          <a:xfrm>
            <a:off x="4309450" y="294913"/>
            <a:ext cx="525100" cy="35725"/>
            <a:chOff x="5384875" y="659125"/>
            <a:chExt cx="525100" cy="35725"/>
          </a:xfrm>
        </p:grpSpPr>
        <p:sp>
          <p:nvSpPr>
            <p:cNvPr id="60" name="Google Shape;60;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620550" y="595675"/>
            <a:ext cx="65907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5" name="Google Shape;65;p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70" name="Google Shape;70;p4"/>
          <p:cNvGrpSpPr/>
          <p:nvPr/>
        </p:nvGrpSpPr>
        <p:grpSpPr>
          <a:xfrm>
            <a:off x="4309450" y="294913"/>
            <a:ext cx="525100" cy="35725"/>
            <a:chOff x="5384875" y="659125"/>
            <a:chExt cx="525100" cy="35725"/>
          </a:xfrm>
        </p:grpSpPr>
        <p:sp>
          <p:nvSpPr>
            <p:cNvPr id="71" name="Google Shape;71;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660" name="Shape 660"/>
        <p:cNvGrpSpPr/>
        <p:nvPr/>
      </p:nvGrpSpPr>
      <p:grpSpPr>
        <a:xfrm>
          <a:off x="0" y="0"/>
          <a:ext cx="0" cy="0"/>
          <a:chOff x="0" y="0"/>
          <a:chExt cx="0" cy="0"/>
        </a:xfrm>
      </p:grpSpPr>
      <p:sp>
        <p:nvSpPr>
          <p:cNvPr id="661" name="Google Shape;661;p31"/>
          <p:cNvSpPr txBox="1"/>
          <p:nvPr>
            <p:ph type="title"/>
          </p:nvPr>
        </p:nvSpPr>
        <p:spPr>
          <a:xfrm>
            <a:off x="2483100" y="539500"/>
            <a:ext cx="4177800" cy="10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sp>
        <p:nvSpPr>
          <p:cNvPr id="662" name="Google Shape;662;p31"/>
          <p:cNvSpPr txBox="1"/>
          <p:nvPr>
            <p:ph idx="1" type="subTitle"/>
          </p:nvPr>
        </p:nvSpPr>
        <p:spPr>
          <a:xfrm>
            <a:off x="2877000" y="1745050"/>
            <a:ext cx="3390000" cy="12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63" name="Google Shape;663;p31"/>
          <p:cNvSpPr txBox="1"/>
          <p:nvPr/>
        </p:nvSpPr>
        <p:spPr>
          <a:xfrm>
            <a:off x="2653650" y="4156875"/>
            <a:ext cx="3836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CREDITS: This presentation template was created by </a:t>
            </a:r>
            <a:r>
              <a:rPr b="1" lang="en" sz="10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chemeClr val="dk1"/>
                </a:solidFill>
                <a:latin typeface="Roboto"/>
                <a:ea typeface="Roboto"/>
                <a:cs typeface="Roboto"/>
                <a:sym typeface="Roboto"/>
              </a:rPr>
              <a:t>, including icons by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chemeClr val="dk1"/>
                </a:solidFill>
                <a:latin typeface="Roboto"/>
                <a:ea typeface="Roboto"/>
                <a:cs typeface="Roboto"/>
                <a:sym typeface="Roboto"/>
              </a:rPr>
              <a:t>, infographics &amp; images by </a:t>
            </a:r>
            <a:r>
              <a:rPr b="1" lang="en" sz="10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p:txBody>
      </p:sp>
      <p:sp>
        <p:nvSpPr>
          <p:cNvPr id="664" name="Google Shape;664;p31"/>
          <p:cNvSpPr txBox="1"/>
          <p:nvPr>
            <p:ph idx="2" type="subTitle"/>
          </p:nvPr>
        </p:nvSpPr>
        <p:spPr>
          <a:xfrm>
            <a:off x="2877000" y="3089550"/>
            <a:ext cx="33900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bg>
      <p:bgPr>
        <a:solidFill>
          <a:schemeClr val="lt1"/>
        </a:solidFill>
      </p:bgPr>
    </p:bg>
    <p:spTree>
      <p:nvGrpSpPr>
        <p:cNvPr id="665" name="Shape 665"/>
        <p:cNvGrpSpPr/>
        <p:nvPr/>
      </p:nvGrpSpPr>
      <p:grpSpPr>
        <a:xfrm>
          <a:off x="0" y="0"/>
          <a:ext cx="0" cy="0"/>
          <a:chOff x="0" y="0"/>
          <a:chExt cx="0" cy="0"/>
        </a:xfrm>
      </p:grpSpPr>
      <p:cxnSp>
        <p:nvCxnSpPr>
          <p:cNvPr id="666" name="Google Shape;666;p3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67" name="Google Shape;667;p32"/>
          <p:cNvGrpSpPr/>
          <p:nvPr/>
        </p:nvGrpSpPr>
        <p:grpSpPr>
          <a:xfrm>
            <a:off x="4309450" y="294913"/>
            <a:ext cx="525100" cy="35725"/>
            <a:chOff x="5384875" y="659125"/>
            <a:chExt cx="525100" cy="35725"/>
          </a:xfrm>
        </p:grpSpPr>
        <p:sp>
          <p:nvSpPr>
            <p:cNvPr id="668" name="Google Shape;668;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32"/>
          <p:cNvGrpSpPr/>
          <p:nvPr/>
        </p:nvGrpSpPr>
        <p:grpSpPr>
          <a:xfrm>
            <a:off x="7947205" y="3198201"/>
            <a:ext cx="1109446" cy="1863976"/>
            <a:chOff x="3906875" y="2017025"/>
            <a:chExt cx="622375" cy="1045650"/>
          </a:xfrm>
        </p:grpSpPr>
        <p:sp>
          <p:nvSpPr>
            <p:cNvPr id="677" name="Google Shape;677;p32"/>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32"/>
          <p:cNvSpPr/>
          <p:nvPr/>
        </p:nvSpPr>
        <p:spPr>
          <a:xfrm flipH="1">
            <a:off x="-884824" y="802901"/>
            <a:ext cx="5137249"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flipH="1">
            <a:off x="7298537" y="539500"/>
            <a:ext cx="2245688" cy="2248488"/>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708" name="Google Shape;708;p32"/>
          <p:cNvGrpSpPr/>
          <p:nvPr/>
        </p:nvGrpSpPr>
        <p:grpSpPr>
          <a:xfrm>
            <a:off x="4309450" y="294913"/>
            <a:ext cx="525100" cy="35725"/>
            <a:chOff x="5384875" y="659125"/>
            <a:chExt cx="525100" cy="35725"/>
          </a:xfrm>
        </p:grpSpPr>
        <p:sp>
          <p:nvSpPr>
            <p:cNvPr id="709" name="Google Shape;709;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3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714" name="Shape 714"/>
        <p:cNvGrpSpPr/>
        <p:nvPr/>
      </p:nvGrpSpPr>
      <p:grpSpPr>
        <a:xfrm>
          <a:off x="0" y="0"/>
          <a:ext cx="0" cy="0"/>
          <a:chOff x="0" y="0"/>
          <a:chExt cx="0" cy="0"/>
        </a:xfrm>
      </p:grpSpPr>
      <p:grpSp>
        <p:nvGrpSpPr>
          <p:cNvPr id="715" name="Google Shape;715;p33"/>
          <p:cNvGrpSpPr/>
          <p:nvPr/>
        </p:nvGrpSpPr>
        <p:grpSpPr>
          <a:xfrm>
            <a:off x="-468686" y="673022"/>
            <a:ext cx="10465227" cy="4774381"/>
            <a:chOff x="-468686" y="673022"/>
            <a:chExt cx="10465227" cy="4774381"/>
          </a:xfrm>
        </p:grpSpPr>
        <p:sp>
          <p:nvSpPr>
            <p:cNvPr id="716" name="Google Shape;716;p33"/>
            <p:cNvSpPr/>
            <p:nvPr/>
          </p:nvSpPr>
          <p:spPr>
            <a:xfrm flipH="1">
              <a:off x="2516437" y="1256882"/>
              <a:ext cx="4111120" cy="344489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33"/>
            <p:cNvGrpSpPr/>
            <p:nvPr/>
          </p:nvGrpSpPr>
          <p:grpSpPr>
            <a:xfrm flipH="1">
              <a:off x="6558494" y="2087932"/>
              <a:ext cx="3438047" cy="3359471"/>
              <a:chOff x="-1554262" y="830725"/>
              <a:chExt cx="3711992" cy="3627155"/>
            </a:xfrm>
          </p:grpSpPr>
          <p:sp>
            <p:nvSpPr>
              <p:cNvPr id="718" name="Google Shape;718;p33"/>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33"/>
            <p:cNvGrpSpPr/>
            <p:nvPr/>
          </p:nvGrpSpPr>
          <p:grpSpPr>
            <a:xfrm>
              <a:off x="-468686" y="673022"/>
              <a:ext cx="3054227" cy="2984423"/>
              <a:chOff x="-1554262" y="830725"/>
              <a:chExt cx="3711992" cy="3627155"/>
            </a:xfrm>
          </p:grpSpPr>
          <p:sp>
            <p:nvSpPr>
              <p:cNvPr id="721" name="Google Shape;721;p33"/>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23" name="Google Shape;723;p3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24" name="Google Shape;724;p33"/>
          <p:cNvGrpSpPr/>
          <p:nvPr/>
        </p:nvGrpSpPr>
        <p:grpSpPr>
          <a:xfrm>
            <a:off x="4309450" y="294913"/>
            <a:ext cx="525100" cy="35725"/>
            <a:chOff x="5384875" y="659125"/>
            <a:chExt cx="525100" cy="35725"/>
          </a:xfrm>
        </p:grpSpPr>
        <p:sp>
          <p:nvSpPr>
            <p:cNvPr id="725" name="Google Shape;725;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3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33"/>
          <p:cNvGrpSpPr/>
          <p:nvPr/>
        </p:nvGrpSpPr>
        <p:grpSpPr>
          <a:xfrm>
            <a:off x="158605" y="1285442"/>
            <a:ext cx="959267" cy="1611660"/>
            <a:chOff x="3906875" y="2017025"/>
            <a:chExt cx="622375" cy="1045650"/>
          </a:xfrm>
        </p:grpSpPr>
        <p:sp>
          <p:nvSpPr>
            <p:cNvPr id="734" name="Google Shape;734;p33"/>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33"/>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763" name="Google Shape;763;p33"/>
          <p:cNvGrpSpPr/>
          <p:nvPr/>
        </p:nvGrpSpPr>
        <p:grpSpPr>
          <a:xfrm>
            <a:off x="4309450" y="294913"/>
            <a:ext cx="525100" cy="35725"/>
            <a:chOff x="5384875" y="659125"/>
            <a:chExt cx="525100" cy="35725"/>
          </a:xfrm>
        </p:grpSpPr>
        <p:sp>
          <p:nvSpPr>
            <p:cNvPr id="764" name="Google Shape;764;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p:cSld name="CUSTOM_16_1">
    <p:spTree>
      <p:nvGrpSpPr>
        <p:cNvPr id="769" name="Shape 769"/>
        <p:cNvGrpSpPr/>
        <p:nvPr/>
      </p:nvGrpSpPr>
      <p:grpSpPr>
        <a:xfrm>
          <a:off x="0" y="0"/>
          <a:ext cx="0" cy="0"/>
          <a:chOff x="0" y="0"/>
          <a:chExt cx="0" cy="0"/>
        </a:xfrm>
      </p:grpSpPr>
      <p:sp>
        <p:nvSpPr>
          <p:cNvPr id="770" name="Google Shape;770;p34"/>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E06666"/>
              </a:buClr>
              <a:buSzPts val="3600"/>
              <a:buNone/>
              <a:defRPr>
                <a:solidFill>
                  <a:srgbClr val="E06666"/>
                </a:solidFill>
              </a:defRPr>
            </a:lvl1pPr>
            <a:lvl2pPr lvl="1" rtl="0" algn="ctr">
              <a:spcBef>
                <a:spcPts val="0"/>
              </a:spcBef>
              <a:spcAft>
                <a:spcPts val="0"/>
              </a:spcAft>
              <a:buClr>
                <a:srgbClr val="E06666"/>
              </a:buClr>
              <a:buSzPts val="3600"/>
              <a:buNone/>
              <a:defRPr>
                <a:solidFill>
                  <a:srgbClr val="E06666"/>
                </a:solidFill>
              </a:defRPr>
            </a:lvl2pPr>
            <a:lvl3pPr lvl="2" rtl="0" algn="ctr">
              <a:spcBef>
                <a:spcPts val="0"/>
              </a:spcBef>
              <a:spcAft>
                <a:spcPts val="0"/>
              </a:spcAft>
              <a:buClr>
                <a:srgbClr val="E06666"/>
              </a:buClr>
              <a:buSzPts val="3600"/>
              <a:buNone/>
              <a:defRPr>
                <a:solidFill>
                  <a:srgbClr val="E06666"/>
                </a:solidFill>
              </a:defRPr>
            </a:lvl3pPr>
            <a:lvl4pPr lvl="3" rtl="0" algn="ctr">
              <a:spcBef>
                <a:spcPts val="0"/>
              </a:spcBef>
              <a:spcAft>
                <a:spcPts val="0"/>
              </a:spcAft>
              <a:buClr>
                <a:srgbClr val="E06666"/>
              </a:buClr>
              <a:buSzPts val="3600"/>
              <a:buNone/>
              <a:defRPr>
                <a:solidFill>
                  <a:srgbClr val="E06666"/>
                </a:solidFill>
              </a:defRPr>
            </a:lvl4pPr>
            <a:lvl5pPr lvl="4" rtl="0" algn="ctr">
              <a:spcBef>
                <a:spcPts val="0"/>
              </a:spcBef>
              <a:spcAft>
                <a:spcPts val="0"/>
              </a:spcAft>
              <a:buClr>
                <a:srgbClr val="E06666"/>
              </a:buClr>
              <a:buSzPts val="3600"/>
              <a:buNone/>
              <a:defRPr>
                <a:solidFill>
                  <a:srgbClr val="E06666"/>
                </a:solidFill>
              </a:defRPr>
            </a:lvl5pPr>
            <a:lvl6pPr lvl="5" rtl="0" algn="ctr">
              <a:spcBef>
                <a:spcPts val="0"/>
              </a:spcBef>
              <a:spcAft>
                <a:spcPts val="0"/>
              </a:spcAft>
              <a:buClr>
                <a:srgbClr val="E06666"/>
              </a:buClr>
              <a:buSzPts val="3600"/>
              <a:buNone/>
              <a:defRPr>
                <a:solidFill>
                  <a:srgbClr val="E06666"/>
                </a:solidFill>
              </a:defRPr>
            </a:lvl6pPr>
            <a:lvl7pPr lvl="6" rtl="0" algn="ctr">
              <a:spcBef>
                <a:spcPts val="0"/>
              </a:spcBef>
              <a:spcAft>
                <a:spcPts val="0"/>
              </a:spcAft>
              <a:buClr>
                <a:srgbClr val="E06666"/>
              </a:buClr>
              <a:buSzPts val="3600"/>
              <a:buNone/>
              <a:defRPr>
                <a:solidFill>
                  <a:srgbClr val="E06666"/>
                </a:solidFill>
              </a:defRPr>
            </a:lvl7pPr>
            <a:lvl8pPr lvl="7" rtl="0" algn="ctr">
              <a:spcBef>
                <a:spcPts val="0"/>
              </a:spcBef>
              <a:spcAft>
                <a:spcPts val="0"/>
              </a:spcAft>
              <a:buClr>
                <a:srgbClr val="E06666"/>
              </a:buClr>
              <a:buSzPts val="3600"/>
              <a:buNone/>
              <a:defRPr>
                <a:solidFill>
                  <a:srgbClr val="E06666"/>
                </a:solidFill>
              </a:defRPr>
            </a:lvl8pPr>
            <a:lvl9pPr lvl="8" rtl="0" algn="ctr">
              <a:spcBef>
                <a:spcPts val="0"/>
              </a:spcBef>
              <a:spcAft>
                <a:spcPts val="0"/>
              </a:spcAft>
              <a:buClr>
                <a:srgbClr val="E06666"/>
              </a:buClr>
              <a:buSzPts val="3600"/>
              <a:buNone/>
              <a:defRPr>
                <a:solidFill>
                  <a:srgbClr val="E06666"/>
                </a:solidFill>
              </a:defRPr>
            </a:lvl9pPr>
          </a:lstStyle>
          <a:p/>
        </p:txBody>
      </p:sp>
      <p:cxnSp>
        <p:nvCxnSpPr>
          <p:cNvPr id="771" name="Google Shape;771;p34"/>
          <p:cNvCxnSpPr/>
          <p:nvPr/>
        </p:nvCxnSpPr>
        <p:spPr>
          <a:xfrm>
            <a:off x="713225" y="539500"/>
            <a:ext cx="7712100" cy="0"/>
          </a:xfrm>
          <a:prstGeom prst="straightConnector1">
            <a:avLst/>
          </a:prstGeom>
          <a:noFill/>
          <a:ln cap="flat" cmpd="sng" w="9525">
            <a:solidFill>
              <a:srgbClr val="E06666"/>
            </a:solidFill>
            <a:prstDash val="solid"/>
            <a:round/>
            <a:headEnd len="med" w="med" type="none"/>
            <a:tailEnd len="med" w="med" type="none"/>
          </a:ln>
        </p:spPr>
      </p:cxnSp>
      <p:grpSp>
        <p:nvGrpSpPr>
          <p:cNvPr id="772" name="Google Shape;772;p34"/>
          <p:cNvGrpSpPr/>
          <p:nvPr/>
        </p:nvGrpSpPr>
        <p:grpSpPr>
          <a:xfrm>
            <a:off x="4309450" y="294913"/>
            <a:ext cx="525100" cy="35725"/>
            <a:chOff x="5384875" y="659125"/>
            <a:chExt cx="525100" cy="35725"/>
          </a:xfrm>
        </p:grpSpPr>
        <p:sp>
          <p:nvSpPr>
            <p:cNvPr id="773" name="Google Shape;773;p3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778" name="Google Shape;778;p34"/>
          <p:cNvSpPr/>
          <p:nvPr/>
        </p:nvSpPr>
        <p:spPr>
          <a:xfrm>
            <a:off x="713225" y="229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779" name="Google Shape;779;p3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flipH="1">
            <a:off x="8254363" y="224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782" name="Google Shape;782;p34"/>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783" name="Google Shape;783;p34"/>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E06666"/>
                </a:solidFill>
                <a:latin typeface="Roboto"/>
                <a:ea typeface="Roboto"/>
                <a:cs typeface="Roboto"/>
                <a:sym typeface="Roboto"/>
              </a:rPr>
              <a:t>GitHub</a:t>
            </a:r>
            <a:endParaRPr b="1" sz="1500">
              <a:solidFill>
                <a:srgbClr val="E06666"/>
              </a:solidFill>
              <a:latin typeface="Roboto"/>
              <a:ea typeface="Roboto"/>
              <a:cs typeface="Roboto"/>
              <a:sym typeface="Roboto"/>
            </a:endParaRPr>
          </a:p>
        </p:txBody>
      </p:sp>
      <p:grpSp>
        <p:nvGrpSpPr>
          <p:cNvPr id="784" name="Google Shape;784;p34"/>
          <p:cNvGrpSpPr/>
          <p:nvPr/>
        </p:nvGrpSpPr>
        <p:grpSpPr>
          <a:xfrm>
            <a:off x="4309450" y="294913"/>
            <a:ext cx="525100" cy="35725"/>
            <a:chOff x="5384875" y="659125"/>
            <a:chExt cx="525100" cy="35725"/>
          </a:xfrm>
        </p:grpSpPr>
        <p:sp>
          <p:nvSpPr>
            <p:cNvPr id="785" name="Google Shape;785;p3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34"/>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1">
  <p:cSld name="CUSTOM_16_1_1">
    <p:spTree>
      <p:nvGrpSpPr>
        <p:cNvPr id="790" name="Shape 790"/>
        <p:cNvGrpSpPr/>
        <p:nvPr/>
      </p:nvGrpSpPr>
      <p:grpSpPr>
        <a:xfrm>
          <a:off x="0" y="0"/>
          <a:ext cx="0" cy="0"/>
          <a:chOff x="0" y="0"/>
          <a:chExt cx="0" cy="0"/>
        </a:xfrm>
      </p:grpSpPr>
      <p:sp>
        <p:nvSpPr>
          <p:cNvPr id="791" name="Google Shape;791;p35"/>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C27BA0"/>
              </a:buClr>
              <a:buSzPts val="3600"/>
              <a:buNone/>
              <a:defRPr>
                <a:solidFill>
                  <a:srgbClr val="C27BA0"/>
                </a:solidFill>
              </a:defRPr>
            </a:lvl1pPr>
            <a:lvl2pPr lvl="1" rtl="0" algn="ctr">
              <a:spcBef>
                <a:spcPts val="0"/>
              </a:spcBef>
              <a:spcAft>
                <a:spcPts val="0"/>
              </a:spcAft>
              <a:buClr>
                <a:srgbClr val="C27BA0"/>
              </a:buClr>
              <a:buSzPts val="3600"/>
              <a:buNone/>
              <a:defRPr>
                <a:solidFill>
                  <a:srgbClr val="C27BA0"/>
                </a:solidFill>
              </a:defRPr>
            </a:lvl2pPr>
            <a:lvl3pPr lvl="2" rtl="0" algn="ctr">
              <a:spcBef>
                <a:spcPts val="0"/>
              </a:spcBef>
              <a:spcAft>
                <a:spcPts val="0"/>
              </a:spcAft>
              <a:buClr>
                <a:srgbClr val="C27BA0"/>
              </a:buClr>
              <a:buSzPts val="3600"/>
              <a:buNone/>
              <a:defRPr>
                <a:solidFill>
                  <a:srgbClr val="C27BA0"/>
                </a:solidFill>
              </a:defRPr>
            </a:lvl3pPr>
            <a:lvl4pPr lvl="3" rtl="0" algn="ctr">
              <a:spcBef>
                <a:spcPts val="0"/>
              </a:spcBef>
              <a:spcAft>
                <a:spcPts val="0"/>
              </a:spcAft>
              <a:buClr>
                <a:srgbClr val="C27BA0"/>
              </a:buClr>
              <a:buSzPts val="3600"/>
              <a:buNone/>
              <a:defRPr>
                <a:solidFill>
                  <a:srgbClr val="C27BA0"/>
                </a:solidFill>
              </a:defRPr>
            </a:lvl4pPr>
            <a:lvl5pPr lvl="4" rtl="0" algn="ctr">
              <a:spcBef>
                <a:spcPts val="0"/>
              </a:spcBef>
              <a:spcAft>
                <a:spcPts val="0"/>
              </a:spcAft>
              <a:buClr>
                <a:srgbClr val="C27BA0"/>
              </a:buClr>
              <a:buSzPts val="3600"/>
              <a:buNone/>
              <a:defRPr>
                <a:solidFill>
                  <a:srgbClr val="C27BA0"/>
                </a:solidFill>
              </a:defRPr>
            </a:lvl5pPr>
            <a:lvl6pPr lvl="5" rtl="0" algn="ctr">
              <a:spcBef>
                <a:spcPts val="0"/>
              </a:spcBef>
              <a:spcAft>
                <a:spcPts val="0"/>
              </a:spcAft>
              <a:buClr>
                <a:srgbClr val="C27BA0"/>
              </a:buClr>
              <a:buSzPts val="3600"/>
              <a:buNone/>
              <a:defRPr>
                <a:solidFill>
                  <a:srgbClr val="C27BA0"/>
                </a:solidFill>
              </a:defRPr>
            </a:lvl6pPr>
            <a:lvl7pPr lvl="6" rtl="0" algn="ctr">
              <a:spcBef>
                <a:spcPts val="0"/>
              </a:spcBef>
              <a:spcAft>
                <a:spcPts val="0"/>
              </a:spcAft>
              <a:buClr>
                <a:srgbClr val="C27BA0"/>
              </a:buClr>
              <a:buSzPts val="3600"/>
              <a:buNone/>
              <a:defRPr>
                <a:solidFill>
                  <a:srgbClr val="C27BA0"/>
                </a:solidFill>
              </a:defRPr>
            </a:lvl7pPr>
            <a:lvl8pPr lvl="7" rtl="0" algn="ctr">
              <a:spcBef>
                <a:spcPts val="0"/>
              </a:spcBef>
              <a:spcAft>
                <a:spcPts val="0"/>
              </a:spcAft>
              <a:buClr>
                <a:srgbClr val="C27BA0"/>
              </a:buClr>
              <a:buSzPts val="3600"/>
              <a:buNone/>
              <a:defRPr>
                <a:solidFill>
                  <a:srgbClr val="C27BA0"/>
                </a:solidFill>
              </a:defRPr>
            </a:lvl8pPr>
            <a:lvl9pPr lvl="8" rtl="0" algn="ctr">
              <a:spcBef>
                <a:spcPts val="0"/>
              </a:spcBef>
              <a:spcAft>
                <a:spcPts val="0"/>
              </a:spcAft>
              <a:buClr>
                <a:srgbClr val="C27BA0"/>
              </a:buClr>
              <a:buSzPts val="3600"/>
              <a:buNone/>
              <a:defRPr>
                <a:solidFill>
                  <a:srgbClr val="C27BA0"/>
                </a:solidFill>
              </a:defRPr>
            </a:lvl9pPr>
          </a:lstStyle>
          <a:p/>
        </p:txBody>
      </p:sp>
      <p:cxnSp>
        <p:nvCxnSpPr>
          <p:cNvPr id="792" name="Google Shape;792;p35"/>
          <p:cNvCxnSpPr/>
          <p:nvPr/>
        </p:nvCxnSpPr>
        <p:spPr>
          <a:xfrm>
            <a:off x="713225" y="539500"/>
            <a:ext cx="7712100" cy="0"/>
          </a:xfrm>
          <a:prstGeom prst="straightConnector1">
            <a:avLst/>
          </a:prstGeom>
          <a:noFill/>
          <a:ln cap="flat" cmpd="sng" w="9525">
            <a:solidFill>
              <a:srgbClr val="C27BA0"/>
            </a:solidFill>
            <a:prstDash val="solid"/>
            <a:round/>
            <a:headEnd len="med" w="med" type="none"/>
            <a:tailEnd len="med" w="med" type="none"/>
          </a:ln>
        </p:spPr>
      </p:cxnSp>
      <p:grpSp>
        <p:nvGrpSpPr>
          <p:cNvPr id="793" name="Google Shape;793;p35"/>
          <p:cNvGrpSpPr/>
          <p:nvPr/>
        </p:nvGrpSpPr>
        <p:grpSpPr>
          <a:xfrm>
            <a:off x="4309450" y="294913"/>
            <a:ext cx="525100" cy="35725"/>
            <a:chOff x="5384875" y="659125"/>
            <a:chExt cx="525100" cy="35725"/>
          </a:xfrm>
        </p:grpSpPr>
        <p:sp>
          <p:nvSpPr>
            <p:cNvPr id="794" name="Google Shape;794;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799" name="Google Shape;799;p35"/>
          <p:cNvSpPr/>
          <p:nvPr/>
        </p:nvSpPr>
        <p:spPr>
          <a:xfrm>
            <a:off x="713225" y="229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00" name="Google Shape;800;p3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flipH="1">
            <a:off x="8254363" y="224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03" name="Google Shape;803;p35"/>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04" name="Google Shape;804;p35"/>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27BA0"/>
                </a:solidFill>
                <a:latin typeface="Roboto"/>
                <a:ea typeface="Roboto"/>
                <a:cs typeface="Roboto"/>
                <a:sym typeface="Roboto"/>
              </a:rPr>
              <a:t>GitHub</a:t>
            </a:r>
            <a:endParaRPr b="1" sz="1500">
              <a:solidFill>
                <a:srgbClr val="C27BA0"/>
              </a:solidFill>
              <a:latin typeface="Roboto"/>
              <a:ea typeface="Roboto"/>
              <a:cs typeface="Roboto"/>
              <a:sym typeface="Roboto"/>
            </a:endParaRPr>
          </a:p>
        </p:txBody>
      </p:sp>
      <p:grpSp>
        <p:nvGrpSpPr>
          <p:cNvPr id="805" name="Google Shape;805;p35"/>
          <p:cNvGrpSpPr/>
          <p:nvPr/>
        </p:nvGrpSpPr>
        <p:grpSpPr>
          <a:xfrm>
            <a:off x="4309450" y="294913"/>
            <a:ext cx="525100" cy="35725"/>
            <a:chOff x="5384875" y="659125"/>
            <a:chExt cx="525100" cy="35725"/>
          </a:xfrm>
        </p:grpSpPr>
        <p:sp>
          <p:nvSpPr>
            <p:cNvPr id="806" name="Google Shape;806;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35"/>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76" name="Shape 76"/>
        <p:cNvGrpSpPr/>
        <p:nvPr/>
      </p:nvGrpSpPr>
      <p:grpSpPr>
        <a:xfrm>
          <a:off x="0" y="0"/>
          <a:ext cx="0" cy="0"/>
          <a:chOff x="0" y="0"/>
          <a:chExt cx="0" cy="0"/>
        </a:xfrm>
      </p:grpSpPr>
      <p:sp>
        <p:nvSpPr>
          <p:cNvPr id="77" name="Google Shape;77;p5"/>
          <p:cNvSpPr txBox="1"/>
          <p:nvPr>
            <p:ph idx="1" type="subTitle"/>
          </p:nvPr>
        </p:nvSpPr>
        <p:spPr>
          <a:xfrm>
            <a:off x="620550" y="2673675"/>
            <a:ext cx="1935600" cy="510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78" name="Google Shape;78;p5"/>
          <p:cNvSpPr txBox="1"/>
          <p:nvPr>
            <p:ph idx="2" type="subTitle"/>
          </p:nvPr>
        </p:nvSpPr>
        <p:spPr>
          <a:xfrm>
            <a:off x="6597050" y="2673675"/>
            <a:ext cx="19356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79" name="Google Shape;79;p5"/>
          <p:cNvSpPr txBox="1"/>
          <p:nvPr>
            <p:ph idx="3" type="subTitle"/>
          </p:nvPr>
        </p:nvSpPr>
        <p:spPr>
          <a:xfrm>
            <a:off x="714650" y="3256350"/>
            <a:ext cx="1841400" cy="69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0" name="Google Shape;80;p5"/>
          <p:cNvSpPr txBox="1"/>
          <p:nvPr>
            <p:ph idx="4" type="subTitle"/>
          </p:nvPr>
        </p:nvSpPr>
        <p:spPr>
          <a:xfrm>
            <a:off x="6597050" y="3256350"/>
            <a:ext cx="1841400" cy="69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1" name="Google Shape;81;p5"/>
          <p:cNvSpPr txBox="1"/>
          <p:nvPr>
            <p:ph type="title"/>
          </p:nvPr>
        </p:nvSpPr>
        <p:spPr>
          <a:xfrm>
            <a:off x="2854350" y="652000"/>
            <a:ext cx="34353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82" name="Google Shape;82;p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83" name="Google Shape;83;p5"/>
          <p:cNvGrpSpPr/>
          <p:nvPr/>
        </p:nvGrpSpPr>
        <p:grpSpPr>
          <a:xfrm>
            <a:off x="4309450" y="294913"/>
            <a:ext cx="525100" cy="35725"/>
            <a:chOff x="5384875" y="659125"/>
            <a:chExt cx="525100" cy="35725"/>
          </a:xfrm>
        </p:grpSpPr>
        <p:sp>
          <p:nvSpPr>
            <p:cNvPr id="84" name="Google Shape;84;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93" name="Google Shape;93;p5"/>
          <p:cNvGrpSpPr/>
          <p:nvPr/>
        </p:nvGrpSpPr>
        <p:grpSpPr>
          <a:xfrm>
            <a:off x="4309450" y="294913"/>
            <a:ext cx="525100" cy="35725"/>
            <a:chOff x="5384875" y="659125"/>
            <a:chExt cx="525100" cy="35725"/>
          </a:xfrm>
        </p:grpSpPr>
        <p:sp>
          <p:nvSpPr>
            <p:cNvPr id="94" name="Google Shape;94;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101" name="Google Shape;101;p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02" name="Google Shape;102;p6"/>
          <p:cNvGrpSpPr/>
          <p:nvPr/>
        </p:nvGrpSpPr>
        <p:grpSpPr>
          <a:xfrm>
            <a:off x="4309450" y="294913"/>
            <a:ext cx="525100" cy="35725"/>
            <a:chOff x="5384875" y="659125"/>
            <a:chExt cx="525100" cy="35725"/>
          </a:xfrm>
        </p:grpSpPr>
        <p:sp>
          <p:nvSpPr>
            <p:cNvPr id="103" name="Google Shape;103;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112" name="Google Shape;112;p6"/>
          <p:cNvGrpSpPr/>
          <p:nvPr/>
        </p:nvGrpSpPr>
        <p:grpSpPr>
          <a:xfrm>
            <a:off x="4309450" y="294913"/>
            <a:ext cx="525100" cy="35725"/>
            <a:chOff x="5384875" y="659125"/>
            <a:chExt cx="525100" cy="35725"/>
          </a:xfrm>
        </p:grpSpPr>
        <p:sp>
          <p:nvSpPr>
            <p:cNvPr id="113" name="Google Shape;113;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18" name="Shape 118"/>
        <p:cNvGrpSpPr/>
        <p:nvPr/>
      </p:nvGrpSpPr>
      <p:grpSpPr>
        <a:xfrm>
          <a:off x="0" y="0"/>
          <a:ext cx="0" cy="0"/>
          <a:chOff x="0" y="0"/>
          <a:chExt cx="0" cy="0"/>
        </a:xfrm>
      </p:grpSpPr>
      <p:sp>
        <p:nvSpPr>
          <p:cNvPr id="119" name="Google Shape;119;p7"/>
          <p:cNvSpPr txBox="1"/>
          <p:nvPr>
            <p:ph type="title"/>
          </p:nvPr>
        </p:nvSpPr>
        <p:spPr>
          <a:xfrm>
            <a:off x="3724463" y="1306250"/>
            <a:ext cx="44463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20" name="Google Shape;120;p7"/>
          <p:cNvSpPr txBox="1"/>
          <p:nvPr>
            <p:ph idx="1" type="subTitle"/>
          </p:nvPr>
        </p:nvSpPr>
        <p:spPr>
          <a:xfrm>
            <a:off x="3724463" y="2189125"/>
            <a:ext cx="4446300" cy="22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cxnSp>
        <p:nvCxnSpPr>
          <p:cNvPr id="121" name="Google Shape;121;p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22" name="Google Shape;122;p7"/>
          <p:cNvGrpSpPr/>
          <p:nvPr/>
        </p:nvGrpSpPr>
        <p:grpSpPr>
          <a:xfrm>
            <a:off x="4309450" y="294913"/>
            <a:ext cx="525100" cy="35725"/>
            <a:chOff x="5384875" y="659125"/>
            <a:chExt cx="525100" cy="35725"/>
          </a:xfrm>
        </p:grpSpPr>
        <p:sp>
          <p:nvSpPr>
            <p:cNvPr id="123" name="Google Shape;12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132" name="Google Shape;132;p7"/>
          <p:cNvGrpSpPr/>
          <p:nvPr/>
        </p:nvGrpSpPr>
        <p:grpSpPr>
          <a:xfrm>
            <a:off x="4309450" y="294913"/>
            <a:ext cx="525100" cy="35725"/>
            <a:chOff x="5384875" y="659125"/>
            <a:chExt cx="525100" cy="35725"/>
          </a:xfrm>
        </p:grpSpPr>
        <p:sp>
          <p:nvSpPr>
            <p:cNvPr id="133" name="Google Shape;13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8" name="Shape 138"/>
        <p:cNvGrpSpPr/>
        <p:nvPr/>
      </p:nvGrpSpPr>
      <p:grpSpPr>
        <a:xfrm>
          <a:off x="0" y="0"/>
          <a:ext cx="0" cy="0"/>
          <a:chOff x="0" y="0"/>
          <a:chExt cx="0" cy="0"/>
        </a:xfrm>
      </p:grpSpPr>
      <p:sp>
        <p:nvSpPr>
          <p:cNvPr id="139" name="Google Shape;139;p8"/>
          <p:cNvSpPr txBox="1"/>
          <p:nvPr>
            <p:ph type="title"/>
          </p:nvPr>
        </p:nvSpPr>
        <p:spPr>
          <a:xfrm>
            <a:off x="1388100" y="1450600"/>
            <a:ext cx="6367800" cy="27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8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cxnSp>
        <p:nvCxnSpPr>
          <p:cNvPr id="140" name="Google Shape;140;p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41" name="Google Shape;141;p8"/>
          <p:cNvGrpSpPr/>
          <p:nvPr/>
        </p:nvGrpSpPr>
        <p:grpSpPr>
          <a:xfrm>
            <a:off x="4309450" y="294913"/>
            <a:ext cx="525100" cy="35725"/>
            <a:chOff x="5384875" y="659125"/>
            <a:chExt cx="525100" cy="35725"/>
          </a:xfrm>
        </p:grpSpPr>
        <p:sp>
          <p:nvSpPr>
            <p:cNvPr id="142" name="Google Shape;142;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151" name="Google Shape;151;p8"/>
          <p:cNvGrpSpPr/>
          <p:nvPr/>
        </p:nvGrpSpPr>
        <p:grpSpPr>
          <a:xfrm>
            <a:off x="4309450" y="294913"/>
            <a:ext cx="525100" cy="35725"/>
            <a:chOff x="5384875" y="659125"/>
            <a:chExt cx="525100" cy="35725"/>
          </a:xfrm>
        </p:grpSpPr>
        <p:sp>
          <p:nvSpPr>
            <p:cNvPr id="152" name="Google Shape;152;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9"/>
          <p:cNvSpPr txBox="1"/>
          <p:nvPr>
            <p:ph type="title"/>
          </p:nvPr>
        </p:nvSpPr>
        <p:spPr>
          <a:xfrm>
            <a:off x="713225" y="1356000"/>
            <a:ext cx="3559200" cy="1257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9"/>
          <p:cNvSpPr txBox="1"/>
          <p:nvPr>
            <p:ph idx="1" type="subTitle"/>
          </p:nvPr>
        </p:nvSpPr>
        <p:spPr>
          <a:xfrm>
            <a:off x="713225" y="2887300"/>
            <a:ext cx="3559200" cy="13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60" name="Google Shape;160;p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61" name="Google Shape;161;p9"/>
          <p:cNvGrpSpPr/>
          <p:nvPr/>
        </p:nvGrpSpPr>
        <p:grpSpPr>
          <a:xfrm>
            <a:off x="4309450" y="294913"/>
            <a:ext cx="525100" cy="35725"/>
            <a:chOff x="5384875" y="659125"/>
            <a:chExt cx="525100" cy="35725"/>
          </a:xfrm>
        </p:grpSpPr>
        <p:sp>
          <p:nvSpPr>
            <p:cNvPr id="162" name="Google Shape;16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txBox="1"/>
          <p:nvPr/>
        </p:nvSpPr>
        <p:spPr>
          <a:xfrm>
            <a:off x="1180200" y="142225"/>
            <a:ext cx="98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GitHub</a:t>
            </a:r>
            <a:endParaRPr b="1" sz="1500">
              <a:solidFill>
                <a:schemeClr val="dk1"/>
              </a:solidFill>
              <a:latin typeface="Roboto"/>
              <a:ea typeface="Roboto"/>
              <a:cs typeface="Roboto"/>
              <a:sym typeface="Roboto"/>
            </a:endParaRPr>
          </a:p>
        </p:txBody>
      </p:sp>
      <p:grpSp>
        <p:nvGrpSpPr>
          <p:cNvPr id="171" name="Google Shape;171;p9"/>
          <p:cNvGrpSpPr/>
          <p:nvPr/>
        </p:nvGrpSpPr>
        <p:grpSpPr>
          <a:xfrm>
            <a:off x="4309450" y="294913"/>
            <a:ext cx="525100" cy="35725"/>
            <a:chOff x="5384875" y="659125"/>
            <a:chExt cx="525100" cy="35725"/>
          </a:xfrm>
        </p:grpSpPr>
        <p:sp>
          <p:nvSpPr>
            <p:cNvPr id="172" name="Google Shape;17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sp>
        <p:nvSpPr>
          <p:cNvPr id="178" name="Google Shape;178;p10"/>
          <p:cNvSpPr/>
          <p:nvPr/>
        </p:nvSpPr>
        <p:spPr>
          <a:xfrm>
            <a:off x="0" y="0"/>
            <a:ext cx="9144000" cy="5143500"/>
          </a:xfrm>
          <a:prstGeom prst="rect">
            <a:avLst/>
          </a:prstGeom>
          <a:solidFill>
            <a:srgbClr val="DCF0D6">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txBox="1"/>
          <p:nvPr>
            <p:ph type="title"/>
          </p:nvPr>
        </p:nvSpPr>
        <p:spPr>
          <a:xfrm>
            <a:off x="4249775" y="3339075"/>
            <a:ext cx="4171500" cy="102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3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1pPr>
            <a:lvl2pPr lvl="1"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2pPr>
            <a:lvl3pPr lvl="2"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3pPr>
            <a:lvl4pPr lvl="3"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4pPr>
            <a:lvl5pPr lvl="4"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5pPr>
            <a:lvl6pPr lvl="5"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6pPr>
            <a:lvl7pPr lvl="6"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7pPr>
            <a:lvl8pPr lvl="7"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8pPr>
            <a:lvl9pPr lvl="8"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s://www.hostinger.es/tutoriales/wp-content/uploads/sites/7/2017/09/encriptacion-simetrica-tutorial-ssh.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khinnit.com.ve/wp-content/uploads/2017/06/ssh-key.j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hyperlink" Target="https://www.nobledesktop.com/image/gitresources/git-branches-merge.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hyperlink" Target="https://miro.medium.com/max/2560/1*UBPbXxCACLSygvXutPPGSA.jpeg" TargetMode="Externa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hyperlink" Target="https://cdn.wpml.org/wp-content/uploads/2018/04/Bluehost-Logo-EPS-vector-image.png" TargetMode="External"/><Relationship Id="rId5" Type="http://schemas.openxmlformats.org/officeDocument/2006/relationships/image" Target="../media/image19.png"/><Relationship Id="rId6" Type="http://schemas.openxmlformats.org/officeDocument/2006/relationships/hyperlink" Target="https://logos-download.com/4498-godaddy-com-logo-downloa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pngimg.es/download/7334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pSp>
        <p:nvGrpSpPr>
          <p:cNvPr id="815" name="Google Shape;815;p36"/>
          <p:cNvGrpSpPr/>
          <p:nvPr/>
        </p:nvGrpSpPr>
        <p:grpSpPr>
          <a:xfrm>
            <a:off x="-57599" y="0"/>
            <a:ext cx="9337524" cy="5143516"/>
            <a:chOff x="-57599" y="0"/>
            <a:chExt cx="9337524" cy="5143516"/>
          </a:xfrm>
        </p:grpSpPr>
        <p:sp>
          <p:nvSpPr>
            <p:cNvPr id="816" name="Google Shape;816;p36"/>
            <p:cNvSpPr/>
            <p:nvPr/>
          </p:nvSpPr>
          <p:spPr>
            <a:xfrm flipH="1" rot="5400000">
              <a:off x="8251323" y="231998"/>
              <a:ext cx="133150" cy="1924053"/>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6"/>
            <p:cNvSpPr/>
            <p:nvPr/>
          </p:nvSpPr>
          <p:spPr>
            <a:xfrm flipH="1" rot="5400000">
              <a:off x="1710825" y="2800450"/>
              <a:ext cx="133150" cy="3669999"/>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6"/>
            <p:cNvSpPr/>
            <p:nvPr/>
          </p:nvSpPr>
          <p:spPr>
            <a:xfrm>
              <a:off x="2666100" y="0"/>
              <a:ext cx="5137192"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36"/>
          <p:cNvSpPr/>
          <p:nvPr/>
        </p:nvSpPr>
        <p:spPr>
          <a:xfrm>
            <a:off x="7642825" y="2420109"/>
            <a:ext cx="303300" cy="30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txBox="1"/>
          <p:nvPr>
            <p:ph idx="1" type="subTitle"/>
          </p:nvPr>
        </p:nvSpPr>
        <p:spPr>
          <a:xfrm>
            <a:off x="1823375" y="3300351"/>
            <a:ext cx="41943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Angeri </a:t>
            </a:r>
            <a:r>
              <a:rPr lang="en"/>
              <a:t>Martínez</a:t>
            </a:r>
            <a:endParaRPr/>
          </a:p>
        </p:txBody>
      </p:sp>
      <p:sp>
        <p:nvSpPr>
          <p:cNvPr id="821" name="Google Shape;821;p36"/>
          <p:cNvSpPr txBox="1"/>
          <p:nvPr>
            <p:ph type="ctrTitle"/>
          </p:nvPr>
        </p:nvSpPr>
        <p:spPr>
          <a:xfrm>
            <a:off x="1755000" y="334150"/>
            <a:ext cx="4750800" cy="34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800"/>
              <a:t>GitHub</a:t>
            </a:r>
            <a:r>
              <a:rPr lang="en" sz="5800"/>
              <a:t> y </a:t>
            </a:r>
            <a:r>
              <a:rPr lang="en" sz="5800"/>
              <a:t>GitHub</a:t>
            </a:r>
            <a:r>
              <a:rPr lang="en" sz="5800"/>
              <a:t> pages</a:t>
            </a:r>
            <a:endParaRPr sz="5800"/>
          </a:p>
          <a:p>
            <a:pPr indent="0" lvl="0" marL="0" rtl="0" algn="l">
              <a:spcBef>
                <a:spcPts val="0"/>
              </a:spcBef>
              <a:spcAft>
                <a:spcPts val="0"/>
              </a:spcAft>
              <a:buNone/>
            </a:pPr>
            <a:r>
              <a:t/>
            </a:r>
            <a:endParaRPr sz="5800"/>
          </a:p>
        </p:txBody>
      </p:sp>
      <p:sp>
        <p:nvSpPr>
          <p:cNvPr id="822" name="Google Shape;822;p36"/>
          <p:cNvSpPr txBox="1"/>
          <p:nvPr/>
        </p:nvSpPr>
        <p:spPr>
          <a:xfrm>
            <a:off x="37975" y="459272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rgbClr val="595959"/>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pic>
        <p:nvPicPr>
          <p:cNvPr id="823" name="Google Shape;823;p36"/>
          <p:cNvPicPr preferRelativeResize="0"/>
          <p:nvPr/>
        </p:nvPicPr>
        <p:blipFill>
          <a:blip r:embed="rId3">
            <a:alphaModFix/>
          </a:blip>
          <a:stretch>
            <a:fillRect/>
          </a:stretch>
        </p:blipFill>
        <p:spPr>
          <a:xfrm>
            <a:off x="7720374" y="552500"/>
            <a:ext cx="1379250" cy="557700"/>
          </a:xfrm>
          <a:prstGeom prst="rect">
            <a:avLst/>
          </a:prstGeom>
          <a:noFill/>
          <a:ln>
            <a:noFill/>
          </a:ln>
        </p:spPr>
      </p:pic>
      <p:sp>
        <p:nvSpPr>
          <p:cNvPr id="824" name="Google Shape;824;p36"/>
          <p:cNvSpPr/>
          <p:nvPr/>
        </p:nvSpPr>
        <p:spPr>
          <a:xfrm>
            <a:off x="103625" y="4592725"/>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5"/>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Configuración de GitHub</a:t>
            </a:r>
            <a:endParaRPr/>
          </a:p>
        </p:txBody>
      </p:sp>
      <p:sp>
        <p:nvSpPr>
          <p:cNvPr id="1083" name="Google Shape;1083;p45"/>
          <p:cNvSpPr txBox="1"/>
          <p:nvPr>
            <p:ph idx="1" type="subTitle"/>
          </p:nvPr>
        </p:nvSpPr>
        <p:spPr>
          <a:xfrm flipH="1">
            <a:off x="620550" y="1497375"/>
            <a:ext cx="4157100" cy="2753400"/>
          </a:xfrm>
          <a:prstGeom prst="rect">
            <a:avLst/>
          </a:prstGeom>
          <a:ln cap="flat" cmpd="sng" w="9525">
            <a:solidFill>
              <a:schemeClr val="dk1"/>
            </a:solidFill>
            <a:prstDash val="dashDot"/>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0"/>
              </a:spcAft>
              <a:buNone/>
            </a:pPr>
            <a:r>
              <a:rPr lang="en"/>
              <a:t>Una parte importante de conexión con cualquier servidor es la autenticación, es decir, el procedimiento informático que permite asegurar que un usuario es auténtico o quien dice ser.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Existen varias formas de hacerlo, pero la más fácil y segura es utilizar el protocolo </a:t>
            </a:r>
            <a:r>
              <a:rPr b="1" lang="en"/>
              <a:t>SSH </a:t>
            </a:r>
            <a:r>
              <a:rPr lang="en"/>
              <a:t>y sus llaves.</a:t>
            </a:r>
            <a:endParaRPr/>
          </a:p>
        </p:txBody>
      </p:sp>
      <p:pic>
        <p:nvPicPr>
          <p:cNvPr id="1084" name="Google Shape;1084;p45"/>
          <p:cNvPicPr preferRelativeResize="0"/>
          <p:nvPr/>
        </p:nvPicPr>
        <p:blipFill>
          <a:blip r:embed="rId3">
            <a:alphaModFix/>
          </a:blip>
          <a:stretch>
            <a:fillRect/>
          </a:stretch>
        </p:blipFill>
        <p:spPr>
          <a:xfrm>
            <a:off x="5053954" y="1716413"/>
            <a:ext cx="3721050" cy="2315326"/>
          </a:xfrm>
          <a:prstGeom prst="rect">
            <a:avLst/>
          </a:prstGeom>
          <a:noFill/>
          <a:ln>
            <a:noFill/>
          </a:ln>
          <a:effectLst>
            <a:outerShdw blurRad="57150" rotWithShape="0" algn="bl" dir="2760000" dist="85725">
              <a:srgbClr val="000000">
                <a:alpha val="34000"/>
              </a:srgbClr>
            </a:outerShdw>
          </a:effectLst>
        </p:spPr>
      </p:pic>
      <p:sp>
        <p:nvSpPr>
          <p:cNvPr id="1085" name="Google Shape;1085;p45"/>
          <p:cNvSpPr txBox="1"/>
          <p:nvPr/>
        </p:nvSpPr>
        <p:spPr>
          <a:xfrm>
            <a:off x="6049575" y="4250675"/>
            <a:ext cx="204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b="1" lang="en" u="sng">
                <a:solidFill>
                  <a:schemeClr val="hlink"/>
                </a:solidFill>
                <a:latin typeface="Roboto"/>
                <a:ea typeface="Roboto"/>
                <a:cs typeface="Roboto"/>
                <a:sym typeface="Roboto"/>
                <a:hlinkClick r:id="rId4"/>
              </a:rPr>
              <a:t>Hostinger</a:t>
            </a:r>
            <a:endParaRPr b="1">
              <a:latin typeface="Roboto"/>
              <a:ea typeface="Roboto"/>
              <a:cs typeface="Roboto"/>
              <a:sym typeface="Roboto"/>
            </a:endParaRPr>
          </a:p>
        </p:txBody>
      </p:sp>
      <p:sp>
        <p:nvSpPr>
          <p:cNvPr id="1086" name="Google Shape;1086;p45"/>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6"/>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Creando y añadiendo clave SSH</a:t>
            </a:r>
            <a:endParaRPr/>
          </a:p>
        </p:txBody>
      </p:sp>
      <p:sp>
        <p:nvSpPr>
          <p:cNvPr id="1092" name="Google Shape;1092;p46"/>
          <p:cNvSpPr txBox="1"/>
          <p:nvPr>
            <p:ph idx="1" type="subTitle"/>
          </p:nvPr>
        </p:nvSpPr>
        <p:spPr>
          <a:xfrm>
            <a:off x="674850" y="1351650"/>
            <a:ext cx="3781200" cy="1890900"/>
          </a:xfrm>
          <a:prstGeom prst="rect">
            <a:avLst/>
          </a:prstGeom>
        </p:spPr>
        <p:txBody>
          <a:bodyPr anchorCtr="0" anchor="t" bIns="182875" lIns="182875" spcFirstLastPara="1" rIns="182875" wrap="square" tIns="182875">
            <a:noAutofit/>
          </a:bodyPr>
          <a:lstStyle/>
          <a:p>
            <a:pPr indent="0" lvl="0" marL="0" rtl="0" algn="just">
              <a:spcBef>
                <a:spcPts val="0"/>
              </a:spcBef>
              <a:spcAft>
                <a:spcPts val="1600"/>
              </a:spcAft>
              <a:buNone/>
            </a:pPr>
            <a:r>
              <a:rPr lang="en"/>
              <a:t>La forma de obtenerlas puede variar en cada sistema operativo y configuración. El primer paso consiste en verificar en nuestro sistema si ya las tenemos generadas: En el caso de tener Linux o MAC abre la terminal, en el caso de Windows abre </a:t>
            </a:r>
            <a:r>
              <a:rPr b="1" lang="en"/>
              <a:t>git bash</a:t>
            </a:r>
            <a:r>
              <a:rPr lang="en"/>
              <a:t>.</a:t>
            </a:r>
            <a:endParaRPr/>
          </a:p>
        </p:txBody>
      </p:sp>
      <p:sp>
        <p:nvSpPr>
          <p:cNvPr id="1093" name="Google Shape;1093;p46"/>
          <p:cNvSpPr txBox="1"/>
          <p:nvPr>
            <p:ph idx="2" type="subTitle"/>
          </p:nvPr>
        </p:nvSpPr>
        <p:spPr>
          <a:xfrm>
            <a:off x="4649575" y="1351650"/>
            <a:ext cx="3781200" cy="32172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lang="en"/>
              <a:t>Regularmente por defecto el nombre de las llaves públicas puede ser como alguna de las siguientes: </a:t>
            </a:r>
            <a:endParaRPr/>
          </a:p>
          <a:p>
            <a:pPr indent="-317500" lvl="0" marL="457200" rtl="0" algn="l">
              <a:spcBef>
                <a:spcPts val="1000"/>
              </a:spcBef>
              <a:spcAft>
                <a:spcPts val="0"/>
              </a:spcAft>
              <a:buSzPts val="1400"/>
              <a:buChar char="❏"/>
            </a:pPr>
            <a:r>
              <a:rPr lang="en"/>
              <a:t>d_dsa.pub</a:t>
            </a:r>
            <a:endParaRPr/>
          </a:p>
          <a:p>
            <a:pPr indent="-317500" lvl="0" marL="457200" rtl="0" algn="l">
              <a:spcBef>
                <a:spcPts val="1000"/>
              </a:spcBef>
              <a:spcAft>
                <a:spcPts val="0"/>
              </a:spcAft>
              <a:buSzPts val="1400"/>
              <a:buChar char="❏"/>
            </a:pPr>
            <a:r>
              <a:rPr lang="en"/>
              <a:t>i</a:t>
            </a:r>
            <a:r>
              <a:rPr lang="en"/>
              <a:t>d_ecdsa.pub </a:t>
            </a:r>
            <a:endParaRPr/>
          </a:p>
          <a:p>
            <a:pPr indent="-317500" lvl="0" marL="457200" rtl="0" algn="l">
              <a:spcBef>
                <a:spcPts val="1000"/>
              </a:spcBef>
              <a:spcAft>
                <a:spcPts val="0"/>
              </a:spcAft>
              <a:buSzPts val="1400"/>
              <a:buChar char="❏"/>
            </a:pPr>
            <a:r>
              <a:rPr lang="en"/>
              <a:t>id_ed25519.pub</a:t>
            </a:r>
            <a:endParaRPr/>
          </a:p>
          <a:p>
            <a:pPr indent="-317500" lvl="0" marL="457200" rtl="0" algn="l">
              <a:spcBef>
                <a:spcPts val="1000"/>
              </a:spcBef>
              <a:spcAft>
                <a:spcPts val="1000"/>
              </a:spcAft>
              <a:buSzPts val="1400"/>
              <a:buChar char="❏"/>
            </a:pPr>
            <a:r>
              <a:rPr lang="en"/>
              <a:t>id_rsa.pub</a:t>
            </a:r>
            <a:endParaRPr/>
          </a:p>
        </p:txBody>
      </p:sp>
      <p:pic>
        <p:nvPicPr>
          <p:cNvPr id="1094" name="Google Shape;1094;p46"/>
          <p:cNvPicPr preferRelativeResize="0"/>
          <p:nvPr/>
        </p:nvPicPr>
        <p:blipFill>
          <a:blip r:embed="rId3">
            <a:alphaModFix/>
          </a:blip>
          <a:stretch>
            <a:fillRect/>
          </a:stretch>
        </p:blipFill>
        <p:spPr>
          <a:xfrm>
            <a:off x="1458723" y="3242550"/>
            <a:ext cx="2213454" cy="1095775"/>
          </a:xfrm>
          <a:prstGeom prst="rect">
            <a:avLst/>
          </a:prstGeom>
          <a:noFill/>
          <a:ln>
            <a:noFill/>
          </a:ln>
        </p:spPr>
      </p:pic>
      <p:sp>
        <p:nvSpPr>
          <p:cNvPr id="1095" name="Google Shape;1095;p46"/>
          <p:cNvSpPr txBox="1"/>
          <p:nvPr/>
        </p:nvSpPr>
        <p:spPr>
          <a:xfrm>
            <a:off x="1659825" y="4475575"/>
            <a:ext cx="183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lang="en" u="sng">
                <a:solidFill>
                  <a:schemeClr val="hlink"/>
                </a:solidFill>
                <a:latin typeface="Roboto"/>
                <a:ea typeface="Roboto"/>
                <a:cs typeface="Roboto"/>
                <a:sym typeface="Roboto"/>
                <a:hlinkClick r:id="rId4"/>
              </a:rPr>
              <a:t>Khinnit</a:t>
            </a:r>
            <a:endParaRPr>
              <a:latin typeface="Roboto"/>
              <a:ea typeface="Roboto"/>
              <a:cs typeface="Roboto"/>
              <a:sym typeface="Roboto"/>
            </a:endParaRPr>
          </a:p>
        </p:txBody>
      </p:sp>
      <p:sp>
        <p:nvSpPr>
          <p:cNvPr id="1096" name="Google Shape;1096;p46"/>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4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Generando una llave SSH</a:t>
            </a:r>
            <a:endParaRPr/>
          </a:p>
        </p:txBody>
      </p:sp>
      <p:sp>
        <p:nvSpPr>
          <p:cNvPr id="1102" name="Google Shape;1102;p47"/>
          <p:cNvSpPr txBox="1"/>
          <p:nvPr>
            <p:ph idx="1" type="subTitle"/>
          </p:nvPr>
        </p:nvSpPr>
        <p:spPr>
          <a:xfrm flipH="1">
            <a:off x="1555200" y="1595550"/>
            <a:ext cx="5940900" cy="3027300"/>
          </a:xfrm>
          <a:prstGeom prst="rect">
            <a:avLst/>
          </a:prstGeom>
          <a:ln cap="flat" cmpd="sng" w="19050">
            <a:solidFill>
              <a:schemeClr val="dk1"/>
            </a:solidFill>
            <a:prstDash val="dot"/>
            <a:round/>
            <a:headEnd len="sm" w="sm" type="none"/>
            <a:tailEnd len="sm" w="sm" type="none"/>
          </a:ln>
        </p:spPr>
        <p:txBody>
          <a:bodyPr anchorCtr="0" anchor="t" bIns="274300" lIns="274300" spcFirstLastPara="1" rIns="274300" wrap="square" tIns="274300">
            <a:noAutofit/>
          </a:bodyPr>
          <a:lstStyle/>
          <a:p>
            <a:pPr indent="0" lvl="0" marL="0" rtl="0" algn="l">
              <a:spcBef>
                <a:spcPts val="0"/>
              </a:spcBef>
              <a:spcAft>
                <a:spcPts val="0"/>
              </a:spcAft>
              <a:buNone/>
            </a:pPr>
            <a:r>
              <a:rPr lang="en" sz="1500"/>
              <a:t>Si al listar las llaves </a:t>
            </a:r>
            <a:r>
              <a:rPr b="1" lang="en" sz="1500"/>
              <a:t>SSH </a:t>
            </a:r>
            <a:r>
              <a:rPr lang="en" sz="1500"/>
              <a:t>no encontramos ninguna u obtuvimos un mensaje de error, o tal vez deseas un par de llaves exclusivas para </a:t>
            </a:r>
            <a:r>
              <a:rPr b="1" lang="en" sz="1500"/>
              <a:t>GitHub</a:t>
            </a:r>
            <a:r>
              <a:rPr lang="en" sz="1500"/>
              <a:t>, debemos generarlas. Abre tu terminal y prosigue con los siguientes pasos: </a:t>
            </a:r>
            <a:endParaRPr sz="1500"/>
          </a:p>
          <a:p>
            <a:pPr indent="-323850" lvl="0" marL="457200" rtl="0" algn="l">
              <a:spcBef>
                <a:spcPts val="1000"/>
              </a:spcBef>
              <a:spcAft>
                <a:spcPts val="0"/>
              </a:spcAft>
              <a:buSzPts val="1500"/>
              <a:buChar char="❏"/>
            </a:pPr>
            <a:r>
              <a:rPr lang="en" sz="1500"/>
              <a:t>Genera las llaves.</a:t>
            </a:r>
            <a:endParaRPr sz="1500"/>
          </a:p>
          <a:p>
            <a:pPr indent="-323850" lvl="0" marL="457200" rtl="0" algn="l">
              <a:spcBef>
                <a:spcPts val="1000"/>
              </a:spcBef>
              <a:spcAft>
                <a:spcPts val="0"/>
              </a:spcAft>
              <a:buSzPts val="1500"/>
              <a:buChar char="❏"/>
            </a:pPr>
            <a:r>
              <a:rPr lang="en" sz="1500"/>
              <a:t>A continuación nos pedirá que decidamos la carpeta donde dejar las llaves.</a:t>
            </a:r>
            <a:endParaRPr sz="1500"/>
          </a:p>
          <a:p>
            <a:pPr indent="-323850" lvl="0" marL="457200" rtl="0" algn="l">
              <a:spcBef>
                <a:spcPts val="1000"/>
              </a:spcBef>
              <a:spcAft>
                <a:spcPts val="1000"/>
              </a:spcAft>
              <a:buSzPts val="1500"/>
              <a:buChar char="❏"/>
            </a:pPr>
            <a:r>
              <a:rPr lang="en" sz="1500"/>
              <a:t>Luego nos pedirá que ingresemos una frase de contraseña.</a:t>
            </a:r>
            <a:endParaRPr sz="1500"/>
          </a:p>
        </p:txBody>
      </p:sp>
      <p:sp>
        <p:nvSpPr>
          <p:cNvPr id="1103" name="Google Shape;1103;p47"/>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48"/>
          <p:cNvSpPr txBox="1"/>
          <p:nvPr>
            <p:ph type="title"/>
          </p:nvPr>
        </p:nvSpPr>
        <p:spPr>
          <a:xfrm>
            <a:off x="666900" y="106102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Añadiendo y probando SSH</a:t>
            </a:r>
            <a:endParaRPr/>
          </a:p>
        </p:txBody>
      </p:sp>
      <p:sp>
        <p:nvSpPr>
          <p:cNvPr id="1109" name="Google Shape;1109;p48"/>
          <p:cNvSpPr txBox="1"/>
          <p:nvPr/>
        </p:nvSpPr>
        <p:spPr>
          <a:xfrm>
            <a:off x="814475" y="2189975"/>
            <a:ext cx="3660600" cy="2221500"/>
          </a:xfrm>
          <a:prstGeom prst="rect">
            <a:avLst/>
          </a:prstGeom>
          <a:noFill/>
          <a:ln cap="flat" cmpd="sng" w="9525">
            <a:solidFill>
              <a:schemeClr val="dk1"/>
            </a:solidFill>
            <a:prstDash val="solid"/>
            <a:round/>
            <a:headEnd len="sm" w="sm" type="none"/>
            <a:tailEnd len="sm" w="sm" type="none"/>
          </a:ln>
        </p:spPr>
        <p:txBody>
          <a:bodyPr anchorCtr="0" anchor="t" bIns="182875" lIns="182875" spcFirstLastPara="1" rIns="182875" wrap="square" tIns="182875">
            <a:spAutoFit/>
          </a:bodyPr>
          <a:lstStyle/>
          <a:p>
            <a:pPr indent="0" lvl="0" marL="0" rtl="0" algn="ctr">
              <a:spcBef>
                <a:spcPts val="0"/>
              </a:spcBef>
              <a:spcAft>
                <a:spcPts val="0"/>
              </a:spcAft>
              <a:buNone/>
            </a:pPr>
            <a:r>
              <a:rPr b="1" lang="en">
                <a:latin typeface="Roboto"/>
                <a:ea typeface="Roboto"/>
                <a:cs typeface="Roboto"/>
                <a:sym typeface="Roboto"/>
              </a:rPr>
              <a:t>Ingresando las llaves ssh al ssh-agent</a:t>
            </a:r>
            <a:endParaRPr b="1">
              <a:latin typeface="Roboto"/>
              <a:ea typeface="Roboto"/>
              <a:cs typeface="Roboto"/>
              <a:sym typeface="Roboto"/>
            </a:endParaRPr>
          </a:p>
          <a:p>
            <a:pPr indent="0" lvl="0" marL="0" rtl="0" algn="just">
              <a:spcBef>
                <a:spcPts val="1000"/>
              </a:spcBef>
              <a:spcAft>
                <a:spcPts val="0"/>
              </a:spcAft>
              <a:buNone/>
            </a:pPr>
            <a:r>
              <a:rPr lang="en">
                <a:solidFill>
                  <a:schemeClr val="dk1"/>
                </a:solidFill>
                <a:latin typeface="Roboto"/>
                <a:ea typeface="Roboto"/>
                <a:cs typeface="Roboto"/>
                <a:sym typeface="Roboto"/>
              </a:rPr>
              <a:t>Si ya tenemos generadas las nuevas llaves SSH, debemos añadir la llave privada a nuestro </a:t>
            </a:r>
            <a:r>
              <a:rPr lang="en">
                <a:solidFill>
                  <a:schemeClr val="dk2"/>
                </a:solidFill>
                <a:latin typeface="Roboto"/>
                <a:ea typeface="Roboto"/>
                <a:cs typeface="Roboto"/>
                <a:sym typeface="Roboto"/>
              </a:rPr>
              <a:t>ssh-agent</a:t>
            </a:r>
            <a:r>
              <a:rPr lang="en">
                <a:solidFill>
                  <a:schemeClr val="dk1"/>
                </a:solidFill>
                <a:latin typeface="Roboto"/>
                <a:ea typeface="Roboto"/>
                <a:cs typeface="Roboto"/>
                <a:sym typeface="Roboto"/>
              </a:rPr>
              <a:t>, el cual es simplemente un programa que administra las conexiones con este protocolo en nuestro computador. </a:t>
            </a:r>
            <a:endParaRPr>
              <a:solidFill>
                <a:schemeClr val="dk1"/>
              </a:solidFill>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1110" name="Google Shape;1110;p48"/>
          <p:cNvSpPr txBox="1"/>
          <p:nvPr/>
        </p:nvSpPr>
        <p:spPr>
          <a:xfrm>
            <a:off x="4612050" y="2148875"/>
            <a:ext cx="3660600" cy="2262600"/>
          </a:xfrm>
          <a:prstGeom prst="rect">
            <a:avLst/>
          </a:prstGeom>
          <a:noFill/>
          <a:ln cap="flat" cmpd="sng" w="9525">
            <a:solidFill>
              <a:schemeClr val="dk1"/>
            </a:solidFill>
            <a:prstDash val="solid"/>
            <a:round/>
            <a:headEnd len="sm" w="sm" type="none"/>
            <a:tailEnd len="sm" w="sm" type="none"/>
          </a:ln>
        </p:spPr>
        <p:txBody>
          <a:bodyPr anchorCtr="0" anchor="t" bIns="182875" lIns="182875" spcFirstLastPara="1" rIns="182875" wrap="square" tIns="182875">
            <a:spAutoFit/>
          </a:bodyPr>
          <a:lstStyle/>
          <a:p>
            <a:pPr indent="-317500" lvl="0" marL="457200" rtl="0" algn="just">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En la terminal, debemos ingresar el siguiente comando: </a:t>
            </a:r>
            <a:endParaRPr>
              <a:solidFill>
                <a:schemeClr val="dk1"/>
              </a:solidFill>
              <a:latin typeface="Roboto"/>
              <a:ea typeface="Roboto"/>
              <a:cs typeface="Roboto"/>
              <a:sym typeface="Roboto"/>
            </a:endParaRPr>
          </a:p>
          <a:p>
            <a:pPr indent="457200" lvl="0" marL="457200" rtl="0" algn="just">
              <a:spcBef>
                <a:spcPts val="1000"/>
              </a:spcBef>
              <a:spcAft>
                <a:spcPts val="0"/>
              </a:spcAft>
              <a:buNone/>
            </a:pPr>
            <a:r>
              <a:rPr lang="en">
                <a:solidFill>
                  <a:schemeClr val="dk2"/>
                </a:solidFill>
                <a:latin typeface="Roboto"/>
                <a:ea typeface="Roboto"/>
                <a:cs typeface="Roboto"/>
                <a:sym typeface="Roboto"/>
              </a:rPr>
              <a:t>eval “$(ssh-agent)”</a:t>
            </a:r>
            <a:endParaRPr>
              <a:solidFill>
                <a:schemeClr val="dk2"/>
              </a:solidFill>
              <a:latin typeface="Roboto"/>
              <a:ea typeface="Roboto"/>
              <a:cs typeface="Roboto"/>
              <a:sym typeface="Roboto"/>
            </a:endParaRPr>
          </a:p>
          <a:p>
            <a:pPr indent="-317500" lvl="0" marL="457200" rtl="0" algn="just">
              <a:spcBef>
                <a:spcPts val="100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Ahora debemos añadir el archivo de la llave privada con el siguiente comando: </a:t>
            </a:r>
            <a:endParaRPr>
              <a:solidFill>
                <a:schemeClr val="dk1"/>
              </a:solidFill>
              <a:latin typeface="Roboto"/>
              <a:ea typeface="Roboto"/>
              <a:cs typeface="Roboto"/>
              <a:sym typeface="Roboto"/>
            </a:endParaRPr>
          </a:p>
          <a:p>
            <a:pPr indent="0" lvl="0" marL="457200" rtl="0" algn="ctr">
              <a:spcBef>
                <a:spcPts val="1000"/>
              </a:spcBef>
              <a:spcAft>
                <a:spcPts val="1000"/>
              </a:spcAft>
              <a:buNone/>
            </a:pPr>
            <a:r>
              <a:rPr lang="en">
                <a:solidFill>
                  <a:schemeClr val="dk2"/>
                </a:solidFill>
                <a:latin typeface="Roboto"/>
                <a:ea typeface="Roboto"/>
                <a:cs typeface="Roboto"/>
                <a:sym typeface="Roboto"/>
              </a:rPr>
              <a:t>ssh-add ~/.ssh/id_rsa</a:t>
            </a:r>
            <a:endParaRPr>
              <a:latin typeface="Roboto"/>
              <a:ea typeface="Roboto"/>
              <a:cs typeface="Roboto"/>
              <a:sym typeface="Roboto"/>
            </a:endParaRPr>
          </a:p>
        </p:txBody>
      </p:sp>
      <p:grpSp>
        <p:nvGrpSpPr>
          <p:cNvPr id="1111" name="Google Shape;1111;p48"/>
          <p:cNvGrpSpPr/>
          <p:nvPr/>
        </p:nvGrpSpPr>
        <p:grpSpPr>
          <a:xfrm>
            <a:off x="2382231" y="2020138"/>
            <a:ext cx="525100" cy="35725"/>
            <a:chOff x="5384875" y="659125"/>
            <a:chExt cx="525100" cy="35725"/>
          </a:xfrm>
        </p:grpSpPr>
        <p:sp>
          <p:nvSpPr>
            <p:cNvPr id="1112" name="Google Shape;1112;p4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8"/>
          <p:cNvGrpSpPr/>
          <p:nvPr/>
        </p:nvGrpSpPr>
        <p:grpSpPr>
          <a:xfrm>
            <a:off x="6179806" y="2020138"/>
            <a:ext cx="525100" cy="35725"/>
            <a:chOff x="5384875" y="659125"/>
            <a:chExt cx="525100" cy="35725"/>
          </a:xfrm>
        </p:grpSpPr>
        <p:sp>
          <p:nvSpPr>
            <p:cNvPr id="1117" name="Google Shape;1117;p4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48"/>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4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Ingresando clave pública SSH en GitHub</a:t>
            </a:r>
            <a:endParaRPr sz="3100"/>
          </a:p>
        </p:txBody>
      </p:sp>
      <p:pic>
        <p:nvPicPr>
          <p:cNvPr id="1127" name="Google Shape;1127;p49"/>
          <p:cNvPicPr preferRelativeResize="0"/>
          <p:nvPr/>
        </p:nvPicPr>
        <p:blipFill>
          <a:blip r:embed="rId3">
            <a:alphaModFix/>
          </a:blip>
          <a:stretch>
            <a:fillRect/>
          </a:stretch>
        </p:blipFill>
        <p:spPr>
          <a:xfrm>
            <a:off x="670575" y="1581300"/>
            <a:ext cx="8020050" cy="2809875"/>
          </a:xfrm>
          <a:prstGeom prst="rect">
            <a:avLst/>
          </a:prstGeom>
          <a:noFill/>
          <a:ln>
            <a:noFill/>
          </a:ln>
          <a:effectLst>
            <a:outerShdw blurRad="57150" rotWithShape="0" algn="bl" dir="2820000" dist="104775">
              <a:srgbClr val="000000">
                <a:alpha val="34000"/>
              </a:srgbClr>
            </a:outerShdw>
          </a:effectLst>
        </p:spPr>
      </p:pic>
      <p:sp>
        <p:nvSpPr>
          <p:cNvPr id="1128" name="Google Shape;1128;p49"/>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50"/>
          <p:cNvSpPr txBox="1"/>
          <p:nvPr>
            <p:ph type="title"/>
          </p:nvPr>
        </p:nvSpPr>
        <p:spPr>
          <a:xfrm>
            <a:off x="744650" y="1146350"/>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Ingresando clave pública SSH en GitHub </a:t>
            </a:r>
            <a:endParaRPr sz="3000"/>
          </a:p>
        </p:txBody>
      </p:sp>
      <p:sp>
        <p:nvSpPr>
          <p:cNvPr id="1134" name="Google Shape;1134;p50"/>
          <p:cNvSpPr txBox="1"/>
          <p:nvPr>
            <p:ph idx="1" type="subTitle"/>
          </p:nvPr>
        </p:nvSpPr>
        <p:spPr>
          <a:xfrm flipH="1">
            <a:off x="2024375" y="1983325"/>
            <a:ext cx="5568600" cy="2065800"/>
          </a:xfrm>
          <a:prstGeom prst="rect">
            <a:avLst/>
          </a:prstGeom>
          <a:ln cap="flat" cmpd="sng" w="19050">
            <a:solidFill>
              <a:schemeClr val="dk1"/>
            </a:solidFill>
            <a:prstDash val="lgDashDot"/>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600"/>
              <a:t>Una vez dentro de la cuenta de GitHub, vamos a añadir la clave en nuestra cuenta. Iremos a la pestaña de settings. </a:t>
            </a:r>
            <a:endParaRPr sz="1600"/>
          </a:p>
          <a:p>
            <a:pPr indent="-330200" lvl="0" marL="457200" rtl="0" algn="l">
              <a:spcBef>
                <a:spcPts val="1000"/>
              </a:spcBef>
              <a:spcAft>
                <a:spcPts val="0"/>
              </a:spcAft>
              <a:buSzPts val="1600"/>
              <a:buChar char="❏"/>
            </a:pPr>
            <a:r>
              <a:rPr lang="en" sz="1600"/>
              <a:t>Seleccionaremos clave SSH y GPG. </a:t>
            </a:r>
            <a:endParaRPr sz="1600"/>
          </a:p>
          <a:p>
            <a:pPr indent="-330200" lvl="0" marL="457200" rtl="0" algn="l">
              <a:spcBef>
                <a:spcPts val="1000"/>
              </a:spcBef>
              <a:spcAft>
                <a:spcPts val="1000"/>
              </a:spcAft>
              <a:buSzPts val="1600"/>
              <a:buChar char="❏"/>
            </a:pPr>
            <a:r>
              <a:rPr lang="en" sz="1600"/>
              <a:t>Veremos un botón a la derecha que nos indica añadir una nueva clave pública.</a:t>
            </a:r>
            <a:endParaRPr sz="1600"/>
          </a:p>
        </p:txBody>
      </p:sp>
      <p:sp>
        <p:nvSpPr>
          <p:cNvPr id="1135" name="Google Shape;1135;p50"/>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5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Probando la clave SSH</a:t>
            </a:r>
            <a:endParaRPr sz="3500"/>
          </a:p>
        </p:txBody>
      </p:sp>
      <p:sp>
        <p:nvSpPr>
          <p:cNvPr id="1141" name="Google Shape;1141;p51"/>
          <p:cNvSpPr txBox="1"/>
          <p:nvPr>
            <p:ph idx="1" type="subTitle"/>
          </p:nvPr>
        </p:nvSpPr>
        <p:spPr>
          <a:xfrm flipH="1">
            <a:off x="620550" y="1766175"/>
            <a:ext cx="7810200" cy="13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ingresamos correctamente la clave en GitHub, podemos utilizar el comando: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a:solidFill>
                  <a:schemeClr val="dk2"/>
                </a:solidFill>
              </a:rPr>
              <a:t>ssh </a:t>
            </a:r>
            <a:r>
              <a:rPr lang="en">
                <a:solidFill>
                  <a:schemeClr val="dk2"/>
                </a:solidFill>
              </a:rPr>
              <a:t>-T git@github.com</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Lo que devolverá un mensaje:</a:t>
            </a:r>
            <a:endParaRPr/>
          </a:p>
        </p:txBody>
      </p:sp>
      <p:pic>
        <p:nvPicPr>
          <p:cNvPr id="1142" name="Google Shape;1142;p51"/>
          <p:cNvPicPr preferRelativeResize="0"/>
          <p:nvPr/>
        </p:nvPicPr>
        <p:blipFill>
          <a:blip r:embed="rId3">
            <a:alphaModFix/>
          </a:blip>
          <a:stretch>
            <a:fillRect/>
          </a:stretch>
        </p:blipFill>
        <p:spPr>
          <a:xfrm>
            <a:off x="1408825" y="3222825"/>
            <a:ext cx="6838950" cy="590550"/>
          </a:xfrm>
          <a:prstGeom prst="rect">
            <a:avLst/>
          </a:prstGeom>
          <a:noFill/>
          <a:ln>
            <a:noFill/>
          </a:ln>
        </p:spPr>
      </p:pic>
      <p:sp>
        <p:nvSpPr>
          <p:cNvPr id="1143" name="Google Shape;1143;p51"/>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5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Subiendo y bajando cambios</a:t>
            </a:r>
            <a:endParaRPr sz="3200"/>
          </a:p>
        </p:txBody>
      </p:sp>
      <p:sp>
        <p:nvSpPr>
          <p:cNvPr id="1149" name="Google Shape;1149;p52"/>
          <p:cNvSpPr txBox="1"/>
          <p:nvPr>
            <p:ph idx="1" type="subTitle"/>
          </p:nvPr>
        </p:nvSpPr>
        <p:spPr>
          <a:xfrm>
            <a:off x="1274300" y="1413725"/>
            <a:ext cx="6422100" cy="10572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a:t>Para subir los cambios al repositorio remoto debemos utilizar el comando:</a:t>
            </a:r>
            <a:endParaRPr/>
          </a:p>
          <a:p>
            <a:pPr indent="457200" lvl="0" marL="0" rtl="0" algn="l">
              <a:spcBef>
                <a:spcPts val="1600"/>
              </a:spcBef>
              <a:spcAft>
                <a:spcPts val="1600"/>
              </a:spcAft>
              <a:buNone/>
            </a:pPr>
            <a:r>
              <a:rPr b="1" lang="en">
                <a:solidFill>
                  <a:schemeClr val="dk2"/>
                </a:solidFill>
              </a:rPr>
              <a:t>git </a:t>
            </a:r>
            <a:r>
              <a:rPr lang="en">
                <a:solidFill>
                  <a:schemeClr val="dk2"/>
                </a:solidFill>
              </a:rPr>
              <a:t>push origin main</a:t>
            </a:r>
            <a:endParaRPr/>
          </a:p>
        </p:txBody>
      </p:sp>
      <p:sp>
        <p:nvSpPr>
          <p:cNvPr id="1150" name="Google Shape;1150;p52"/>
          <p:cNvSpPr txBox="1"/>
          <p:nvPr>
            <p:ph idx="2" type="subTitle"/>
          </p:nvPr>
        </p:nvSpPr>
        <p:spPr>
          <a:xfrm>
            <a:off x="2681400" y="2641875"/>
            <a:ext cx="3781200" cy="5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Manejo de repositorios remotos</a:t>
            </a:r>
            <a:endParaRPr b="1"/>
          </a:p>
        </p:txBody>
      </p:sp>
      <p:pic>
        <p:nvPicPr>
          <p:cNvPr id="1151" name="Google Shape;1151;p52"/>
          <p:cNvPicPr preferRelativeResize="0"/>
          <p:nvPr/>
        </p:nvPicPr>
        <p:blipFill>
          <a:blip r:embed="rId3">
            <a:alphaModFix/>
          </a:blip>
          <a:stretch>
            <a:fillRect/>
          </a:stretch>
        </p:blipFill>
        <p:spPr>
          <a:xfrm>
            <a:off x="1401450" y="3121125"/>
            <a:ext cx="6248400" cy="1057275"/>
          </a:xfrm>
          <a:prstGeom prst="rect">
            <a:avLst/>
          </a:prstGeom>
          <a:noFill/>
          <a:ln>
            <a:noFill/>
          </a:ln>
          <a:effectLst>
            <a:outerShdw blurRad="57150" rotWithShape="0" algn="bl" dir="2760000" dist="95250">
              <a:srgbClr val="000000">
                <a:alpha val="28000"/>
              </a:srgbClr>
            </a:outerShdw>
          </a:effectLst>
        </p:spPr>
      </p:pic>
      <p:sp>
        <p:nvSpPr>
          <p:cNvPr id="1152" name="Google Shape;1152;p52"/>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53"/>
          <p:cNvSpPr txBox="1"/>
          <p:nvPr>
            <p:ph idx="1" type="subTitle"/>
          </p:nvPr>
        </p:nvSpPr>
        <p:spPr>
          <a:xfrm>
            <a:off x="597250" y="1680300"/>
            <a:ext cx="3781200" cy="22017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just">
              <a:spcBef>
                <a:spcPts val="0"/>
              </a:spcBef>
              <a:spcAft>
                <a:spcPts val="0"/>
              </a:spcAft>
              <a:buNone/>
            </a:pPr>
            <a:r>
              <a:rPr lang="en"/>
              <a:t>Para añadir un repositorio remoto, simplemente debemos usar el comando: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lang="en">
                <a:solidFill>
                  <a:schemeClr val="dk2"/>
                </a:solidFill>
              </a:rPr>
              <a:t>g</a:t>
            </a:r>
            <a:r>
              <a:rPr b="1" lang="en">
                <a:solidFill>
                  <a:schemeClr val="dk2"/>
                </a:solidFill>
              </a:rPr>
              <a:t>it </a:t>
            </a:r>
            <a:r>
              <a:rPr lang="en">
                <a:solidFill>
                  <a:schemeClr val="dk2"/>
                </a:solidFill>
              </a:rPr>
              <a:t>remote add [nombre] [dirección del repositorio]</a:t>
            </a:r>
            <a:endParaRPr>
              <a:solidFill>
                <a:schemeClr val="dk2"/>
              </a:solidFill>
            </a:endParaRPr>
          </a:p>
        </p:txBody>
      </p:sp>
      <p:sp>
        <p:nvSpPr>
          <p:cNvPr id="1158" name="Google Shape;1158;p53"/>
          <p:cNvSpPr txBox="1"/>
          <p:nvPr>
            <p:ph idx="2" type="subTitle"/>
          </p:nvPr>
        </p:nvSpPr>
        <p:spPr>
          <a:xfrm>
            <a:off x="4626275" y="1680300"/>
            <a:ext cx="3781200" cy="22017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just">
              <a:spcBef>
                <a:spcPts val="0"/>
              </a:spcBef>
              <a:spcAft>
                <a:spcPts val="0"/>
              </a:spcAft>
              <a:buNone/>
            </a:pPr>
            <a:r>
              <a:rPr lang="en"/>
              <a:t>Una vez que ya tengamos añadido un repositorio remoto en nuestro proyecto, podremos obtener información de él con el siguiente comando (cambiando el nombre por el de nuestro repositorio):</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solidFill>
                  <a:schemeClr val="dk2"/>
                </a:solidFill>
              </a:rPr>
              <a:t>git </a:t>
            </a:r>
            <a:r>
              <a:rPr lang="en">
                <a:solidFill>
                  <a:schemeClr val="dk2"/>
                </a:solidFill>
              </a:rPr>
              <a:t>remote show [nombre]</a:t>
            </a:r>
            <a:endParaRPr>
              <a:solidFill>
                <a:schemeClr val="dk2"/>
              </a:solidFill>
            </a:endParaRPr>
          </a:p>
        </p:txBody>
      </p:sp>
      <p:pic>
        <p:nvPicPr>
          <p:cNvPr id="1159" name="Google Shape;1159;p53"/>
          <p:cNvPicPr preferRelativeResize="0"/>
          <p:nvPr/>
        </p:nvPicPr>
        <p:blipFill>
          <a:blip r:embed="rId3">
            <a:alphaModFix/>
          </a:blip>
          <a:stretch>
            <a:fillRect/>
          </a:stretch>
        </p:blipFill>
        <p:spPr>
          <a:xfrm>
            <a:off x="3466925" y="4230925"/>
            <a:ext cx="1998801" cy="761825"/>
          </a:xfrm>
          <a:prstGeom prst="rect">
            <a:avLst/>
          </a:prstGeom>
          <a:noFill/>
          <a:ln>
            <a:noFill/>
          </a:ln>
        </p:spPr>
      </p:pic>
      <p:sp>
        <p:nvSpPr>
          <p:cNvPr id="1160" name="Google Shape;1160;p53"/>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54"/>
          <p:cNvSpPr txBox="1"/>
          <p:nvPr>
            <p:ph type="title"/>
          </p:nvPr>
        </p:nvSpPr>
        <p:spPr>
          <a:xfrm>
            <a:off x="666900" y="6084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Manejo de repositorios remotos</a:t>
            </a:r>
            <a:endParaRPr sz="3100"/>
          </a:p>
        </p:txBody>
      </p:sp>
      <p:pic>
        <p:nvPicPr>
          <p:cNvPr id="1166" name="Google Shape;1166;p54"/>
          <p:cNvPicPr preferRelativeResize="0"/>
          <p:nvPr/>
        </p:nvPicPr>
        <p:blipFill>
          <a:blip r:embed="rId3">
            <a:alphaModFix/>
          </a:blip>
          <a:stretch>
            <a:fillRect/>
          </a:stretch>
        </p:blipFill>
        <p:spPr>
          <a:xfrm>
            <a:off x="3537100" y="1590450"/>
            <a:ext cx="5199574" cy="2559225"/>
          </a:xfrm>
          <a:prstGeom prst="rect">
            <a:avLst/>
          </a:prstGeom>
          <a:noFill/>
          <a:ln>
            <a:noFill/>
          </a:ln>
        </p:spPr>
      </p:pic>
      <p:sp>
        <p:nvSpPr>
          <p:cNvPr id="1167" name="Google Shape;1167;p54"/>
          <p:cNvSpPr txBox="1"/>
          <p:nvPr/>
        </p:nvSpPr>
        <p:spPr>
          <a:xfrm>
            <a:off x="294725" y="1845850"/>
            <a:ext cx="30000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Si necesitamos saber si el proyecto en que estamos trabajando ya contiene alguna referencia a un repositorio remoto, lo realizaremos con el comando </a:t>
            </a:r>
            <a:r>
              <a:rPr b="1" lang="en">
                <a:solidFill>
                  <a:schemeClr val="dk1"/>
                </a:solidFill>
                <a:latin typeface="Roboto"/>
                <a:ea typeface="Roboto"/>
                <a:cs typeface="Roboto"/>
                <a:sym typeface="Roboto"/>
              </a:rPr>
              <a:t>git </a:t>
            </a:r>
            <a:r>
              <a:rPr lang="en">
                <a:solidFill>
                  <a:schemeClr val="dk1"/>
                </a:solidFill>
                <a:latin typeface="Roboto"/>
                <a:ea typeface="Roboto"/>
                <a:cs typeface="Roboto"/>
                <a:sym typeface="Roboto"/>
              </a:rPr>
              <a:t>remote</a:t>
            </a:r>
            <a:r>
              <a:rPr lang="en">
                <a:latin typeface="Roboto"/>
                <a:ea typeface="Roboto"/>
                <a:cs typeface="Roboto"/>
                <a:sym typeface="Roboto"/>
              </a:rPr>
              <a:t>, el cual nos mostrará el nombre de los repositorios que tengamos añadidos. </a:t>
            </a:r>
            <a:endParaRPr>
              <a:latin typeface="Roboto"/>
              <a:ea typeface="Roboto"/>
              <a:cs typeface="Roboto"/>
              <a:sym typeface="Roboto"/>
            </a:endParaRPr>
          </a:p>
        </p:txBody>
      </p:sp>
      <p:sp>
        <p:nvSpPr>
          <p:cNvPr id="1168" name="Google Shape;1168;p54"/>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grpSp>
        <p:nvGrpSpPr>
          <p:cNvPr id="829" name="Google Shape;829;p37"/>
          <p:cNvGrpSpPr/>
          <p:nvPr/>
        </p:nvGrpSpPr>
        <p:grpSpPr>
          <a:xfrm>
            <a:off x="1071083" y="1863359"/>
            <a:ext cx="1057569" cy="3086037"/>
            <a:chOff x="6745600" y="877675"/>
            <a:chExt cx="1213226" cy="3540251"/>
          </a:xfrm>
        </p:grpSpPr>
        <p:sp>
          <p:nvSpPr>
            <p:cNvPr id="830" name="Google Shape;830;p37"/>
            <p:cNvSpPr/>
            <p:nvPr/>
          </p:nvSpPr>
          <p:spPr>
            <a:xfrm>
              <a:off x="6745600" y="2042018"/>
              <a:ext cx="48880" cy="48880"/>
            </a:xfrm>
            <a:custGeom>
              <a:rect b="b" l="l" r="r" t="t"/>
              <a:pathLst>
                <a:path extrusionOk="0" h="943" w="943">
                  <a:moveTo>
                    <a:pt x="487" y="0"/>
                  </a:moveTo>
                  <a:cubicBezTo>
                    <a:pt x="213" y="0"/>
                    <a:pt x="1" y="213"/>
                    <a:pt x="1" y="456"/>
                  </a:cubicBezTo>
                  <a:cubicBezTo>
                    <a:pt x="1" y="730"/>
                    <a:pt x="213" y="942"/>
                    <a:pt x="487" y="942"/>
                  </a:cubicBezTo>
                  <a:cubicBezTo>
                    <a:pt x="730" y="942"/>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703706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732696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761843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790833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6745600" y="1750505"/>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6745600" y="1460650"/>
              <a:ext cx="50487" cy="48880"/>
            </a:xfrm>
            <a:custGeom>
              <a:rect b="b" l="l" r="r" t="t"/>
              <a:pathLst>
                <a:path extrusionOk="0" h="943" w="974">
                  <a:moveTo>
                    <a:pt x="487" y="0"/>
                  </a:moveTo>
                  <a:cubicBezTo>
                    <a:pt x="213" y="0"/>
                    <a:pt x="1" y="213"/>
                    <a:pt x="1" y="456"/>
                  </a:cubicBezTo>
                  <a:cubicBezTo>
                    <a:pt x="1" y="730"/>
                    <a:pt x="213" y="942"/>
                    <a:pt x="487" y="942"/>
                  </a:cubicBezTo>
                  <a:cubicBezTo>
                    <a:pt x="730" y="942"/>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6745600" y="1169137"/>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6745600" y="877675"/>
              <a:ext cx="50487" cy="50487"/>
            </a:xfrm>
            <a:custGeom>
              <a:rect b="b" l="l" r="r" t="t"/>
              <a:pathLst>
                <a:path extrusionOk="0" h="974" w="974">
                  <a:moveTo>
                    <a:pt x="487" y="1"/>
                  </a:moveTo>
                  <a:cubicBezTo>
                    <a:pt x="213" y="1"/>
                    <a:pt x="1" y="214"/>
                    <a:pt x="1" y="487"/>
                  </a:cubicBezTo>
                  <a:cubicBezTo>
                    <a:pt x="1" y="761"/>
                    <a:pt x="213" y="973"/>
                    <a:pt x="487" y="973"/>
                  </a:cubicBezTo>
                  <a:cubicBezTo>
                    <a:pt x="730" y="973"/>
                    <a:pt x="973" y="761"/>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7"/>
            <p:cNvSpPr/>
            <p:nvPr/>
          </p:nvSpPr>
          <p:spPr>
            <a:xfrm>
              <a:off x="703706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703706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703706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703706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732696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732696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732696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732696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761843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761843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761843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761843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790833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790833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790833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790833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6745600" y="3204754"/>
              <a:ext cx="48880" cy="50435"/>
            </a:xfrm>
            <a:custGeom>
              <a:rect b="b" l="l" r="r" t="t"/>
              <a:pathLst>
                <a:path extrusionOk="0" h="973" w="943">
                  <a:moveTo>
                    <a:pt x="487" y="0"/>
                  </a:moveTo>
                  <a:cubicBezTo>
                    <a:pt x="213" y="0"/>
                    <a:pt x="1" y="213"/>
                    <a:pt x="1" y="486"/>
                  </a:cubicBezTo>
                  <a:cubicBezTo>
                    <a:pt x="1" y="760"/>
                    <a:pt x="213" y="973"/>
                    <a:pt x="487" y="973"/>
                  </a:cubicBezTo>
                  <a:cubicBezTo>
                    <a:pt x="730" y="973"/>
                    <a:pt x="943" y="760"/>
                    <a:pt x="943" y="48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703706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732696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761843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790833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6745600" y="2914848"/>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6745600" y="2623386"/>
              <a:ext cx="50487" cy="48880"/>
            </a:xfrm>
            <a:custGeom>
              <a:rect b="b" l="l" r="r" t="t"/>
              <a:pathLst>
                <a:path extrusionOk="0" h="943" w="974">
                  <a:moveTo>
                    <a:pt x="487" y="0"/>
                  </a:moveTo>
                  <a:cubicBezTo>
                    <a:pt x="213" y="0"/>
                    <a:pt x="1" y="213"/>
                    <a:pt x="1" y="486"/>
                  </a:cubicBezTo>
                  <a:cubicBezTo>
                    <a:pt x="1" y="730"/>
                    <a:pt x="213" y="942"/>
                    <a:pt x="487" y="942"/>
                  </a:cubicBezTo>
                  <a:cubicBezTo>
                    <a:pt x="730" y="942"/>
                    <a:pt x="973" y="73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6745600" y="2333480"/>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703706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703706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703706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732696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732696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732696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761843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761843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761843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790833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p:nvPr/>
          </p:nvSpPr>
          <p:spPr>
            <a:xfrm>
              <a:off x="790833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7"/>
            <p:cNvSpPr/>
            <p:nvPr/>
          </p:nvSpPr>
          <p:spPr>
            <a:xfrm>
              <a:off x="790833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6745600" y="4369046"/>
              <a:ext cx="48880" cy="48880"/>
            </a:xfrm>
            <a:custGeom>
              <a:rect b="b" l="l" r="r" t="t"/>
              <a:pathLst>
                <a:path extrusionOk="0" h="943" w="943">
                  <a:moveTo>
                    <a:pt x="487" y="0"/>
                  </a:moveTo>
                  <a:cubicBezTo>
                    <a:pt x="213" y="0"/>
                    <a:pt x="1" y="213"/>
                    <a:pt x="1" y="456"/>
                  </a:cubicBezTo>
                  <a:cubicBezTo>
                    <a:pt x="1" y="730"/>
                    <a:pt x="213" y="943"/>
                    <a:pt x="487" y="943"/>
                  </a:cubicBezTo>
                  <a:cubicBezTo>
                    <a:pt x="730" y="943"/>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703706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732696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761843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790833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6745600" y="4077584"/>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6745600" y="3786123"/>
              <a:ext cx="50487" cy="50435"/>
            </a:xfrm>
            <a:custGeom>
              <a:rect b="b" l="l" r="r" t="t"/>
              <a:pathLst>
                <a:path extrusionOk="0" h="973" w="974">
                  <a:moveTo>
                    <a:pt x="487" y="0"/>
                  </a:moveTo>
                  <a:cubicBezTo>
                    <a:pt x="213" y="0"/>
                    <a:pt x="1" y="213"/>
                    <a:pt x="1" y="486"/>
                  </a:cubicBezTo>
                  <a:cubicBezTo>
                    <a:pt x="1" y="760"/>
                    <a:pt x="213" y="973"/>
                    <a:pt x="487" y="973"/>
                  </a:cubicBezTo>
                  <a:cubicBezTo>
                    <a:pt x="730" y="973"/>
                    <a:pt x="973" y="76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6745600" y="3496216"/>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703706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703706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703706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a:off x="732696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a:off x="732696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a:off x="732696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a:off x="761843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a:off x="761843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a:off x="761843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a:off x="790833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a:off x="790833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p:cNvSpPr/>
            <p:nvPr/>
          </p:nvSpPr>
          <p:spPr>
            <a:xfrm>
              <a:off x="790833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37"/>
          <p:cNvGrpSpPr/>
          <p:nvPr/>
        </p:nvGrpSpPr>
        <p:grpSpPr>
          <a:xfrm>
            <a:off x="-723503" y="1501300"/>
            <a:ext cx="2936203" cy="3086100"/>
            <a:chOff x="858147" y="1501300"/>
            <a:chExt cx="2936203" cy="3086100"/>
          </a:xfrm>
        </p:grpSpPr>
        <p:sp>
          <p:nvSpPr>
            <p:cNvPr id="896" name="Google Shape;896;p37"/>
            <p:cNvSpPr/>
            <p:nvPr/>
          </p:nvSpPr>
          <p:spPr>
            <a:xfrm>
              <a:off x="3023950" y="1501300"/>
              <a:ext cx="770400" cy="3086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flipH="1" rot="5400000">
              <a:off x="1911548" y="984161"/>
              <a:ext cx="59575" cy="2166378"/>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37"/>
          <p:cNvSpPr txBox="1"/>
          <p:nvPr>
            <p:ph idx="15"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 de la </a:t>
            </a:r>
            <a:r>
              <a:rPr lang="en"/>
              <a:t>Sesión</a:t>
            </a:r>
            <a:r>
              <a:rPr lang="en"/>
              <a:t> de hoy</a:t>
            </a:r>
            <a:endParaRPr/>
          </a:p>
        </p:txBody>
      </p:sp>
      <p:sp>
        <p:nvSpPr>
          <p:cNvPr id="899" name="Google Shape;899;p37"/>
          <p:cNvSpPr txBox="1"/>
          <p:nvPr>
            <p:ph idx="1" type="subTitle"/>
          </p:nvPr>
        </p:nvSpPr>
        <p:spPr>
          <a:xfrm>
            <a:off x="2391800" y="1556275"/>
            <a:ext cx="5828700" cy="303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900"/>
              <a:t>Aplicar el procedimiento de subida del código versionado mediante una conexión SSH, para la mantención de un repositorio remoto.</a:t>
            </a:r>
            <a:endParaRPr b="0" sz="1900"/>
          </a:p>
          <a:p>
            <a:pPr indent="0" lvl="0" marL="0" rtl="0" algn="just">
              <a:spcBef>
                <a:spcPts val="0"/>
              </a:spcBef>
              <a:spcAft>
                <a:spcPts val="0"/>
              </a:spcAft>
              <a:buNone/>
            </a:pPr>
            <a:r>
              <a:t/>
            </a:r>
            <a:endParaRPr b="0" sz="1900"/>
          </a:p>
          <a:p>
            <a:pPr indent="0" lvl="0" marL="0" rtl="0" algn="just">
              <a:spcBef>
                <a:spcPts val="0"/>
              </a:spcBef>
              <a:spcAft>
                <a:spcPts val="0"/>
              </a:spcAft>
              <a:buNone/>
            </a:pPr>
            <a:r>
              <a:t/>
            </a:r>
            <a:endParaRPr b="0" sz="1900"/>
          </a:p>
          <a:p>
            <a:pPr indent="0" lvl="0" marL="0" rtl="0" algn="just">
              <a:spcBef>
                <a:spcPts val="0"/>
              </a:spcBef>
              <a:spcAft>
                <a:spcPts val="0"/>
              </a:spcAft>
              <a:buNone/>
            </a:pPr>
            <a:r>
              <a:rPr b="0" lang="en" sz="1900"/>
              <a:t>Aplicar el procedimiento de habilitación de una página web con Github Pages, para que el contenido esté disponible públicamente.</a:t>
            </a:r>
            <a:endParaRPr b="0" sz="1900"/>
          </a:p>
        </p:txBody>
      </p:sp>
      <p:sp>
        <p:nvSpPr>
          <p:cNvPr id="900" name="Google Shape;900;p37"/>
          <p:cNvSpPr txBox="1"/>
          <p:nvPr>
            <p:ph type="title"/>
          </p:nvPr>
        </p:nvSpPr>
        <p:spPr>
          <a:xfrm>
            <a:off x="1442250" y="1506725"/>
            <a:ext cx="7704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01" name="Google Shape;901;p37"/>
          <p:cNvSpPr txBox="1"/>
          <p:nvPr>
            <p:ph idx="9" type="title"/>
          </p:nvPr>
        </p:nvSpPr>
        <p:spPr>
          <a:xfrm>
            <a:off x="1442250" y="3006850"/>
            <a:ext cx="7704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02" name="Google Shape;902;p37"/>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55"/>
          <p:cNvSpPr txBox="1"/>
          <p:nvPr>
            <p:ph type="title"/>
          </p:nvPr>
        </p:nvSpPr>
        <p:spPr>
          <a:xfrm>
            <a:off x="2348838" y="654500"/>
            <a:ext cx="4446300" cy="647100"/>
          </a:xfrm>
          <a:prstGeom prst="rect">
            <a:avLst/>
          </a:prstGeom>
        </p:spPr>
        <p:txBody>
          <a:bodyPr anchorCtr="0" anchor="t" bIns="182875" lIns="182875" spcFirstLastPara="1" rIns="182875" wrap="square" tIns="182875">
            <a:noAutofit/>
          </a:bodyPr>
          <a:lstStyle/>
          <a:p>
            <a:pPr indent="0" lvl="0" marL="0" rtl="0" algn="l">
              <a:spcBef>
                <a:spcPts val="0"/>
              </a:spcBef>
              <a:spcAft>
                <a:spcPts val="0"/>
              </a:spcAft>
              <a:buNone/>
            </a:pPr>
            <a:r>
              <a:rPr lang="en" sz="1900"/>
              <a:t>Repositorios que ya están en GitHub</a:t>
            </a:r>
            <a:endParaRPr sz="1900"/>
          </a:p>
        </p:txBody>
      </p:sp>
      <p:sp>
        <p:nvSpPr>
          <p:cNvPr id="1174" name="Google Shape;1174;p55"/>
          <p:cNvSpPr txBox="1"/>
          <p:nvPr>
            <p:ph idx="1" type="subTitle"/>
          </p:nvPr>
        </p:nvSpPr>
        <p:spPr>
          <a:xfrm>
            <a:off x="526825" y="1301600"/>
            <a:ext cx="8011800" cy="14373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just">
              <a:spcBef>
                <a:spcPts val="0"/>
              </a:spcBef>
              <a:spcAft>
                <a:spcPts val="0"/>
              </a:spcAft>
              <a:buNone/>
            </a:pPr>
            <a:r>
              <a:rPr lang="en"/>
              <a:t>GitHub nos proporciona herramientas para utilizar repositorios que ya están creados. Para ellos existen dos herramientas que nos ayudarán: Fork y Clone.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Fork, este comando creará una bifurcación del repositorio, en otras palabras realizará una copia del proyecto completo en nuestra propia cuenta de GitHub.</a:t>
            </a:r>
            <a:endParaRPr/>
          </a:p>
        </p:txBody>
      </p:sp>
      <p:pic>
        <p:nvPicPr>
          <p:cNvPr id="1175" name="Google Shape;1175;p55"/>
          <p:cNvPicPr preferRelativeResize="0"/>
          <p:nvPr/>
        </p:nvPicPr>
        <p:blipFill>
          <a:blip r:embed="rId3">
            <a:alphaModFix/>
          </a:blip>
          <a:stretch>
            <a:fillRect/>
          </a:stretch>
        </p:blipFill>
        <p:spPr>
          <a:xfrm>
            <a:off x="1676150" y="2929300"/>
            <a:ext cx="5791698" cy="1933600"/>
          </a:xfrm>
          <a:prstGeom prst="rect">
            <a:avLst/>
          </a:prstGeom>
          <a:noFill/>
          <a:ln>
            <a:noFill/>
          </a:ln>
          <a:effectLst>
            <a:outerShdw blurRad="57150" rotWithShape="0" algn="bl" dir="2760000" dist="95250">
              <a:srgbClr val="000000">
                <a:alpha val="25000"/>
              </a:srgbClr>
            </a:outerShdw>
          </a:effectLst>
        </p:spPr>
      </p:pic>
      <p:sp>
        <p:nvSpPr>
          <p:cNvPr id="1176" name="Google Shape;1176;p55"/>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56"/>
          <p:cNvSpPr txBox="1"/>
          <p:nvPr>
            <p:ph type="title"/>
          </p:nvPr>
        </p:nvSpPr>
        <p:spPr>
          <a:xfrm>
            <a:off x="791199" y="654500"/>
            <a:ext cx="7368000" cy="647100"/>
          </a:xfrm>
          <a:prstGeom prst="rect">
            <a:avLst/>
          </a:prstGeom>
        </p:spPr>
        <p:txBody>
          <a:bodyPr anchorCtr="0" anchor="t" bIns="182875" lIns="182875" spcFirstLastPara="1" rIns="182875" wrap="square" tIns="182875">
            <a:noAutofit/>
          </a:bodyPr>
          <a:lstStyle/>
          <a:p>
            <a:pPr indent="0" lvl="0" marL="0" rtl="0" algn="ctr">
              <a:spcBef>
                <a:spcPts val="0"/>
              </a:spcBef>
              <a:spcAft>
                <a:spcPts val="0"/>
              </a:spcAft>
              <a:buNone/>
            </a:pPr>
            <a:r>
              <a:rPr lang="en" sz="1900"/>
              <a:t>Repositorios que ya están en GitHub, Fork o Clone</a:t>
            </a:r>
            <a:endParaRPr sz="1900"/>
          </a:p>
        </p:txBody>
      </p:sp>
      <p:sp>
        <p:nvSpPr>
          <p:cNvPr id="1182" name="Google Shape;1182;p56"/>
          <p:cNvSpPr txBox="1"/>
          <p:nvPr>
            <p:ph idx="1" type="subTitle"/>
          </p:nvPr>
        </p:nvSpPr>
        <p:spPr>
          <a:xfrm>
            <a:off x="565625" y="2029825"/>
            <a:ext cx="3289200" cy="2003700"/>
          </a:xfrm>
          <a:prstGeom prst="rect">
            <a:avLst/>
          </a:prstGeom>
          <a:ln cap="flat" cmpd="sng" w="9525">
            <a:solidFill>
              <a:schemeClr val="dk1"/>
            </a:solidFill>
            <a:prstDash val="solid"/>
            <a:round/>
            <a:headEnd len="sm" w="sm" type="none"/>
            <a:tailEnd len="sm" w="sm" type="none"/>
          </a:ln>
        </p:spPr>
        <p:txBody>
          <a:bodyPr anchorCtr="0" anchor="ctr" bIns="182875" lIns="182875" spcFirstLastPara="1" rIns="182875" wrap="square" tIns="182875">
            <a:noAutofit/>
          </a:bodyPr>
          <a:lstStyle/>
          <a:p>
            <a:pPr indent="0" lvl="0" marL="0" rtl="0" algn="just">
              <a:spcBef>
                <a:spcPts val="0"/>
              </a:spcBef>
              <a:spcAft>
                <a:spcPts val="0"/>
              </a:spcAft>
              <a:buNone/>
            </a:pPr>
            <a:r>
              <a:rPr lang="en"/>
              <a:t>El siguiente paso para comenzar a trabajar sería bajar el contenido de este repositorio hacia nuestro computador local. Esto lo realizaremos clonando el repositorio. </a:t>
            </a:r>
            <a:endParaRPr/>
          </a:p>
        </p:txBody>
      </p:sp>
      <p:pic>
        <p:nvPicPr>
          <p:cNvPr id="1183" name="Google Shape;1183;p56"/>
          <p:cNvPicPr preferRelativeResize="0"/>
          <p:nvPr/>
        </p:nvPicPr>
        <p:blipFill>
          <a:blip r:embed="rId3">
            <a:alphaModFix/>
          </a:blip>
          <a:stretch>
            <a:fillRect/>
          </a:stretch>
        </p:blipFill>
        <p:spPr>
          <a:xfrm>
            <a:off x="4501600" y="1541000"/>
            <a:ext cx="3657600" cy="2981325"/>
          </a:xfrm>
          <a:prstGeom prst="rect">
            <a:avLst/>
          </a:prstGeom>
          <a:noFill/>
          <a:ln>
            <a:noFill/>
          </a:ln>
          <a:effectLst>
            <a:outerShdw blurRad="57150" rotWithShape="0" algn="bl" dir="2760000" dist="95250">
              <a:srgbClr val="000000">
                <a:alpha val="25000"/>
              </a:srgbClr>
            </a:outerShdw>
          </a:effectLst>
        </p:spPr>
      </p:pic>
      <p:sp>
        <p:nvSpPr>
          <p:cNvPr id="1184" name="Google Shape;1184;p56"/>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5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#Ejercicio utilizando GitHub</a:t>
            </a:r>
            <a:endParaRPr sz="3100"/>
          </a:p>
        </p:txBody>
      </p:sp>
      <p:sp>
        <p:nvSpPr>
          <p:cNvPr id="1190" name="Google Shape;1190;p57"/>
          <p:cNvSpPr txBox="1"/>
          <p:nvPr>
            <p:ph idx="1" type="subTitle"/>
          </p:nvPr>
        </p:nvSpPr>
        <p:spPr>
          <a:xfrm>
            <a:off x="581775" y="1328375"/>
            <a:ext cx="7368000" cy="32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esto, ejercitaremos creando un repositorio remoto para el proyecto, lo añadiremos por consola y subiremos sus cambios. </a:t>
            </a:r>
            <a:endParaRPr/>
          </a:p>
          <a:p>
            <a:pPr indent="-317500" lvl="0" marL="457200" rtl="0" algn="l">
              <a:spcBef>
                <a:spcPts val="1600"/>
              </a:spcBef>
              <a:spcAft>
                <a:spcPts val="0"/>
              </a:spcAft>
              <a:buSzPts val="1400"/>
              <a:buAutoNum type="arabicPeriod"/>
            </a:pPr>
            <a:r>
              <a:rPr lang="en"/>
              <a:t>Una vez que ya tenemos configurada nuestra cuenta en GitHub, podremos generar un nuevo repositorio. </a:t>
            </a:r>
            <a:endParaRPr/>
          </a:p>
          <a:p>
            <a:pPr indent="-317500" lvl="0" marL="457200" rtl="0" algn="l">
              <a:spcBef>
                <a:spcPts val="1000"/>
              </a:spcBef>
              <a:spcAft>
                <a:spcPts val="0"/>
              </a:spcAft>
              <a:buSzPts val="1400"/>
              <a:buAutoNum type="arabicPeriod"/>
            </a:pPr>
            <a:r>
              <a:rPr lang="en"/>
              <a:t>Luego de crearlo nos </a:t>
            </a:r>
            <a:r>
              <a:rPr lang="en"/>
              <a:t>entregara</a:t>
            </a:r>
            <a:r>
              <a:rPr lang="en"/>
              <a:t> algunos ejemplos de comando para subir nuestro código. </a:t>
            </a:r>
            <a:endParaRPr/>
          </a:p>
          <a:p>
            <a:pPr indent="-317500" lvl="0" marL="457200" rtl="0" algn="l">
              <a:spcBef>
                <a:spcPts val="1000"/>
              </a:spcBef>
              <a:spcAft>
                <a:spcPts val="0"/>
              </a:spcAft>
              <a:buSzPts val="1400"/>
              <a:buAutoNum type="arabicPeriod"/>
            </a:pPr>
            <a:r>
              <a:rPr lang="en"/>
              <a:t>Abrimos la terminal y vamos a la carpeta del proyecto. </a:t>
            </a:r>
            <a:endParaRPr/>
          </a:p>
          <a:p>
            <a:pPr indent="-317500" lvl="0" marL="457200" rtl="0" algn="l">
              <a:spcBef>
                <a:spcPts val="1000"/>
              </a:spcBef>
              <a:spcAft>
                <a:spcPts val="0"/>
              </a:spcAft>
              <a:buSzPts val="1400"/>
              <a:buAutoNum type="arabicPeriod"/>
            </a:pPr>
            <a:r>
              <a:rPr lang="en"/>
              <a:t>Renombramos nuestra rama </a:t>
            </a:r>
            <a:r>
              <a:rPr lang="en">
                <a:solidFill>
                  <a:schemeClr val="dk2"/>
                </a:solidFill>
              </a:rPr>
              <a:t>master </a:t>
            </a:r>
            <a:r>
              <a:rPr lang="en"/>
              <a:t>por </a:t>
            </a:r>
            <a:r>
              <a:rPr lang="en">
                <a:solidFill>
                  <a:schemeClr val="dk2"/>
                </a:solidFill>
              </a:rPr>
              <a:t>main</a:t>
            </a:r>
            <a:r>
              <a:rPr lang="en">
                <a:solidFill>
                  <a:srgbClr val="E06666"/>
                </a:solidFill>
              </a:rPr>
              <a:t>.</a:t>
            </a:r>
            <a:endParaRPr>
              <a:solidFill>
                <a:srgbClr val="E06666"/>
              </a:solidFill>
            </a:endParaRPr>
          </a:p>
          <a:p>
            <a:pPr indent="-317500" lvl="0" marL="457200" rtl="0" algn="l">
              <a:spcBef>
                <a:spcPts val="1000"/>
              </a:spcBef>
              <a:spcAft>
                <a:spcPts val="0"/>
              </a:spcAft>
              <a:buSzPts val="1400"/>
              <a:buAutoNum type="arabicPeriod"/>
            </a:pPr>
            <a:r>
              <a:rPr lang="en"/>
              <a:t>  Añadir el repositorio remoto recién creado a nuestro proyecto desde la terminal. </a:t>
            </a:r>
            <a:endParaRPr/>
          </a:p>
          <a:p>
            <a:pPr indent="-317500" lvl="0" marL="457200" rtl="0" algn="l">
              <a:spcBef>
                <a:spcPts val="1000"/>
              </a:spcBef>
              <a:spcAft>
                <a:spcPts val="1000"/>
              </a:spcAft>
              <a:buSzPts val="1400"/>
              <a:buAutoNum type="arabicPeriod"/>
            </a:pPr>
            <a:r>
              <a:rPr lang="en"/>
              <a:t>Ahora podemos subir el proyecto repositorio remoto.</a:t>
            </a:r>
            <a:endParaRPr/>
          </a:p>
        </p:txBody>
      </p:sp>
      <p:sp>
        <p:nvSpPr>
          <p:cNvPr id="1191" name="Google Shape;1191;p57"/>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58"/>
          <p:cNvSpPr txBox="1"/>
          <p:nvPr/>
        </p:nvSpPr>
        <p:spPr>
          <a:xfrm>
            <a:off x="3199200" y="2110100"/>
            <a:ext cx="2745600" cy="19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1"/>
                </a:solidFill>
                <a:latin typeface="Roboto"/>
                <a:ea typeface="Roboto"/>
                <a:cs typeface="Roboto"/>
                <a:sym typeface="Roboto"/>
              </a:rPr>
              <a:t>Trabajando con Git y GitHub</a:t>
            </a:r>
            <a:endParaRPr sz="3900">
              <a:solidFill>
                <a:schemeClr val="dk1"/>
              </a:solidFill>
              <a:latin typeface="Roboto"/>
              <a:ea typeface="Roboto"/>
              <a:cs typeface="Roboto"/>
              <a:sym typeface="Roboto"/>
            </a:endParaRPr>
          </a:p>
        </p:txBody>
      </p:sp>
      <p:pic>
        <p:nvPicPr>
          <p:cNvPr id="1197" name="Google Shape;1197;p58"/>
          <p:cNvPicPr preferRelativeResize="0"/>
          <p:nvPr/>
        </p:nvPicPr>
        <p:blipFill>
          <a:blip r:embed="rId3">
            <a:alphaModFix/>
          </a:blip>
          <a:stretch>
            <a:fillRect/>
          </a:stretch>
        </p:blipFill>
        <p:spPr>
          <a:xfrm>
            <a:off x="1346800" y="1764275"/>
            <a:ext cx="793900" cy="793900"/>
          </a:xfrm>
          <a:prstGeom prst="rect">
            <a:avLst/>
          </a:prstGeom>
          <a:noFill/>
          <a:ln>
            <a:noFill/>
          </a:ln>
        </p:spPr>
      </p:pic>
      <p:pic>
        <p:nvPicPr>
          <p:cNvPr id="1198" name="Google Shape;1198;p58"/>
          <p:cNvPicPr preferRelativeResize="0"/>
          <p:nvPr/>
        </p:nvPicPr>
        <p:blipFill>
          <a:blip r:embed="rId4">
            <a:alphaModFix/>
          </a:blip>
          <a:stretch>
            <a:fillRect/>
          </a:stretch>
        </p:blipFill>
        <p:spPr>
          <a:xfrm>
            <a:off x="7602326" y="3017501"/>
            <a:ext cx="1588198" cy="1588198"/>
          </a:xfrm>
          <a:prstGeom prst="rect">
            <a:avLst/>
          </a:prstGeom>
          <a:noFill/>
          <a:ln>
            <a:noFill/>
          </a:ln>
        </p:spPr>
      </p:pic>
      <p:sp>
        <p:nvSpPr>
          <p:cNvPr id="1199" name="Google Shape;1199;p58"/>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5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 Branch</a:t>
            </a:r>
            <a:endParaRPr/>
          </a:p>
        </p:txBody>
      </p:sp>
      <p:sp>
        <p:nvSpPr>
          <p:cNvPr id="1205" name="Google Shape;1205;p59"/>
          <p:cNvSpPr txBox="1"/>
          <p:nvPr>
            <p:ph idx="1" type="subTitle"/>
          </p:nvPr>
        </p:nvSpPr>
        <p:spPr>
          <a:xfrm>
            <a:off x="569725" y="1792100"/>
            <a:ext cx="3781200" cy="2101800"/>
          </a:xfrm>
          <a:prstGeom prst="rect">
            <a:avLst/>
          </a:prstGeom>
        </p:spPr>
        <p:txBody>
          <a:bodyPr anchorCtr="0" anchor="ctr" bIns="182875" lIns="182875" spcFirstLastPara="1" rIns="182875" wrap="square" tIns="182875">
            <a:noAutofit/>
          </a:bodyPr>
          <a:lstStyle/>
          <a:p>
            <a:pPr indent="0" lvl="0" marL="0" rtl="0" algn="just">
              <a:spcBef>
                <a:spcPts val="0"/>
              </a:spcBef>
              <a:spcAft>
                <a:spcPts val="0"/>
              </a:spcAft>
              <a:buNone/>
            </a:pPr>
            <a:r>
              <a:rPr lang="en"/>
              <a:t>Una de las principales ventajas de git es la utilización de branch (ramas). </a:t>
            </a:r>
            <a:endParaRPr/>
          </a:p>
          <a:p>
            <a:pPr indent="0" lvl="0" marL="0" rtl="0" algn="just">
              <a:spcBef>
                <a:spcPts val="1600"/>
              </a:spcBef>
              <a:spcAft>
                <a:spcPts val="1600"/>
              </a:spcAft>
              <a:buNone/>
            </a:pPr>
            <a:r>
              <a:rPr lang="en"/>
              <a:t>Una rama simplemente como un camino donde está nuestro código, mientras que la definición técnica se refiere a un branch como un apuntador a donde van los commits que realizamos. </a:t>
            </a:r>
            <a:endParaRPr/>
          </a:p>
        </p:txBody>
      </p:sp>
      <p:pic>
        <p:nvPicPr>
          <p:cNvPr id="1206" name="Google Shape;1206;p59"/>
          <p:cNvPicPr preferRelativeResize="0"/>
          <p:nvPr/>
        </p:nvPicPr>
        <p:blipFill>
          <a:blip r:embed="rId3">
            <a:alphaModFix/>
          </a:blip>
          <a:stretch>
            <a:fillRect/>
          </a:stretch>
        </p:blipFill>
        <p:spPr>
          <a:xfrm>
            <a:off x="5108275" y="1947202"/>
            <a:ext cx="3373300" cy="1725300"/>
          </a:xfrm>
          <a:prstGeom prst="rect">
            <a:avLst/>
          </a:prstGeom>
          <a:noFill/>
          <a:ln>
            <a:noFill/>
          </a:ln>
        </p:spPr>
      </p:pic>
      <p:sp>
        <p:nvSpPr>
          <p:cNvPr id="1207" name="Google Shape;1207;p59"/>
          <p:cNvSpPr txBox="1"/>
          <p:nvPr/>
        </p:nvSpPr>
        <p:spPr>
          <a:xfrm>
            <a:off x="5736225" y="3824075"/>
            <a:ext cx="21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lang="en" u="sng">
                <a:solidFill>
                  <a:schemeClr val="hlink"/>
                </a:solidFill>
                <a:latin typeface="Roboto"/>
                <a:ea typeface="Roboto"/>
                <a:cs typeface="Roboto"/>
                <a:sym typeface="Roboto"/>
                <a:hlinkClick r:id="rId4"/>
              </a:rPr>
              <a:t>Nobledesktop</a:t>
            </a:r>
            <a:endParaRPr>
              <a:latin typeface="Roboto"/>
              <a:ea typeface="Roboto"/>
              <a:cs typeface="Roboto"/>
              <a:sym typeface="Roboto"/>
            </a:endParaRPr>
          </a:p>
        </p:txBody>
      </p:sp>
      <p:sp>
        <p:nvSpPr>
          <p:cNvPr id="1208" name="Google Shape;1208;p59"/>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60"/>
          <p:cNvSpPr txBox="1"/>
          <p:nvPr>
            <p:ph type="title"/>
          </p:nvPr>
        </p:nvSpPr>
        <p:spPr>
          <a:xfrm>
            <a:off x="1536100" y="873575"/>
            <a:ext cx="5979000" cy="647100"/>
          </a:xfrm>
          <a:prstGeom prst="rect">
            <a:avLst/>
          </a:prstGeom>
          <a:ln cap="flat" cmpd="sng" w="9525">
            <a:solidFill>
              <a:schemeClr val="dk1"/>
            </a:solidFill>
            <a:prstDash val="dot"/>
            <a:round/>
            <a:headEnd len="sm" w="sm" type="none"/>
            <a:tailEnd len="sm" w="sm" type="none"/>
          </a:ln>
        </p:spPr>
        <p:txBody>
          <a:bodyPr anchorCtr="0" anchor="ctr" bIns="182875" lIns="182875" spcFirstLastPara="1" rIns="182875" wrap="square" tIns="182875">
            <a:noAutofit/>
          </a:bodyPr>
          <a:lstStyle/>
          <a:p>
            <a:pPr indent="0" lvl="0" marL="0" rtl="0" algn="ctr">
              <a:spcBef>
                <a:spcPts val="0"/>
              </a:spcBef>
              <a:spcAft>
                <a:spcPts val="0"/>
              </a:spcAft>
              <a:buNone/>
            </a:pPr>
            <a:r>
              <a:rPr lang="en" sz="2500"/>
              <a:t>Ejemplo de Estrategía de Branching</a:t>
            </a:r>
            <a:endParaRPr sz="2500"/>
          </a:p>
        </p:txBody>
      </p:sp>
      <p:pic>
        <p:nvPicPr>
          <p:cNvPr id="1214" name="Google Shape;1214;p60"/>
          <p:cNvPicPr preferRelativeResize="0"/>
          <p:nvPr/>
        </p:nvPicPr>
        <p:blipFill>
          <a:blip r:embed="rId3">
            <a:alphaModFix/>
          </a:blip>
          <a:stretch>
            <a:fillRect/>
          </a:stretch>
        </p:blipFill>
        <p:spPr>
          <a:xfrm>
            <a:off x="1536050" y="1815400"/>
            <a:ext cx="5979099" cy="2989549"/>
          </a:xfrm>
          <a:prstGeom prst="rect">
            <a:avLst/>
          </a:prstGeom>
          <a:noFill/>
          <a:ln>
            <a:noFill/>
          </a:ln>
          <a:effectLst>
            <a:outerShdw blurRad="57150" rotWithShape="0" algn="bl" dir="3000000" dist="161925">
              <a:srgbClr val="000000">
                <a:alpha val="30000"/>
              </a:srgbClr>
            </a:outerShdw>
          </a:effectLst>
        </p:spPr>
      </p:pic>
      <p:sp>
        <p:nvSpPr>
          <p:cNvPr id="1215" name="Google Shape;1215;p60"/>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61"/>
          <p:cNvSpPr txBox="1"/>
          <p:nvPr>
            <p:ph type="title"/>
          </p:nvPr>
        </p:nvSpPr>
        <p:spPr>
          <a:xfrm>
            <a:off x="953700" y="844100"/>
            <a:ext cx="7236600" cy="8550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ctr">
              <a:spcBef>
                <a:spcPts val="0"/>
              </a:spcBef>
              <a:spcAft>
                <a:spcPts val="0"/>
              </a:spcAft>
              <a:buNone/>
            </a:pPr>
            <a:r>
              <a:rPr lang="en" sz="2700"/>
              <a:t>Caracteristicas de Git branch (ramas)</a:t>
            </a:r>
            <a:endParaRPr sz="2700"/>
          </a:p>
        </p:txBody>
      </p:sp>
      <p:sp>
        <p:nvSpPr>
          <p:cNvPr id="1221" name="Google Shape;1221;p61"/>
          <p:cNvSpPr txBox="1"/>
          <p:nvPr>
            <p:ph idx="1" type="subTitle"/>
          </p:nvPr>
        </p:nvSpPr>
        <p:spPr>
          <a:xfrm>
            <a:off x="953700" y="1962775"/>
            <a:ext cx="7236600" cy="2760900"/>
          </a:xfrm>
          <a:prstGeom prst="rect">
            <a:avLst/>
          </a:prstGeom>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361950" lvl="0" marL="457200" rtl="0" algn="just">
              <a:spcBef>
                <a:spcPts val="0"/>
              </a:spcBef>
              <a:spcAft>
                <a:spcPts val="0"/>
              </a:spcAft>
              <a:buSzPts val="2100"/>
              <a:buChar char="❏"/>
            </a:pPr>
            <a:r>
              <a:rPr lang="en"/>
              <a:t>Cuando iniciamos un git con </a:t>
            </a:r>
            <a:r>
              <a:rPr b="1" lang="en">
                <a:solidFill>
                  <a:schemeClr val="dk2"/>
                </a:solidFill>
              </a:rPr>
              <a:t>git </a:t>
            </a:r>
            <a:r>
              <a:rPr lang="en">
                <a:solidFill>
                  <a:schemeClr val="dk2"/>
                </a:solidFill>
              </a:rPr>
              <a:t>init</a:t>
            </a:r>
            <a:r>
              <a:rPr lang="en"/>
              <a:t>, de forma automática se genera un branch main, que es donde se guardarán los nuevos commits de forma base. </a:t>
            </a:r>
            <a:endParaRPr/>
          </a:p>
          <a:p>
            <a:pPr indent="-361950" lvl="0" marL="457200" rtl="0" algn="just">
              <a:spcBef>
                <a:spcPts val="0"/>
              </a:spcBef>
              <a:spcAft>
                <a:spcPts val="0"/>
              </a:spcAft>
              <a:buSzPts val="2100"/>
              <a:buChar char="❏"/>
            </a:pPr>
            <a:r>
              <a:rPr lang="en"/>
              <a:t>Git da la posibilidad de generar más de una rama para poder almacenar cualquier cambio.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Esto tiene de beneficio que podemos probar nuevas funcionalidades y </a:t>
            </a:r>
            <a:r>
              <a:rPr lang="en"/>
              <a:t>ordenar</a:t>
            </a:r>
            <a:r>
              <a:rPr lang="en"/>
              <a:t> el trabajo colaborativo de forma más ordenada y sin dañar el trabajo ya realizado. </a:t>
            </a:r>
            <a:endParaRPr/>
          </a:p>
        </p:txBody>
      </p:sp>
      <p:sp>
        <p:nvSpPr>
          <p:cNvPr id="1222" name="Google Shape;1222;p61"/>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62"/>
          <p:cNvSpPr txBox="1"/>
          <p:nvPr>
            <p:ph type="title"/>
          </p:nvPr>
        </p:nvSpPr>
        <p:spPr>
          <a:xfrm>
            <a:off x="666900" y="763325"/>
            <a:ext cx="7810200" cy="647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t>Comandos relacionados </a:t>
            </a:r>
            <a:r>
              <a:rPr lang="en" sz="3300"/>
              <a:t>con</a:t>
            </a:r>
            <a:r>
              <a:rPr lang="en" sz="3300"/>
              <a:t> Git Branch</a:t>
            </a:r>
            <a:endParaRPr sz="3300"/>
          </a:p>
        </p:txBody>
      </p:sp>
      <p:graphicFrame>
        <p:nvGraphicFramePr>
          <p:cNvPr id="1228" name="Google Shape;1228;p62"/>
          <p:cNvGraphicFramePr/>
          <p:nvPr/>
        </p:nvGraphicFramePr>
        <p:xfrm>
          <a:off x="952500" y="1931650"/>
          <a:ext cx="3000000" cy="3000000"/>
        </p:xfrm>
        <a:graphic>
          <a:graphicData uri="http://schemas.openxmlformats.org/drawingml/2006/table">
            <a:tbl>
              <a:tblPr>
                <a:noFill/>
                <a:tableStyleId>{00219233-4D86-43F1-9D6E-476A41EF016D}</a:tableStyleId>
              </a:tblPr>
              <a:tblGrid>
                <a:gridCol w="2413000"/>
                <a:gridCol w="2413000"/>
                <a:gridCol w="2413000"/>
              </a:tblGrid>
              <a:tr h="381000">
                <a:tc>
                  <a:txBody>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Comando</a:t>
                      </a:r>
                      <a:endParaRPr b="1" sz="2000">
                        <a:solidFill>
                          <a:schemeClr val="dk1"/>
                        </a:solidFill>
                        <a:latin typeface="Roboto"/>
                        <a:ea typeface="Roboto"/>
                        <a:cs typeface="Roboto"/>
                        <a:sym typeface="Roboto"/>
                      </a:endParaRPr>
                    </a:p>
                  </a:txBody>
                  <a:tcPr marT="91425" marB="91425" marR="91425" marL="91425">
                    <a:lnL cap="flat" cmpd="sng" w="9525">
                      <a:solidFill>
                        <a:schemeClr val="dk1">
                          <a:alpha val="0"/>
                        </a:schemeClr>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Descripción</a:t>
                      </a:r>
                      <a:endParaRPr b="1" sz="20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Ejemplo</a:t>
                      </a:r>
                      <a:endParaRPr b="1" sz="20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dot"/>
                      <a:round/>
                      <a:headEnd len="sm" w="sm" type="none"/>
                      <a:tailEnd len="sm" w="sm" type="none"/>
                    </a:lnB>
                  </a:tcPr>
                </a:tc>
              </a:tr>
              <a:tr h="381000">
                <a:tc>
                  <a:txBody>
                    <a:bodyPr/>
                    <a:lstStyle/>
                    <a:p>
                      <a:pPr indent="0" lvl="0" marL="152400" marR="152400" rtl="0" algn="ctr">
                        <a:lnSpc>
                          <a:spcPct val="145000"/>
                        </a:lnSpc>
                        <a:spcBef>
                          <a:spcPts val="0"/>
                        </a:spcBef>
                        <a:spcAft>
                          <a:spcPts val="1200"/>
                        </a:spcAft>
                        <a:buNone/>
                      </a:pPr>
                      <a:r>
                        <a:rPr lang="en" sz="1200">
                          <a:solidFill>
                            <a:schemeClr val="dk1"/>
                          </a:solidFill>
                          <a:latin typeface="Roboto"/>
                          <a:ea typeface="Roboto"/>
                          <a:cs typeface="Roboto"/>
                          <a:sym typeface="Roboto"/>
                        </a:rPr>
                        <a:t>git branch &lt;nombreDeRama&gt;</a:t>
                      </a:r>
                      <a:endParaRPr sz="1200">
                        <a:solidFill>
                          <a:schemeClr val="dk1"/>
                        </a:solidFill>
                        <a:latin typeface="Roboto"/>
                        <a:ea typeface="Roboto"/>
                        <a:cs typeface="Roboto"/>
                        <a:sym typeface="Roboto"/>
                      </a:endParaRPr>
                    </a:p>
                  </a:txBody>
                  <a:tcPr marT="91425" marB="91425" marR="91425" marL="91425">
                    <a:lnL cap="flat" cmpd="sng" w="9525">
                      <a:solidFill>
                        <a:schemeClr val="dk1">
                          <a:alpha val="0"/>
                        </a:schemeClr>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Crear un nuevo branch</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git branch tabla-cliente</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a:t>
                      </a:r>
                      <a:endParaRPr sz="1200">
                        <a:solidFill>
                          <a:schemeClr val="dk1"/>
                        </a:solidFill>
                        <a:latin typeface="Roboto"/>
                        <a:ea typeface="Roboto"/>
                        <a:cs typeface="Roboto"/>
                        <a:sym typeface="Roboto"/>
                      </a:endParaRPr>
                    </a:p>
                  </a:txBody>
                  <a:tcPr marT="91425" marB="91425" marR="91425" marL="91425">
                    <a:lnL cap="flat" cmpd="sng" w="9525">
                      <a:solidFill>
                        <a:schemeClr val="dk1">
                          <a:alpha val="0"/>
                        </a:schemeClr>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Lista los actuales branches</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 -a</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 -d &lt;nombreDeRama&gt;</a:t>
                      </a:r>
                      <a:endParaRPr sz="1200">
                        <a:solidFill>
                          <a:schemeClr val="dk1"/>
                        </a:solidFill>
                        <a:latin typeface="Roboto"/>
                        <a:ea typeface="Roboto"/>
                        <a:cs typeface="Roboto"/>
                        <a:sym typeface="Roboto"/>
                      </a:endParaRPr>
                    </a:p>
                  </a:txBody>
                  <a:tcPr marT="91425" marB="91425" marR="91425" marL="91425">
                    <a:lnL cap="flat" cmpd="sng" w="9525">
                      <a:solidFill>
                        <a:schemeClr val="dk1">
                          <a:alpha val="0"/>
                        </a:schemeClr>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Commando</a:t>
                      </a:r>
                      <a:r>
                        <a:rPr lang="en" sz="1200">
                          <a:solidFill>
                            <a:schemeClr val="dk1"/>
                          </a:solidFill>
                          <a:latin typeface="Roboto"/>
                          <a:ea typeface="Roboto"/>
                          <a:cs typeface="Roboto"/>
                          <a:sym typeface="Roboto"/>
                        </a:rPr>
                        <a:t> -d elimina el branch y lo une al master</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 -d tabla-cliente</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solidFill>
                      <a:prstDash val="dot"/>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 -D &lt;nombreDeRama&gt;</a:t>
                      </a:r>
                      <a:endParaRPr sz="1200">
                        <a:solidFill>
                          <a:schemeClr val="dk1"/>
                        </a:solidFill>
                        <a:latin typeface="Roboto"/>
                        <a:ea typeface="Roboto"/>
                        <a:cs typeface="Roboto"/>
                        <a:sym typeface="Roboto"/>
                      </a:endParaRPr>
                    </a:p>
                  </a:txBody>
                  <a:tcPr marT="91425" marB="91425" marR="91425" marL="91425">
                    <a:lnL cap="flat" cmpd="sng" w="9525">
                      <a:solidFill>
                        <a:schemeClr val="dk1">
                          <a:alpha val="0"/>
                        </a:schemeClr>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Elimina sin preguntar</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a:t>
                      </a:r>
                      <a:r>
                        <a:rPr lang="en" sz="1200">
                          <a:solidFill>
                            <a:schemeClr val="dk1"/>
                          </a:solidFill>
                          <a:latin typeface="Roboto"/>
                          <a:ea typeface="Roboto"/>
                          <a:cs typeface="Roboto"/>
                          <a:sym typeface="Roboto"/>
                        </a:rPr>
                        <a:t>it branch -D tabla-cliente</a:t>
                      </a:r>
                      <a:endParaRPr sz="1200">
                        <a:solidFill>
                          <a:schemeClr val="dk1"/>
                        </a:solidFill>
                        <a:latin typeface="Roboto"/>
                        <a:ea typeface="Roboto"/>
                        <a:cs typeface="Roboto"/>
                        <a:sym typeface="Roboto"/>
                      </a:endParaRPr>
                    </a:p>
                  </a:txBody>
                  <a:tcPr marT="91425" marB="91425" marR="91425" marL="91425">
                    <a:lnL cap="flat" cmpd="sng" w="9525">
                      <a:solidFill>
                        <a:schemeClr val="dk1"/>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r>
            </a:tbl>
          </a:graphicData>
        </a:graphic>
      </p:graphicFrame>
      <p:sp>
        <p:nvSpPr>
          <p:cNvPr id="1229" name="Google Shape;1229;p62"/>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63"/>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sz="3100"/>
              <a:t>GitHub Pages</a:t>
            </a:r>
            <a:endParaRPr sz="3100"/>
          </a:p>
        </p:txBody>
      </p:sp>
      <p:sp>
        <p:nvSpPr>
          <p:cNvPr id="1235" name="Google Shape;1235;p63"/>
          <p:cNvSpPr txBox="1"/>
          <p:nvPr>
            <p:ph idx="1" type="subTitle"/>
          </p:nvPr>
        </p:nvSpPr>
        <p:spPr>
          <a:xfrm>
            <a:off x="620525" y="1565000"/>
            <a:ext cx="3781200" cy="306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¿Qué es?</a:t>
            </a:r>
            <a:endParaRPr b="1"/>
          </a:p>
          <a:p>
            <a:pPr indent="0" lvl="0" marL="0" rtl="0" algn="just">
              <a:spcBef>
                <a:spcPts val="1600"/>
              </a:spcBef>
              <a:spcAft>
                <a:spcPts val="0"/>
              </a:spcAft>
              <a:buNone/>
            </a:pPr>
            <a:r>
              <a:rPr lang="en"/>
              <a:t>Una utilidad para mostrar nuestros sitios construidos con HTML, CSS y JavaScript. Renderiza nuestro código de una rama específica en un dominio y espacio dentro de GitHub.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n"/>
              <a:t>		        </a:t>
            </a:r>
            <a:r>
              <a:rPr lang="en" u="sng">
                <a:solidFill>
                  <a:schemeClr val="hlink"/>
                </a:solidFill>
                <a:hlinkClick r:id="rId3"/>
              </a:rPr>
              <a:t>MiroMedium</a:t>
            </a:r>
            <a:endParaRPr/>
          </a:p>
        </p:txBody>
      </p:sp>
      <p:sp>
        <p:nvSpPr>
          <p:cNvPr id="1236" name="Google Shape;1236;p63"/>
          <p:cNvSpPr txBox="1"/>
          <p:nvPr>
            <p:ph idx="2" type="subTitle"/>
          </p:nvPr>
        </p:nvSpPr>
        <p:spPr>
          <a:xfrm>
            <a:off x="4649550" y="1565000"/>
            <a:ext cx="3781200" cy="16893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b="1" lang="en"/>
              <a:t>Subiendo una página a GitHub Pages</a:t>
            </a:r>
            <a:endParaRPr b="1"/>
          </a:p>
          <a:p>
            <a:pPr indent="0" lvl="0" marL="0" rtl="0" algn="just">
              <a:spcBef>
                <a:spcPts val="1000"/>
              </a:spcBef>
              <a:spcAft>
                <a:spcPts val="0"/>
              </a:spcAft>
              <a:buNone/>
            </a:pPr>
            <a:r>
              <a:rPr lang="en"/>
              <a:t>Podemos utilizar un proyecto simple o el mismo que venimos utilizando. Lo importante es que tengamos un repositorio en </a:t>
            </a:r>
            <a:r>
              <a:rPr b="1" lang="en"/>
              <a:t>GitHub </a:t>
            </a:r>
            <a:r>
              <a:rPr lang="en"/>
              <a:t>ya creado y, por supuesto, hayamos subido los cambios al repositorio remoto</a:t>
            </a:r>
            <a:endParaRPr/>
          </a:p>
        </p:txBody>
      </p:sp>
      <p:pic>
        <p:nvPicPr>
          <p:cNvPr id="1237" name="Google Shape;1237;p63"/>
          <p:cNvPicPr preferRelativeResize="0"/>
          <p:nvPr/>
        </p:nvPicPr>
        <p:blipFill rotWithShape="1">
          <a:blip r:embed="rId4">
            <a:alphaModFix/>
          </a:blip>
          <a:srcRect b="21809" l="29273" r="30142" t="19214"/>
          <a:stretch/>
        </p:blipFill>
        <p:spPr>
          <a:xfrm>
            <a:off x="1882475" y="3132300"/>
            <a:ext cx="1257300" cy="1028700"/>
          </a:xfrm>
          <a:prstGeom prst="rect">
            <a:avLst/>
          </a:prstGeom>
          <a:noFill/>
          <a:ln>
            <a:noFill/>
          </a:ln>
        </p:spPr>
      </p:pic>
      <p:sp>
        <p:nvSpPr>
          <p:cNvPr id="1238" name="Google Shape;1238;p63"/>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6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Subiendo una página a GitHub pages</a:t>
            </a:r>
            <a:endParaRPr/>
          </a:p>
        </p:txBody>
      </p:sp>
      <p:sp>
        <p:nvSpPr>
          <p:cNvPr id="1244" name="Google Shape;1244;p64"/>
          <p:cNvSpPr txBox="1"/>
          <p:nvPr>
            <p:ph idx="1" type="subTitle"/>
          </p:nvPr>
        </p:nvSpPr>
        <p:spPr>
          <a:xfrm>
            <a:off x="620550" y="1351650"/>
            <a:ext cx="3781200" cy="2580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t>Hay dos formas de realizar la subida a GitHub pages. La primera es manual a través de la consola:</a:t>
            </a:r>
            <a:endParaRPr sz="1300"/>
          </a:p>
        </p:txBody>
      </p:sp>
      <p:sp>
        <p:nvSpPr>
          <p:cNvPr id="1245" name="Google Shape;1245;p64"/>
          <p:cNvSpPr txBox="1"/>
          <p:nvPr>
            <p:ph idx="2" type="subTitle"/>
          </p:nvPr>
        </p:nvSpPr>
        <p:spPr>
          <a:xfrm>
            <a:off x="4649575" y="1351650"/>
            <a:ext cx="3781200" cy="25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Creamos una rama para GitHub Pages:</a:t>
            </a:r>
            <a:endParaRPr sz="1300"/>
          </a:p>
          <a:p>
            <a:pPr indent="0" lvl="0" marL="0" rtl="0" algn="l">
              <a:spcBef>
                <a:spcPts val="1000"/>
              </a:spcBef>
              <a:spcAft>
                <a:spcPts val="0"/>
              </a:spcAft>
              <a:buNone/>
            </a:pPr>
            <a:r>
              <a:rPr lang="en" sz="1300"/>
              <a:t>	</a:t>
            </a:r>
            <a:r>
              <a:rPr b="1" lang="en" sz="1300">
                <a:solidFill>
                  <a:schemeClr val="dk2"/>
                </a:solidFill>
              </a:rPr>
              <a:t>g</a:t>
            </a:r>
            <a:r>
              <a:rPr b="1" lang="en" sz="1300">
                <a:solidFill>
                  <a:schemeClr val="dk2"/>
                </a:solidFill>
              </a:rPr>
              <a:t>it </a:t>
            </a:r>
            <a:r>
              <a:rPr lang="en" sz="1300">
                <a:solidFill>
                  <a:schemeClr val="dk2"/>
                </a:solidFill>
              </a:rPr>
              <a:t>branch gh-pages </a:t>
            </a:r>
            <a:endParaRPr sz="1300">
              <a:solidFill>
                <a:schemeClr val="dk2"/>
              </a:solidFill>
            </a:endParaRPr>
          </a:p>
          <a:p>
            <a:pPr indent="457200" lvl="0" marL="0" rtl="0" algn="l">
              <a:spcBef>
                <a:spcPts val="0"/>
              </a:spcBef>
              <a:spcAft>
                <a:spcPts val="0"/>
              </a:spcAft>
              <a:buNone/>
            </a:pPr>
            <a:r>
              <a:rPr lang="en" sz="1100">
                <a:solidFill>
                  <a:schemeClr val="dk2"/>
                </a:solidFill>
              </a:rPr>
              <a:t>(DEBE ser gh-pages)</a:t>
            </a:r>
            <a:endParaRPr sz="11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just">
              <a:spcBef>
                <a:spcPts val="0"/>
              </a:spcBef>
              <a:spcAft>
                <a:spcPts val="0"/>
              </a:spcAft>
              <a:buNone/>
            </a:pPr>
            <a:r>
              <a:rPr lang="en" sz="1300"/>
              <a:t>Ahora pasaremos todos los commits de la rama main a la nueva rama, para luego subir los cambios al repositorio remoto:</a:t>
            </a:r>
            <a:endParaRPr sz="1300"/>
          </a:p>
          <a:p>
            <a:pPr indent="0" lvl="0" marL="457200" rtl="0" algn="just">
              <a:spcBef>
                <a:spcPts val="1000"/>
              </a:spcBef>
              <a:spcAft>
                <a:spcPts val="0"/>
              </a:spcAft>
              <a:buNone/>
            </a:pPr>
            <a:r>
              <a:rPr lang="en" sz="1300">
                <a:solidFill>
                  <a:schemeClr val="dk2"/>
                </a:solidFill>
              </a:rPr>
              <a:t>git checkout gh-pages </a:t>
            </a:r>
            <a:endParaRPr sz="1300">
              <a:solidFill>
                <a:schemeClr val="dk2"/>
              </a:solidFill>
            </a:endParaRPr>
          </a:p>
          <a:p>
            <a:pPr indent="0" lvl="0" marL="457200" rtl="0" algn="just">
              <a:spcBef>
                <a:spcPts val="0"/>
              </a:spcBef>
              <a:spcAft>
                <a:spcPts val="0"/>
              </a:spcAft>
              <a:buNone/>
            </a:pPr>
            <a:r>
              <a:rPr lang="en" sz="1300">
                <a:solidFill>
                  <a:schemeClr val="dk2"/>
                </a:solidFill>
              </a:rPr>
              <a:t>git merge main </a:t>
            </a:r>
            <a:endParaRPr sz="1300">
              <a:solidFill>
                <a:schemeClr val="dk2"/>
              </a:solidFill>
            </a:endParaRPr>
          </a:p>
          <a:p>
            <a:pPr indent="0" lvl="0" marL="457200" rtl="0" algn="just">
              <a:spcBef>
                <a:spcPts val="0"/>
              </a:spcBef>
              <a:spcAft>
                <a:spcPts val="0"/>
              </a:spcAft>
              <a:buNone/>
            </a:pPr>
            <a:r>
              <a:rPr lang="en" sz="1300">
                <a:solidFill>
                  <a:schemeClr val="dk2"/>
                </a:solidFill>
              </a:rPr>
              <a:t>git push origin gh-pages</a:t>
            </a:r>
            <a:r>
              <a:rPr lang="en" sz="1300"/>
              <a:t> </a:t>
            </a:r>
            <a:endParaRPr sz="1300"/>
          </a:p>
        </p:txBody>
      </p:sp>
      <p:sp>
        <p:nvSpPr>
          <p:cNvPr id="1246" name="Google Shape;1246;p64"/>
          <p:cNvSpPr txBox="1"/>
          <p:nvPr/>
        </p:nvSpPr>
        <p:spPr>
          <a:xfrm>
            <a:off x="620550" y="3868025"/>
            <a:ext cx="7810200" cy="9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Finalmente, visitamos la página (reemplaza con tu nombre de usuario y nombre de tu repositorio donde corresponde): </a:t>
            </a:r>
            <a:endParaRPr>
              <a:solidFill>
                <a:schemeClr val="dk1"/>
              </a:solidFill>
            </a:endParaRPr>
          </a:p>
          <a:p>
            <a:pPr indent="0" lvl="0" marL="0" rtl="0" algn="l">
              <a:spcBef>
                <a:spcPts val="1000"/>
              </a:spcBef>
              <a:spcAft>
                <a:spcPts val="0"/>
              </a:spcAft>
              <a:buNone/>
            </a:pPr>
            <a:r>
              <a:rPr lang="en"/>
              <a:t>	https://tunombredeusuario.github.io/Nombre_de_tu_repositorio/</a:t>
            </a:r>
            <a:endParaRPr/>
          </a:p>
        </p:txBody>
      </p:sp>
      <p:sp>
        <p:nvSpPr>
          <p:cNvPr id="1247" name="Google Shape;1247;p64"/>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8"/>
          <p:cNvSpPr txBox="1"/>
          <p:nvPr>
            <p:ph idx="15" type="title"/>
          </p:nvPr>
        </p:nvSpPr>
        <p:spPr>
          <a:xfrm>
            <a:off x="1849350" y="831325"/>
            <a:ext cx="5445300" cy="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recordamos de Git?</a:t>
            </a:r>
            <a:endParaRPr/>
          </a:p>
        </p:txBody>
      </p:sp>
      <p:sp>
        <p:nvSpPr>
          <p:cNvPr id="908" name="Google Shape;908;p38"/>
          <p:cNvSpPr txBox="1"/>
          <p:nvPr/>
        </p:nvSpPr>
        <p:spPr>
          <a:xfrm>
            <a:off x="826500" y="1653000"/>
            <a:ext cx="72465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dk2"/>
                </a:solidFill>
              </a:rPr>
              <a:t>Git es un VCS, un software de control de versiones o version control Software por sus siglas en inglés.</a:t>
            </a:r>
            <a:endParaRPr sz="18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8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800">
                <a:solidFill>
                  <a:schemeClr val="dk2"/>
                </a:solidFill>
              </a:rPr>
              <a:t>Control de versiones se refiere a salvar diferentes archivos o versiones durante varios estados del proyecto. Esto permite que los desarrolladores mantengan un registro de que se ha hecho y les permite volver a una fase anterior si deciden que quieren revertir algún cambio que hayan hecho.</a:t>
            </a:r>
            <a:endParaRPr>
              <a:latin typeface="Roboto"/>
              <a:ea typeface="Roboto"/>
              <a:cs typeface="Roboto"/>
              <a:sym typeface="Roboto"/>
            </a:endParaRPr>
          </a:p>
        </p:txBody>
      </p:sp>
      <p:sp>
        <p:nvSpPr>
          <p:cNvPr id="909" name="Google Shape;909;p38"/>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65"/>
          <p:cNvSpPr txBox="1"/>
          <p:nvPr>
            <p:ph type="title"/>
          </p:nvPr>
        </p:nvSpPr>
        <p:spPr>
          <a:xfrm>
            <a:off x="725475" y="748075"/>
            <a:ext cx="7674000" cy="647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Dominio Personalizado</a:t>
            </a:r>
            <a:endParaRPr/>
          </a:p>
        </p:txBody>
      </p:sp>
      <p:sp>
        <p:nvSpPr>
          <p:cNvPr id="1253" name="Google Shape;1253;p65"/>
          <p:cNvSpPr txBox="1"/>
          <p:nvPr>
            <p:ph idx="1" type="subTitle"/>
          </p:nvPr>
        </p:nvSpPr>
        <p:spPr>
          <a:xfrm>
            <a:off x="554575" y="2021950"/>
            <a:ext cx="3781200" cy="232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Durante esta experiencia hablaremos del dominio y como obtener uno. </a:t>
            </a:r>
            <a:endParaRPr/>
          </a:p>
          <a:p>
            <a:pPr indent="0" lvl="0" marL="0" rtl="0" algn="ctr">
              <a:spcBef>
                <a:spcPts val="1600"/>
              </a:spcBef>
              <a:spcAft>
                <a:spcPts val="0"/>
              </a:spcAft>
              <a:buNone/>
            </a:pPr>
            <a:r>
              <a:rPr b="1" lang="en"/>
              <a:t>¿Qué es un dominio?</a:t>
            </a:r>
            <a:r>
              <a:rPr lang="en"/>
              <a:t> </a:t>
            </a:r>
            <a:endParaRPr/>
          </a:p>
          <a:p>
            <a:pPr indent="0" lvl="0" marL="0" rtl="0" algn="just">
              <a:spcBef>
                <a:spcPts val="1600"/>
              </a:spcBef>
              <a:spcAft>
                <a:spcPts val="1600"/>
              </a:spcAft>
              <a:buNone/>
            </a:pPr>
            <a:r>
              <a:rPr lang="en"/>
              <a:t>El dominio será la identificación de nuestro sitio. Y para que este funcione, sigue las reglas y procedimientos de un servicio llamado DNS, este significa Sistema de nombres de dominio. </a:t>
            </a:r>
            <a:endParaRPr/>
          </a:p>
        </p:txBody>
      </p:sp>
      <p:pic>
        <p:nvPicPr>
          <p:cNvPr id="1254" name="Google Shape;1254;p65"/>
          <p:cNvPicPr preferRelativeResize="0"/>
          <p:nvPr/>
        </p:nvPicPr>
        <p:blipFill>
          <a:blip r:embed="rId3">
            <a:alphaModFix/>
          </a:blip>
          <a:stretch>
            <a:fillRect/>
          </a:stretch>
        </p:blipFill>
        <p:spPr>
          <a:xfrm>
            <a:off x="4488175" y="1723275"/>
            <a:ext cx="3911300" cy="3017700"/>
          </a:xfrm>
          <a:prstGeom prst="rect">
            <a:avLst/>
          </a:prstGeom>
          <a:noFill/>
          <a:ln>
            <a:noFill/>
          </a:ln>
        </p:spPr>
      </p:pic>
      <p:sp>
        <p:nvSpPr>
          <p:cNvPr id="1255" name="Google Shape;1255;p65"/>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66"/>
          <p:cNvSpPr txBox="1"/>
          <p:nvPr>
            <p:ph idx="1" type="subTitle"/>
          </p:nvPr>
        </p:nvSpPr>
        <p:spPr>
          <a:xfrm flipH="1">
            <a:off x="666900" y="1412825"/>
            <a:ext cx="7810200" cy="1044000"/>
          </a:xfrm>
          <a:prstGeom prst="rect">
            <a:avLst/>
          </a:prstGeom>
          <a:ln cap="flat" cmpd="sng" w="9525">
            <a:solidFill>
              <a:schemeClr val="dk1"/>
            </a:solidFill>
            <a:prstDash val="solid"/>
            <a:round/>
            <a:headEnd len="sm" w="sm" type="none"/>
            <a:tailEnd len="sm" w="sm" type="none"/>
          </a:ln>
        </p:spPr>
        <p:txBody>
          <a:bodyPr anchorCtr="0" anchor="ctr" bIns="182875" lIns="182875" spcFirstLastPara="1" rIns="182875" wrap="square" tIns="182875">
            <a:noAutofit/>
          </a:bodyPr>
          <a:lstStyle/>
          <a:p>
            <a:pPr indent="0" lvl="0" marL="0" rtl="0" algn="just">
              <a:spcBef>
                <a:spcPts val="0"/>
              </a:spcBef>
              <a:spcAft>
                <a:spcPts val="0"/>
              </a:spcAft>
              <a:buNone/>
            </a:pPr>
            <a:r>
              <a:rPr lang="en"/>
              <a:t>Cuando escribimos un dominio en la barra y presionamos enter, nuestro navegador enviará los datos de nuestra búsqueda hacia un servidor. Es decir nos conectamos como cliente y le pedimos servicios a esa máquina (servidor). </a:t>
            </a:r>
            <a:endParaRPr/>
          </a:p>
        </p:txBody>
      </p:sp>
      <p:sp>
        <p:nvSpPr>
          <p:cNvPr id="1261" name="Google Shape;1261;p66"/>
          <p:cNvSpPr txBox="1"/>
          <p:nvPr>
            <p:ph type="title"/>
          </p:nvPr>
        </p:nvSpPr>
        <p:spPr>
          <a:xfrm>
            <a:off x="584475" y="708025"/>
            <a:ext cx="78102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Cliente Servidor</a:t>
            </a:r>
            <a:endParaRPr/>
          </a:p>
        </p:txBody>
      </p:sp>
      <p:pic>
        <p:nvPicPr>
          <p:cNvPr id="1262" name="Google Shape;1262;p66"/>
          <p:cNvPicPr preferRelativeResize="0"/>
          <p:nvPr/>
        </p:nvPicPr>
        <p:blipFill>
          <a:blip r:embed="rId3">
            <a:alphaModFix/>
          </a:blip>
          <a:stretch>
            <a:fillRect/>
          </a:stretch>
        </p:blipFill>
        <p:spPr>
          <a:xfrm>
            <a:off x="2305163" y="2774050"/>
            <a:ext cx="4533675" cy="1850700"/>
          </a:xfrm>
          <a:prstGeom prst="rect">
            <a:avLst/>
          </a:prstGeom>
          <a:noFill/>
          <a:ln>
            <a:noFill/>
          </a:ln>
          <a:effectLst>
            <a:outerShdw blurRad="57150" rotWithShape="0" algn="bl" dir="2700000" dist="76200">
              <a:srgbClr val="000000">
                <a:alpha val="29000"/>
              </a:srgbClr>
            </a:outerShdw>
          </a:effectLst>
        </p:spPr>
      </p:pic>
      <p:sp>
        <p:nvSpPr>
          <p:cNvPr id="1263" name="Google Shape;1263;p66"/>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67"/>
          <p:cNvSpPr txBox="1"/>
          <p:nvPr>
            <p:ph idx="1" type="subTitle"/>
          </p:nvPr>
        </p:nvSpPr>
        <p:spPr>
          <a:xfrm flipH="1">
            <a:off x="620550" y="1355125"/>
            <a:ext cx="7810200" cy="13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dominio es un recurso limitado, ya que no puede haber dos sitios web diferentes con el mismo nombre. </a:t>
            </a:r>
            <a:endParaRPr/>
          </a:p>
          <a:p>
            <a:pPr indent="0" lvl="0" marL="0" rtl="0" algn="l">
              <a:spcBef>
                <a:spcPts val="1000"/>
              </a:spcBef>
              <a:spcAft>
                <a:spcPts val="0"/>
              </a:spcAft>
              <a:buNone/>
            </a:pPr>
            <a:r>
              <a:rPr lang="en"/>
              <a:t>Para este propósito existen muchos sitios que ofrecen el servicio de asignarte un dominio y servicios asociados a este. </a:t>
            </a:r>
            <a:endParaRPr/>
          </a:p>
        </p:txBody>
      </p:sp>
      <p:sp>
        <p:nvSpPr>
          <p:cNvPr id="1269" name="Google Shape;1269;p6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Añadiendo un dominio personalizado</a:t>
            </a:r>
            <a:endParaRPr sz="3200"/>
          </a:p>
        </p:txBody>
      </p:sp>
      <p:pic>
        <p:nvPicPr>
          <p:cNvPr id="1270" name="Google Shape;1270;p67"/>
          <p:cNvPicPr preferRelativeResize="0"/>
          <p:nvPr/>
        </p:nvPicPr>
        <p:blipFill rotWithShape="1">
          <a:blip r:embed="rId3">
            <a:alphaModFix/>
          </a:blip>
          <a:srcRect b="31621" l="0" r="0" t="28351"/>
          <a:stretch/>
        </p:blipFill>
        <p:spPr>
          <a:xfrm>
            <a:off x="4692738" y="2780875"/>
            <a:ext cx="2738175" cy="702441"/>
          </a:xfrm>
          <a:prstGeom prst="rect">
            <a:avLst/>
          </a:prstGeom>
          <a:noFill/>
          <a:ln>
            <a:noFill/>
          </a:ln>
        </p:spPr>
      </p:pic>
      <p:sp>
        <p:nvSpPr>
          <p:cNvPr id="1271" name="Google Shape;1271;p67"/>
          <p:cNvSpPr txBox="1"/>
          <p:nvPr/>
        </p:nvSpPr>
        <p:spPr>
          <a:xfrm>
            <a:off x="5412497" y="3546048"/>
            <a:ext cx="16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lang="en" u="sng">
                <a:solidFill>
                  <a:schemeClr val="hlink"/>
                </a:solidFill>
                <a:latin typeface="Roboto"/>
                <a:ea typeface="Roboto"/>
                <a:cs typeface="Roboto"/>
                <a:sym typeface="Roboto"/>
                <a:hlinkClick r:id="rId4"/>
              </a:rPr>
              <a:t>CDN</a:t>
            </a:r>
            <a:endParaRPr>
              <a:latin typeface="Roboto"/>
              <a:ea typeface="Roboto"/>
              <a:cs typeface="Roboto"/>
              <a:sym typeface="Roboto"/>
            </a:endParaRPr>
          </a:p>
        </p:txBody>
      </p:sp>
      <p:pic>
        <p:nvPicPr>
          <p:cNvPr id="1272" name="Google Shape;1272;p67"/>
          <p:cNvPicPr preferRelativeResize="0"/>
          <p:nvPr/>
        </p:nvPicPr>
        <p:blipFill>
          <a:blip r:embed="rId5">
            <a:alphaModFix/>
          </a:blip>
          <a:stretch>
            <a:fillRect/>
          </a:stretch>
        </p:blipFill>
        <p:spPr>
          <a:xfrm>
            <a:off x="1713088" y="3217552"/>
            <a:ext cx="2738174" cy="902098"/>
          </a:xfrm>
          <a:prstGeom prst="rect">
            <a:avLst/>
          </a:prstGeom>
          <a:noFill/>
          <a:ln>
            <a:noFill/>
          </a:ln>
        </p:spPr>
      </p:pic>
      <p:sp>
        <p:nvSpPr>
          <p:cNvPr id="1273" name="Google Shape;1273;p67"/>
          <p:cNvSpPr txBox="1"/>
          <p:nvPr/>
        </p:nvSpPr>
        <p:spPr>
          <a:xfrm>
            <a:off x="1925675" y="3985050"/>
            <a:ext cx="23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lang="en" u="sng">
                <a:solidFill>
                  <a:schemeClr val="hlink"/>
                </a:solidFill>
                <a:latin typeface="Roboto"/>
                <a:ea typeface="Roboto"/>
                <a:cs typeface="Roboto"/>
                <a:sym typeface="Roboto"/>
                <a:hlinkClick r:id="rId6"/>
              </a:rPr>
              <a:t>Logos Download</a:t>
            </a:r>
            <a:endParaRPr>
              <a:latin typeface="Roboto"/>
              <a:ea typeface="Roboto"/>
              <a:cs typeface="Roboto"/>
              <a:sym typeface="Roboto"/>
            </a:endParaRPr>
          </a:p>
        </p:txBody>
      </p:sp>
      <p:sp>
        <p:nvSpPr>
          <p:cNvPr id="1274" name="Google Shape;1274;p67"/>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9"/>
          <p:cNvSpPr txBox="1"/>
          <p:nvPr/>
        </p:nvSpPr>
        <p:spPr>
          <a:xfrm>
            <a:off x="722375" y="530750"/>
            <a:ext cx="7699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00004D"/>
                </a:solidFill>
                <a:latin typeface="Aldrich"/>
                <a:ea typeface="Aldrich"/>
                <a:cs typeface="Aldrich"/>
                <a:sym typeface="Aldrich"/>
              </a:rPr>
              <a:t>Utilidad de Git</a:t>
            </a:r>
            <a:endParaRPr sz="2800">
              <a:solidFill>
                <a:srgbClr val="00004D"/>
              </a:solidFill>
              <a:latin typeface="Aldrich"/>
              <a:ea typeface="Aldrich"/>
              <a:cs typeface="Aldrich"/>
              <a:sym typeface="Aldrich"/>
            </a:endParaRPr>
          </a:p>
        </p:txBody>
      </p:sp>
      <p:sp>
        <p:nvSpPr>
          <p:cNvPr id="915" name="Google Shape;915;p39"/>
          <p:cNvSpPr/>
          <p:nvPr/>
        </p:nvSpPr>
        <p:spPr>
          <a:xfrm>
            <a:off x="3702060" y="1930419"/>
            <a:ext cx="1739885" cy="1739885"/>
          </a:xfrm>
          <a:custGeom>
            <a:rect b="b" l="l" r="r" t="t"/>
            <a:pathLst>
              <a:path extrusionOk="0" h="27756" w="27756">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3545345" y="1773705"/>
            <a:ext cx="2053310" cy="2053310"/>
          </a:xfrm>
          <a:custGeom>
            <a:rect b="b" l="l" r="r" t="t"/>
            <a:pathLst>
              <a:path extrusionOk="0" fill="none" h="32756" w="32756">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cap="rnd"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4040005" y="2403843"/>
            <a:ext cx="1063969" cy="674050"/>
          </a:xfrm>
          <a:custGeom>
            <a:rect b="b" l="l" r="r" t="t"/>
            <a:pathLst>
              <a:path extrusionOk="0" h="8296" w="13095">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cap="flat" cmpd="sng" w="975">
            <a:solidFill>
              <a:srgbClr val="507FB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9"/>
          <p:cNvSpPr/>
          <p:nvPr/>
        </p:nvSpPr>
        <p:spPr>
          <a:xfrm>
            <a:off x="4040005" y="2404331"/>
            <a:ext cx="1063969" cy="673563"/>
          </a:xfrm>
          <a:custGeom>
            <a:rect b="b" l="l" r="r" t="t"/>
            <a:pathLst>
              <a:path extrusionOk="0" h="8290" w="13095">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rgbClr val="4C64D8"/>
          </a:solidFill>
          <a:ln cap="flat" cmpd="sng" w="19050">
            <a:solidFill>
              <a:srgbClr val="00004D"/>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4128895" y="2490132"/>
            <a:ext cx="886113" cy="506756"/>
          </a:xfrm>
          <a:custGeom>
            <a:rect b="b" l="l" r="r" t="t"/>
            <a:pathLst>
              <a:path extrusionOk="0" h="6237" w="10906">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rgbClr val="A8CFFF"/>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4128895" y="2490132"/>
            <a:ext cx="886113" cy="506756"/>
          </a:xfrm>
          <a:custGeom>
            <a:rect b="b" l="l" r="r" t="t"/>
            <a:pathLst>
              <a:path extrusionOk="0" fill="none" h="6237" w="10906">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cap="flat" cmpd="sng" w="19050">
            <a:solidFill>
              <a:srgbClr val="00004D"/>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9"/>
          <p:cNvSpPr/>
          <p:nvPr/>
        </p:nvSpPr>
        <p:spPr>
          <a:xfrm>
            <a:off x="4424083" y="2564315"/>
            <a:ext cx="296319" cy="296319"/>
          </a:xfrm>
          <a:custGeom>
            <a:rect b="b" l="l" r="r" t="t"/>
            <a:pathLst>
              <a:path extrusionOk="0" fill="none" h="3647" w="3647">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rgbClr val="FF952B"/>
          </a:solidFill>
          <a:ln cap="flat" cmpd="sng" w="9525">
            <a:solidFill>
              <a:srgbClr val="FF952B"/>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9"/>
          <p:cNvSpPr/>
          <p:nvPr/>
        </p:nvSpPr>
        <p:spPr>
          <a:xfrm>
            <a:off x="4549861" y="2644754"/>
            <a:ext cx="85800" cy="135363"/>
          </a:xfrm>
          <a:custGeom>
            <a:rect b="b" l="l" r="r" t="t"/>
            <a:pathLst>
              <a:path extrusionOk="0" h="1666" w="1056">
                <a:moveTo>
                  <a:pt x="0" y="1"/>
                </a:moveTo>
                <a:lnTo>
                  <a:pt x="0" y="1665"/>
                </a:lnTo>
                <a:lnTo>
                  <a:pt x="1056" y="830"/>
                </a:lnTo>
                <a:lnTo>
                  <a:pt x="0" y="1"/>
                </a:lnTo>
                <a:close/>
              </a:path>
            </a:pathLst>
          </a:custGeom>
          <a:solidFill>
            <a:srgbClr val="FF952B"/>
          </a:solidFill>
          <a:ln cap="flat" cmpd="sng" w="2925">
            <a:solidFill>
              <a:srgbClr val="FF952B"/>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4170983" y="2924179"/>
            <a:ext cx="802506" cy="81"/>
          </a:xfrm>
          <a:custGeom>
            <a:rect b="b" l="l" r="r" t="t"/>
            <a:pathLst>
              <a:path extrusionOk="0" fill="none" h="1" w="9877">
                <a:moveTo>
                  <a:pt x="1" y="1"/>
                </a:moveTo>
                <a:lnTo>
                  <a:pt x="9876" y="1"/>
                </a:lnTo>
              </a:path>
            </a:pathLst>
          </a:custGeom>
          <a:solidFill>
            <a:srgbClr val="FF952B"/>
          </a:solidFill>
          <a:ln cap="flat" cmpd="sng" w="9525">
            <a:solidFill>
              <a:srgbClr val="FF952B"/>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4528817" y="2445363"/>
            <a:ext cx="86856" cy="81"/>
          </a:xfrm>
          <a:custGeom>
            <a:rect b="b" l="l" r="r" t="t"/>
            <a:pathLst>
              <a:path extrusionOk="0" fill="none" h="1" w="1069">
                <a:moveTo>
                  <a:pt x="0" y="1"/>
                </a:moveTo>
                <a:lnTo>
                  <a:pt x="1069" y="1"/>
                </a:lnTo>
              </a:path>
            </a:pathLst>
          </a:custGeom>
          <a:noFill/>
          <a:ln cap="flat" cmpd="sng" w="9525">
            <a:solidFill>
              <a:srgbClr val="FF952B"/>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9"/>
          <p:cNvSpPr/>
          <p:nvPr/>
        </p:nvSpPr>
        <p:spPr>
          <a:xfrm>
            <a:off x="4040005" y="3077826"/>
            <a:ext cx="1063969" cy="119031"/>
          </a:xfrm>
          <a:custGeom>
            <a:rect b="b" l="l" r="r" t="t"/>
            <a:pathLst>
              <a:path extrusionOk="0" h="1465" w="13095">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rgbClr val="4C64D8"/>
          </a:solidFill>
          <a:ln cap="flat" cmpd="sng" w="19050">
            <a:solidFill>
              <a:srgbClr val="00004D"/>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9"/>
          <p:cNvSpPr/>
          <p:nvPr/>
        </p:nvSpPr>
        <p:spPr>
          <a:xfrm>
            <a:off x="4577719" y="3672008"/>
            <a:ext cx="81" cy="81"/>
          </a:xfrm>
          <a:custGeom>
            <a:rect b="b" l="l" r="r" t="t"/>
            <a:pathLst>
              <a:path extrusionOk="0" fill="none" h="1" w="1">
                <a:moveTo>
                  <a:pt x="1" y="1"/>
                </a:moveTo>
                <a:close/>
              </a:path>
            </a:pathLst>
          </a:custGeom>
          <a:noFill/>
          <a:ln cap="flat" cmpd="sng" w="2925">
            <a:solidFill>
              <a:srgbClr val="F1CB30"/>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txBox="1"/>
          <p:nvPr/>
        </p:nvSpPr>
        <p:spPr>
          <a:xfrm>
            <a:off x="6160425" y="2118626"/>
            <a:ext cx="2079600" cy="118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4D"/>
                </a:solidFill>
                <a:latin typeface="Didact Gothic"/>
                <a:ea typeface="Didact Gothic"/>
                <a:cs typeface="Didact Gothic"/>
                <a:sym typeface="Didact Gothic"/>
              </a:rPr>
              <a:t>Para ayudar a los miembros del equipo a mantenerse al día en  que se a completado y que aun debe lograrse.</a:t>
            </a:r>
            <a:endParaRPr>
              <a:solidFill>
                <a:srgbClr val="00004D"/>
              </a:solidFill>
              <a:latin typeface="Didact Gothic"/>
              <a:ea typeface="Didact Gothic"/>
              <a:cs typeface="Didact Gothic"/>
              <a:sym typeface="Didact Gothic"/>
            </a:endParaRPr>
          </a:p>
        </p:txBody>
      </p:sp>
      <p:sp>
        <p:nvSpPr>
          <p:cNvPr id="928" name="Google Shape;928;p39"/>
          <p:cNvSpPr txBox="1"/>
          <p:nvPr/>
        </p:nvSpPr>
        <p:spPr>
          <a:xfrm>
            <a:off x="6479244" y="1645796"/>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4D"/>
                </a:solidFill>
                <a:latin typeface="Aldrich"/>
                <a:ea typeface="Aldrich"/>
                <a:cs typeface="Aldrich"/>
                <a:sym typeface="Aldrich"/>
              </a:rPr>
              <a:t>Observacion</a:t>
            </a:r>
            <a:endParaRPr b="1" sz="1800">
              <a:solidFill>
                <a:srgbClr val="00004D"/>
              </a:solidFill>
              <a:latin typeface="Aldrich"/>
              <a:ea typeface="Aldrich"/>
              <a:cs typeface="Aldrich"/>
              <a:sym typeface="Aldrich"/>
            </a:endParaRPr>
          </a:p>
        </p:txBody>
      </p:sp>
      <p:sp>
        <p:nvSpPr>
          <p:cNvPr id="929" name="Google Shape;929;p39"/>
          <p:cNvSpPr txBox="1"/>
          <p:nvPr/>
        </p:nvSpPr>
        <p:spPr>
          <a:xfrm>
            <a:off x="849325" y="2334147"/>
            <a:ext cx="2204400" cy="78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4D"/>
                </a:solidFill>
                <a:latin typeface="Didact Gothic"/>
                <a:ea typeface="Didact Gothic"/>
                <a:cs typeface="Didact Gothic"/>
                <a:sym typeface="Didact Gothic"/>
              </a:rPr>
              <a:t>Es posible volver a una versión anterior en el caso de detectar un bug en la version actual</a:t>
            </a:r>
            <a:endParaRPr>
              <a:solidFill>
                <a:srgbClr val="00004D"/>
              </a:solidFill>
              <a:latin typeface="Didact Gothic"/>
              <a:ea typeface="Didact Gothic"/>
              <a:cs typeface="Didact Gothic"/>
              <a:sym typeface="Didact Gothic"/>
            </a:endParaRPr>
          </a:p>
        </p:txBody>
      </p:sp>
      <p:sp>
        <p:nvSpPr>
          <p:cNvPr id="930" name="Google Shape;930;p39"/>
          <p:cNvSpPr txBox="1"/>
          <p:nvPr/>
        </p:nvSpPr>
        <p:spPr>
          <a:xfrm>
            <a:off x="719925" y="1779174"/>
            <a:ext cx="20796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00004D"/>
                </a:solidFill>
                <a:latin typeface="Aldrich"/>
                <a:ea typeface="Aldrich"/>
                <a:cs typeface="Aldrich"/>
                <a:sym typeface="Aldrich"/>
              </a:rPr>
              <a:t>Resolución de errores</a:t>
            </a:r>
            <a:endParaRPr b="1" sz="1800">
              <a:solidFill>
                <a:srgbClr val="00004D"/>
              </a:solidFill>
              <a:latin typeface="Aldrich"/>
              <a:ea typeface="Aldrich"/>
              <a:cs typeface="Aldrich"/>
              <a:sym typeface="Aldrich"/>
            </a:endParaRPr>
          </a:p>
        </p:txBody>
      </p:sp>
      <p:sp>
        <p:nvSpPr>
          <p:cNvPr id="931" name="Google Shape;931;p39"/>
          <p:cNvSpPr txBox="1"/>
          <p:nvPr/>
        </p:nvSpPr>
        <p:spPr>
          <a:xfrm>
            <a:off x="5969475" y="3736525"/>
            <a:ext cx="2461500" cy="7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4D"/>
                </a:solidFill>
                <a:latin typeface="Didact Gothic"/>
                <a:ea typeface="Didact Gothic"/>
                <a:cs typeface="Didact Gothic"/>
                <a:sym typeface="Didact Gothic"/>
              </a:rPr>
              <a:t>Git guarda cada </a:t>
            </a:r>
            <a:r>
              <a:rPr lang="en">
                <a:solidFill>
                  <a:srgbClr val="00004D"/>
                </a:solidFill>
                <a:latin typeface="Didact Gothic"/>
                <a:ea typeface="Didact Gothic"/>
                <a:cs typeface="Didact Gothic"/>
                <a:sym typeface="Didact Gothic"/>
              </a:rPr>
              <a:t>versión</a:t>
            </a:r>
            <a:r>
              <a:rPr lang="en">
                <a:solidFill>
                  <a:srgbClr val="00004D"/>
                </a:solidFill>
                <a:latin typeface="Didact Gothic"/>
                <a:ea typeface="Didact Gothic"/>
                <a:cs typeface="Didact Gothic"/>
                <a:sym typeface="Didact Gothic"/>
              </a:rPr>
              <a:t> en una “foto </a:t>
            </a:r>
            <a:r>
              <a:rPr lang="en">
                <a:solidFill>
                  <a:srgbClr val="00004D"/>
                </a:solidFill>
                <a:latin typeface="Didact Gothic"/>
                <a:ea typeface="Didact Gothic"/>
                <a:cs typeface="Didact Gothic"/>
                <a:sym typeface="Didact Gothic"/>
              </a:rPr>
              <a:t>instantánea</a:t>
            </a:r>
            <a:r>
              <a:rPr lang="en">
                <a:solidFill>
                  <a:srgbClr val="00004D"/>
                </a:solidFill>
                <a:latin typeface="Didact Gothic"/>
                <a:ea typeface="Didact Gothic"/>
                <a:cs typeface="Didact Gothic"/>
                <a:sym typeface="Didact Gothic"/>
              </a:rPr>
              <a:t>” a diferencia de otros VCS.</a:t>
            </a:r>
            <a:endParaRPr>
              <a:solidFill>
                <a:srgbClr val="00004D"/>
              </a:solidFill>
              <a:latin typeface="Didact Gothic"/>
              <a:ea typeface="Didact Gothic"/>
              <a:cs typeface="Didact Gothic"/>
              <a:sym typeface="Didact Gothic"/>
            </a:endParaRPr>
          </a:p>
        </p:txBody>
      </p:sp>
      <p:sp>
        <p:nvSpPr>
          <p:cNvPr id="932" name="Google Shape;932;p39"/>
          <p:cNvSpPr txBox="1"/>
          <p:nvPr/>
        </p:nvSpPr>
        <p:spPr>
          <a:xfrm>
            <a:off x="6351494" y="3463705"/>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00004D"/>
                </a:solidFill>
                <a:latin typeface="Aldrich"/>
                <a:ea typeface="Aldrich"/>
                <a:cs typeface="Aldrich"/>
                <a:sym typeface="Aldrich"/>
              </a:rPr>
              <a:t>Snapshots</a:t>
            </a:r>
            <a:endParaRPr b="1" sz="1800">
              <a:solidFill>
                <a:srgbClr val="00004D"/>
              </a:solidFill>
              <a:latin typeface="Aldrich"/>
              <a:ea typeface="Aldrich"/>
              <a:cs typeface="Aldrich"/>
              <a:sym typeface="Aldrich"/>
            </a:endParaRPr>
          </a:p>
        </p:txBody>
      </p:sp>
      <p:sp>
        <p:nvSpPr>
          <p:cNvPr id="933" name="Google Shape;933;p39"/>
          <p:cNvSpPr txBox="1"/>
          <p:nvPr/>
        </p:nvSpPr>
        <p:spPr>
          <a:xfrm>
            <a:off x="493300" y="3533775"/>
            <a:ext cx="2299200" cy="84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4D"/>
                </a:solidFill>
                <a:latin typeface="Didact Gothic"/>
                <a:ea typeface="Didact Gothic"/>
                <a:cs typeface="Didact Gothic"/>
                <a:sym typeface="Didact Gothic"/>
              </a:rPr>
              <a:t>Es posible subir (Push) y bajar (Pull) cambios hacia y desde repositorios en otras computadoras.</a:t>
            </a:r>
            <a:endParaRPr>
              <a:solidFill>
                <a:srgbClr val="00004D"/>
              </a:solidFill>
              <a:latin typeface="Didact Gothic"/>
              <a:ea typeface="Didact Gothic"/>
              <a:cs typeface="Didact Gothic"/>
              <a:sym typeface="Didact Gothic"/>
            </a:endParaRPr>
          </a:p>
        </p:txBody>
      </p:sp>
      <p:sp>
        <p:nvSpPr>
          <p:cNvPr id="934" name="Google Shape;934;p39"/>
          <p:cNvSpPr txBox="1"/>
          <p:nvPr/>
        </p:nvSpPr>
        <p:spPr>
          <a:xfrm>
            <a:off x="618000" y="3196856"/>
            <a:ext cx="20796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4D"/>
                </a:solidFill>
                <a:latin typeface="Aldrich"/>
                <a:ea typeface="Aldrich"/>
                <a:cs typeface="Aldrich"/>
                <a:sym typeface="Aldrich"/>
              </a:rPr>
              <a:t>Team work</a:t>
            </a:r>
            <a:endParaRPr b="1" sz="1800">
              <a:solidFill>
                <a:srgbClr val="00004D"/>
              </a:solidFill>
              <a:latin typeface="Aldrich"/>
              <a:ea typeface="Aldrich"/>
              <a:cs typeface="Aldrich"/>
              <a:sym typeface="Aldrich"/>
            </a:endParaRPr>
          </a:p>
        </p:txBody>
      </p:sp>
      <p:cxnSp>
        <p:nvCxnSpPr>
          <p:cNvPr id="935" name="Google Shape;935;p39"/>
          <p:cNvCxnSpPr>
            <a:stCxn id="930" idx="3"/>
          </p:cNvCxnSpPr>
          <p:nvPr/>
        </p:nvCxnSpPr>
        <p:spPr>
          <a:xfrm>
            <a:off x="2799525" y="1956474"/>
            <a:ext cx="781800" cy="0"/>
          </a:xfrm>
          <a:prstGeom prst="straightConnector1">
            <a:avLst/>
          </a:prstGeom>
          <a:noFill/>
          <a:ln cap="flat" cmpd="sng" w="28575">
            <a:solidFill>
              <a:srgbClr val="00004D"/>
            </a:solidFill>
            <a:prstDash val="solid"/>
            <a:round/>
            <a:headEnd len="med" w="med" type="none"/>
            <a:tailEnd len="med" w="med" type="oval"/>
          </a:ln>
        </p:spPr>
      </p:cxnSp>
      <p:sp>
        <p:nvSpPr>
          <p:cNvPr id="936" name="Google Shape;936;p39"/>
          <p:cNvSpPr/>
          <p:nvPr/>
        </p:nvSpPr>
        <p:spPr>
          <a:xfrm>
            <a:off x="3838538" y="1838325"/>
            <a:ext cx="238200" cy="238200"/>
          </a:xfrm>
          <a:prstGeom prst="ellipse">
            <a:avLst/>
          </a:prstGeom>
          <a:solidFill>
            <a:srgbClr val="FFE599"/>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9"/>
          <p:cNvSpPr/>
          <p:nvPr/>
        </p:nvSpPr>
        <p:spPr>
          <a:xfrm>
            <a:off x="5067263" y="1838325"/>
            <a:ext cx="238200" cy="238200"/>
          </a:xfrm>
          <a:prstGeom prst="ellipse">
            <a:avLst/>
          </a:prstGeom>
          <a:solidFill>
            <a:srgbClr val="A8CFFF"/>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8" name="Google Shape;938;p39"/>
          <p:cNvCxnSpPr/>
          <p:nvPr/>
        </p:nvCxnSpPr>
        <p:spPr>
          <a:xfrm rot="10800000">
            <a:off x="5569700" y="1956474"/>
            <a:ext cx="781800" cy="0"/>
          </a:xfrm>
          <a:prstGeom prst="straightConnector1">
            <a:avLst/>
          </a:prstGeom>
          <a:noFill/>
          <a:ln cap="flat" cmpd="sng" w="28575">
            <a:solidFill>
              <a:srgbClr val="00004D"/>
            </a:solidFill>
            <a:prstDash val="solid"/>
            <a:round/>
            <a:headEnd len="med" w="med" type="none"/>
            <a:tailEnd len="med" w="med" type="oval"/>
          </a:ln>
        </p:spPr>
      </p:cxnSp>
      <p:cxnSp>
        <p:nvCxnSpPr>
          <p:cNvPr id="939" name="Google Shape;939;p39"/>
          <p:cNvCxnSpPr/>
          <p:nvPr/>
        </p:nvCxnSpPr>
        <p:spPr>
          <a:xfrm>
            <a:off x="2799525" y="3652874"/>
            <a:ext cx="781800" cy="0"/>
          </a:xfrm>
          <a:prstGeom prst="straightConnector1">
            <a:avLst/>
          </a:prstGeom>
          <a:noFill/>
          <a:ln cap="flat" cmpd="sng" w="28575">
            <a:solidFill>
              <a:srgbClr val="00004D"/>
            </a:solidFill>
            <a:prstDash val="solid"/>
            <a:round/>
            <a:headEnd len="med" w="med" type="none"/>
            <a:tailEnd len="med" w="med" type="oval"/>
          </a:ln>
        </p:spPr>
      </p:cxnSp>
      <p:cxnSp>
        <p:nvCxnSpPr>
          <p:cNvPr id="940" name="Google Shape;940;p39"/>
          <p:cNvCxnSpPr/>
          <p:nvPr/>
        </p:nvCxnSpPr>
        <p:spPr>
          <a:xfrm rot="10800000">
            <a:off x="5569700" y="3651924"/>
            <a:ext cx="781800" cy="0"/>
          </a:xfrm>
          <a:prstGeom prst="straightConnector1">
            <a:avLst/>
          </a:prstGeom>
          <a:noFill/>
          <a:ln cap="flat" cmpd="sng" w="28575">
            <a:solidFill>
              <a:srgbClr val="00004D"/>
            </a:solidFill>
            <a:prstDash val="solid"/>
            <a:round/>
            <a:headEnd len="med" w="med" type="none"/>
            <a:tailEnd len="med" w="med" type="oval"/>
          </a:ln>
        </p:spPr>
      </p:cxnSp>
      <p:sp>
        <p:nvSpPr>
          <p:cNvPr id="941" name="Google Shape;941;p39"/>
          <p:cNvSpPr/>
          <p:nvPr/>
        </p:nvSpPr>
        <p:spPr>
          <a:xfrm>
            <a:off x="3838538" y="3533775"/>
            <a:ext cx="238200" cy="238200"/>
          </a:xfrm>
          <a:prstGeom prst="ellipse">
            <a:avLst/>
          </a:prstGeom>
          <a:solidFill>
            <a:srgbClr val="FF952B"/>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5067263" y="3533775"/>
            <a:ext cx="238200" cy="238200"/>
          </a:xfrm>
          <a:prstGeom prst="ellipse">
            <a:avLst/>
          </a:prstGeom>
          <a:solidFill>
            <a:srgbClr val="4C64D8"/>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0"/>
          <p:cNvSpPr txBox="1"/>
          <p:nvPr/>
        </p:nvSpPr>
        <p:spPr>
          <a:xfrm>
            <a:off x="4537770" y="840750"/>
            <a:ext cx="3441000" cy="4269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3000">
                <a:solidFill>
                  <a:srgbClr val="00004D"/>
                </a:solidFill>
                <a:latin typeface="Aldrich"/>
                <a:ea typeface="Aldrich"/>
                <a:cs typeface="Aldrich"/>
                <a:sym typeface="Aldrich"/>
              </a:rPr>
              <a:t>Todo bien?</a:t>
            </a:r>
            <a:endParaRPr sz="3000">
              <a:solidFill>
                <a:srgbClr val="00004D"/>
              </a:solidFill>
              <a:latin typeface="Aldrich"/>
              <a:ea typeface="Aldrich"/>
              <a:cs typeface="Aldrich"/>
              <a:sym typeface="Aldrich"/>
            </a:endParaRPr>
          </a:p>
        </p:txBody>
      </p:sp>
      <p:grpSp>
        <p:nvGrpSpPr>
          <p:cNvPr id="949" name="Google Shape;949;p40"/>
          <p:cNvGrpSpPr/>
          <p:nvPr/>
        </p:nvGrpSpPr>
        <p:grpSpPr>
          <a:xfrm>
            <a:off x="871286" y="1178546"/>
            <a:ext cx="3487531" cy="2665647"/>
            <a:chOff x="871286" y="1178546"/>
            <a:chExt cx="3487531" cy="2665647"/>
          </a:xfrm>
        </p:grpSpPr>
        <p:sp>
          <p:nvSpPr>
            <p:cNvPr id="950" name="Google Shape;950;p40"/>
            <p:cNvSpPr/>
            <p:nvPr/>
          </p:nvSpPr>
          <p:spPr>
            <a:xfrm>
              <a:off x="3724729" y="1676469"/>
              <a:ext cx="250893" cy="217703"/>
            </a:xfrm>
            <a:custGeom>
              <a:rect b="b" l="l" r="r" t="t"/>
              <a:pathLst>
                <a:path extrusionOk="0" h="11505" w="13259">
                  <a:moveTo>
                    <a:pt x="6567" y="1"/>
                  </a:moveTo>
                  <a:lnTo>
                    <a:pt x="1" y="11505"/>
                  </a:lnTo>
                  <a:lnTo>
                    <a:pt x="13259" y="11505"/>
                  </a:lnTo>
                  <a:lnTo>
                    <a:pt x="6567" y="1"/>
                  </a:ln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0"/>
            <p:cNvSpPr/>
            <p:nvPr/>
          </p:nvSpPr>
          <p:spPr>
            <a:xfrm>
              <a:off x="1017834" y="2858259"/>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0"/>
            <p:cNvSpPr/>
            <p:nvPr/>
          </p:nvSpPr>
          <p:spPr>
            <a:xfrm>
              <a:off x="871286" y="2075773"/>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rgbClr val="FF952B"/>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0"/>
            <p:cNvSpPr/>
            <p:nvPr/>
          </p:nvSpPr>
          <p:spPr>
            <a:xfrm>
              <a:off x="3817672" y="1437470"/>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rgbClr val="FF952B"/>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0"/>
            <p:cNvSpPr/>
            <p:nvPr/>
          </p:nvSpPr>
          <p:spPr>
            <a:xfrm>
              <a:off x="3789706" y="1403789"/>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0"/>
            <p:cNvSpPr/>
            <p:nvPr/>
          </p:nvSpPr>
          <p:spPr>
            <a:xfrm>
              <a:off x="1051023" y="2188640"/>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0"/>
            <p:cNvSpPr/>
            <p:nvPr/>
          </p:nvSpPr>
          <p:spPr>
            <a:xfrm>
              <a:off x="1713054" y="3158451"/>
              <a:ext cx="65453" cy="51696"/>
            </a:xfrm>
            <a:custGeom>
              <a:rect b="b" l="l" r="r" t="t"/>
              <a:pathLst>
                <a:path extrusionOk="0" h="2732" w="3459">
                  <a:moveTo>
                    <a:pt x="1679" y="0"/>
                  </a:moveTo>
                  <a:cubicBezTo>
                    <a:pt x="0" y="0"/>
                    <a:pt x="0" y="2732"/>
                    <a:pt x="1679" y="2732"/>
                  </a:cubicBezTo>
                  <a:cubicBezTo>
                    <a:pt x="3459" y="2732"/>
                    <a:pt x="3459" y="0"/>
                    <a:pt x="1679" y="0"/>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0"/>
            <p:cNvSpPr/>
            <p:nvPr/>
          </p:nvSpPr>
          <p:spPr>
            <a:xfrm>
              <a:off x="3985564" y="1615295"/>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0"/>
            <p:cNvSpPr/>
            <p:nvPr/>
          </p:nvSpPr>
          <p:spPr>
            <a:xfrm>
              <a:off x="3303608" y="2710292"/>
              <a:ext cx="67364" cy="51242"/>
            </a:xfrm>
            <a:custGeom>
              <a:rect b="b" l="l" r="r" t="t"/>
              <a:pathLst>
                <a:path extrusionOk="0" h="2708" w="3560">
                  <a:moveTo>
                    <a:pt x="1780" y="1"/>
                  </a:moveTo>
                  <a:cubicBezTo>
                    <a:pt x="1" y="1"/>
                    <a:pt x="1" y="2708"/>
                    <a:pt x="1780" y="2708"/>
                  </a:cubicBezTo>
                  <a:cubicBezTo>
                    <a:pt x="3560" y="2708"/>
                    <a:pt x="3560" y="1"/>
                    <a:pt x="1780" y="1"/>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0"/>
            <p:cNvSpPr/>
            <p:nvPr/>
          </p:nvSpPr>
          <p:spPr>
            <a:xfrm>
              <a:off x="2205301" y="3646895"/>
              <a:ext cx="750750" cy="156054"/>
            </a:xfrm>
            <a:custGeom>
              <a:rect b="b" l="l" r="r" t="t"/>
              <a:pathLst>
                <a:path extrusionOk="0" h="8247" w="39675">
                  <a:moveTo>
                    <a:pt x="3960" y="1"/>
                  </a:moveTo>
                  <a:cubicBezTo>
                    <a:pt x="4913" y="5515"/>
                    <a:pt x="0" y="8246"/>
                    <a:pt x="0" y="8246"/>
                  </a:cubicBezTo>
                  <a:lnTo>
                    <a:pt x="39675" y="8246"/>
                  </a:lnTo>
                  <a:cubicBezTo>
                    <a:pt x="35189" y="5114"/>
                    <a:pt x="36016" y="1"/>
                    <a:pt x="36016" y="1"/>
                  </a:cubicBezTo>
                  <a:close/>
                </a:path>
              </a:pathLst>
            </a:custGeom>
            <a:solidFill>
              <a:srgbClr val="4C64D8"/>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0"/>
            <p:cNvSpPr/>
            <p:nvPr/>
          </p:nvSpPr>
          <p:spPr>
            <a:xfrm>
              <a:off x="2189179" y="3642637"/>
              <a:ext cx="778737" cy="164096"/>
            </a:xfrm>
            <a:custGeom>
              <a:rect b="b" l="l" r="r" t="t"/>
              <a:pathLst>
                <a:path extrusionOk="0" h="8672" w="41154">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0"/>
            <p:cNvSpPr/>
            <p:nvPr/>
          </p:nvSpPr>
          <p:spPr>
            <a:xfrm>
              <a:off x="2147911" y="3798646"/>
              <a:ext cx="873595" cy="41762"/>
            </a:xfrm>
            <a:custGeom>
              <a:rect b="b" l="l" r="r" t="t"/>
              <a:pathLst>
                <a:path extrusionOk="0" h="2207" w="46167">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0"/>
            <p:cNvSpPr/>
            <p:nvPr/>
          </p:nvSpPr>
          <p:spPr>
            <a:xfrm>
              <a:off x="2144127" y="3794862"/>
              <a:ext cx="881164" cy="49331"/>
            </a:xfrm>
            <a:custGeom>
              <a:rect b="b" l="l" r="r" t="t"/>
              <a:pathLst>
                <a:path extrusionOk="0" h="2607" w="46567">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0"/>
            <p:cNvSpPr/>
            <p:nvPr/>
          </p:nvSpPr>
          <p:spPr>
            <a:xfrm>
              <a:off x="1302359" y="1826802"/>
              <a:ext cx="2564775" cy="1849599"/>
            </a:xfrm>
            <a:custGeom>
              <a:rect b="b" l="l" r="r" t="t"/>
              <a:pathLst>
                <a:path extrusionOk="0" h="97746" w="135541">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rgbClr val="4C64D8"/>
            </a:solidFill>
            <a:ln cap="flat" cmpd="sng" w="19050">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0"/>
            <p:cNvSpPr/>
            <p:nvPr/>
          </p:nvSpPr>
          <p:spPr>
            <a:xfrm>
              <a:off x="1298102" y="1823017"/>
              <a:ext cx="2572817" cy="1857187"/>
            </a:xfrm>
            <a:custGeom>
              <a:rect b="b" l="l" r="r" t="t"/>
              <a:pathLst>
                <a:path extrusionOk="0" h="98147" w="135966">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0"/>
            <p:cNvSpPr/>
            <p:nvPr/>
          </p:nvSpPr>
          <p:spPr>
            <a:xfrm>
              <a:off x="1302359" y="1826802"/>
              <a:ext cx="2564775" cy="1575014"/>
            </a:xfrm>
            <a:custGeom>
              <a:rect b="b" l="l" r="r" t="t"/>
              <a:pathLst>
                <a:path extrusionOk="0" h="83235" w="135541">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1298102" y="1823017"/>
              <a:ext cx="2572817" cy="1582583"/>
            </a:xfrm>
            <a:custGeom>
              <a:rect b="b" l="l" r="r" t="t"/>
              <a:pathLst>
                <a:path extrusionOk="0" h="83635" w="135966">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1402909" y="1925440"/>
              <a:ext cx="2363212" cy="1365864"/>
            </a:xfrm>
            <a:custGeom>
              <a:rect b="b" l="l" r="r" t="t"/>
              <a:pathLst>
                <a:path extrusionOk="0" h="72182" w="124889">
                  <a:moveTo>
                    <a:pt x="0" y="1"/>
                  </a:moveTo>
                  <a:lnTo>
                    <a:pt x="0" y="72182"/>
                  </a:lnTo>
                  <a:lnTo>
                    <a:pt x="124888" y="72182"/>
                  </a:lnTo>
                  <a:lnTo>
                    <a:pt x="124888" y="1"/>
                  </a:lnTo>
                  <a:close/>
                </a:path>
              </a:pathLst>
            </a:custGeom>
            <a:solidFill>
              <a:srgbClr val="A8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p:nvPr/>
          </p:nvSpPr>
          <p:spPr>
            <a:xfrm>
              <a:off x="1399106" y="1921656"/>
              <a:ext cx="2371273" cy="1373452"/>
            </a:xfrm>
            <a:custGeom>
              <a:rect b="b" l="l" r="r" t="t"/>
              <a:pathLst>
                <a:path extrusionOk="0" h="72583" w="125315">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0"/>
            <p:cNvSpPr/>
            <p:nvPr/>
          </p:nvSpPr>
          <p:spPr>
            <a:xfrm>
              <a:off x="2529202" y="3482825"/>
              <a:ext cx="110507" cy="108615"/>
            </a:xfrm>
            <a:custGeom>
              <a:rect b="b" l="l" r="r" t="t"/>
              <a:pathLst>
                <a:path extrusionOk="0" h="5740" w="584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rgbClr val="FF952B"/>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0"/>
            <p:cNvSpPr/>
            <p:nvPr/>
          </p:nvSpPr>
          <p:spPr>
            <a:xfrm>
              <a:off x="3092575" y="2260259"/>
              <a:ext cx="1057124" cy="141219"/>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1472143" y="2129359"/>
              <a:ext cx="420685" cy="359509"/>
            </a:xfrm>
            <a:custGeom>
              <a:rect b="b" l="l" r="r" t="t"/>
              <a:pathLst>
                <a:path extrusionOk="0" h="18999" w="22232">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rgbClr val="4C64D8"/>
            </a:solidFill>
            <a:ln cap="flat" cmpd="sng" w="19050">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1754776" y="2239861"/>
              <a:ext cx="53134" cy="53134"/>
            </a:xfrm>
            <a:custGeom>
              <a:rect b="b" l="l" r="r" t="t"/>
              <a:pathLst>
                <a:path extrusionOk="0" h="2808" w="2808">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1655664" y="2239861"/>
              <a:ext cx="53607" cy="53134"/>
            </a:xfrm>
            <a:custGeom>
              <a:rect b="b" l="l" r="r" t="t"/>
              <a:pathLst>
                <a:path extrusionOk="0" h="2808" w="2833">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1557026" y="2239861"/>
              <a:ext cx="53607" cy="53134"/>
            </a:xfrm>
            <a:custGeom>
              <a:rect b="b" l="l" r="r" t="t"/>
              <a:pathLst>
                <a:path extrusionOk="0" h="2808" w="2833">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1995687" y="1569770"/>
              <a:ext cx="1177585" cy="1549393"/>
            </a:xfrm>
            <a:custGeom>
              <a:rect b="b" l="l" r="r" t="t"/>
              <a:pathLst>
                <a:path extrusionOk="0" h="81881" w="62232">
                  <a:moveTo>
                    <a:pt x="1" y="1"/>
                  </a:moveTo>
                  <a:lnTo>
                    <a:pt x="1" y="81881"/>
                  </a:lnTo>
                  <a:lnTo>
                    <a:pt x="53585" y="81881"/>
                  </a:lnTo>
                  <a:lnTo>
                    <a:pt x="62232" y="73209"/>
                  </a:lnTo>
                  <a:lnTo>
                    <a:pt x="62232" y="1"/>
                  </a:ln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1991902" y="1565986"/>
              <a:ext cx="1185646" cy="1556981"/>
            </a:xfrm>
            <a:custGeom>
              <a:rect b="b" l="l" r="r" t="t"/>
              <a:pathLst>
                <a:path extrusionOk="0" h="82282" w="62658">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0"/>
            <p:cNvSpPr/>
            <p:nvPr/>
          </p:nvSpPr>
          <p:spPr>
            <a:xfrm>
              <a:off x="2043104" y="1615295"/>
              <a:ext cx="1082745" cy="1456446"/>
            </a:xfrm>
            <a:custGeom>
              <a:rect b="b" l="l" r="r" t="t"/>
              <a:pathLst>
                <a:path extrusionOk="0" h="76969" w="5722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0"/>
            <p:cNvSpPr/>
            <p:nvPr/>
          </p:nvSpPr>
          <p:spPr>
            <a:xfrm>
              <a:off x="3009585" y="2955005"/>
              <a:ext cx="163642" cy="164096"/>
            </a:xfrm>
            <a:custGeom>
              <a:rect b="b" l="l" r="r" t="t"/>
              <a:pathLst>
                <a:path extrusionOk="0" h="8672" w="8648">
                  <a:moveTo>
                    <a:pt x="1" y="0"/>
                  </a:moveTo>
                  <a:lnTo>
                    <a:pt x="1" y="8672"/>
                  </a:lnTo>
                  <a:lnTo>
                    <a:pt x="8648" y="0"/>
                  </a:ln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a:off x="3005327" y="2951202"/>
              <a:ext cx="172176" cy="171230"/>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a:off x="3009585" y="2955005"/>
              <a:ext cx="163642" cy="164096"/>
            </a:xfrm>
            <a:custGeom>
              <a:rect b="b" l="l" r="r" t="t"/>
              <a:pathLst>
                <a:path extrusionOk="0" h="8672" w="8648">
                  <a:moveTo>
                    <a:pt x="1" y="0"/>
                  </a:moveTo>
                  <a:lnTo>
                    <a:pt x="1" y="8672"/>
                  </a:lnTo>
                  <a:lnTo>
                    <a:pt x="8648" y="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a:off x="3005327" y="2951202"/>
              <a:ext cx="172176" cy="171230"/>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2163560" y="2208092"/>
              <a:ext cx="841824" cy="8080"/>
            </a:xfrm>
            <a:custGeom>
              <a:rect b="b" l="l" r="r" t="t"/>
              <a:pathLst>
                <a:path extrusionOk="0" h="427" w="44488">
                  <a:moveTo>
                    <a:pt x="1" y="0"/>
                  </a:moveTo>
                  <a:lnTo>
                    <a:pt x="1" y="426"/>
                  </a:lnTo>
                  <a:lnTo>
                    <a:pt x="44487" y="426"/>
                  </a:lnTo>
                  <a:lnTo>
                    <a:pt x="44487" y="0"/>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163560" y="2281111"/>
              <a:ext cx="841824" cy="8099"/>
            </a:xfrm>
            <a:custGeom>
              <a:rect b="b" l="l" r="r" t="t"/>
              <a:pathLst>
                <a:path extrusionOk="0" h="428" w="44488">
                  <a:moveTo>
                    <a:pt x="1" y="1"/>
                  </a:moveTo>
                  <a:lnTo>
                    <a:pt x="1" y="427"/>
                  </a:lnTo>
                  <a:lnTo>
                    <a:pt x="44487" y="427"/>
                  </a:lnTo>
                  <a:lnTo>
                    <a:pt x="44487"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163560" y="2133162"/>
              <a:ext cx="841824" cy="8080"/>
            </a:xfrm>
            <a:custGeom>
              <a:rect b="b" l="l" r="r" t="t"/>
              <a:pathLst>
                <a:path extrusionOk="0" h="427" w="44488">
                  <a:moveTo>
                    <a:pt x="1" y="0"/>
                  </a:moveTo>
                  <a:lnTo>
                    <a:pt x="1" y="426"/>
                  </a:lnTo>
                  <a:lnTo>
                    <a:pt x="44487" y="426"/>
                  </a:lnTo>
                  <a:lnTo>
                    <a:pt x="44487" y="0"/>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2163560" y="2354621"/>
              <a:ext cx="841824" cy="7607"/>
            </a:xfrm>
            <a:custGeom>
              <a:rect b="b" l="l" r="r" t="t"/>
              <a:pathLst>
                <a:path extrusionOk="0" h="402" w="44488">
                  <a:moveTo>
                    <a:pt x="1" y="1"/>
                  </a:moveTo>
                  <a:lnTo>
                    <a:pt x="1" y="402"/>
                  </a:lnTo>
                  <a:lnTo>
                    <a:pt x="44487" y="402"/>
                  </a:lnTo>
                  <a:lnTo>
                    <a:pt x="44487"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2163560" y="2429551"/>
              <a:ext cx="841824" cy="8080"/>
            </a:xfrm>
            <a:custGeom>
              <a:rect b="b" l="l" r="r" t="t"/>
              <a:pathLst>
                <a:path extrusionOk="0" h="427" w="44488">
                  <a:moveTo>
                    <a:pt x="1" y="1"/>
                  </a:moveTo>
                  <a:lnTo>
                    <a:pt x="1" y="427"/>
                  </a:lnTo>
                  <a:lnTo>
                    <a:pt x="44487" y="427"/>
                  </a:lnTo>
                  <a:lnTo>
                    <a:pt x="44487"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2288291" y="2502589"/>
              <a:ext cx="592823" cy="8080"/>
            </a:xfrm>
            <a:custGeom>
              <a:rect b="b" l="l" r="r" t="t"/>
              <a:pathLst>
                <a:path extrusionOk="0" h="427" w="31329">
                  <a:moveTo>
                    <a:pt x="0" y="0"/>
                  </a:moveTo>
                  <a:lnTo>
                    <a:pt x="0" y="426"/>
                  </a:lnTo>
                  <a:lnTo>
                    <a:pt x="31329" y="426"/>
                  </a:lnTo>
                  <a:lnTo>
                    <a:pt x="31329" y="0"/>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163560" y="1735751"/>
              <a:ext cx="399340" cy="8080"/>
            </a:xfrm>
            <a:custGeom>
              <a:rect b="b" l="l" r="r" t="t"/>
              <a:pathLst>
                <a:path extrusionOk="0" h="427" w="21104">
                  <a:moveTo>
                    <a:pt x="1" y="1"/>
                  </a:moveTo>
                  <a:lnTo>
                    <a:pt x="1" y="427"/>
                  </a:lnTo>
                  <a:lnTo>
                    <a:pt x="21104" y="427"/>
                  </a:lnTo>
                  <a:lnTo>
                    <a:pt x="21104"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163560" y="1787445"/>
              <a:ext cx="316346" cy="7607"/>
            </a:xfrm>
            <a:custGeom>
              <a:rect b="b" l="l" r="r" t="t"/>
              <a:pathLst>
                <a:path extrusionOk="0" h="402" w="16718">
                  <a:moveTo>
                    <a:pt x="1" y="1"/>
                  </a:moveTo>
                  <a:lnTo>
                    <a:pt x="1" y="402"/>
                  </a:lnTo>
                  <a:lnTo>
                    <a:pt x="16718" y="402"/>
                  </a:lnTo>
                  <a:lnTo>
                    <a:pt x="16718"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456164" y="2808930"/>
              <a:ext cx="147993" cy="179764"/>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449996" y="2802781"/>
              <a:ext cx="160330" cy="1939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2564774" y="2808930"/>
              <a:ext cx="148447" cy="179764"/>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2559079" y="2802781"/>
              <a:ext cx="159838" cy="1939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2436258" y="2595532"/>
              <a:ext cx="296421" cy="300224"/>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32455" y="2591747"/>
              <a:ext cx="304482" cy="310178"/>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479873" y="2642949"/>
              <a:ext cx="209642" cy="207277"/>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163560" y="2870104"/>
              <a:ext cx="182129" cy="8099"/>
            </a:xfrm>
            <a:custGeom>
              <a:rect b="b" l="l" r="r" t="t"/>
              <a:pathLst>
                <a:path extrusionOk="0" h="428" w="9625">
                  <a:moveTo>
                    <a:pt x="1" y="1"/>
                  </a:moveTo>
                  <a:lnTo>
                    <a:pt x="1" y="427"/>
                  </a:lnTo>
                  <a:lnTo>
                    <a:pt x="9625" y="427"/>
                  </a:lnTo>
                  <a:lnTo>
                    <a:pt x="9625"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2827483" y="2870104"/>
              <a:ext cx="182129" cy="8099"/>
            </a:xfrm>
            <a:custGeom>
              <a:rect b="b" l="l" r="r" t="t"/>
              <a:pathLst>
                <a:path extrusionOk="0" h="428" w="9625">
                  <a:moveTo>
                    <a:pt x="1" y="1"/>
                  </a:moveTo>
                  <a:lnTo>
                    <a:pt x="1" y="427"/>
                  </a:lnTo>
                  <a:lnTo>
                    <a:pt x="9625" y="427"/>
                  </a:lnTo>
                  <a:lnTo>
                    <a:pt x="9625"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250495" y="1182803"/>
              <a:ext cx="454348" cy="454348"/>
            </a:xfrm>
            <a:custGeom>
              <a:rect b="b" l="l" r="r" t="t"/>
              <a:pathLst>
                <a:path extrusionOk="0" h="24011" w="24011">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3246711" y="1178546"/>
              <a:ext cx="462409" cy="462409"/>
            </a:xfrm>
            <a:custGeom>
              <a:rect b="b" l="l" r="r" t="t"/>
              <a:pathLst>
                <a:path extrusionOk="0" h="24437" w="24437">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3379011" y="1240192"/>
              <a:ext cx="106723" cy="242170"/>
            </a:xfrm>
            <a:custGeom>
              <a:rect b="b" l="l" r="r" t="t"/>
              <a:pathLst>
                <a:path extrusionOk="0" h="12798" w="564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432455" y="1340723"/>
              <a:ext cx="53134" cy="138494"/>
            </a:xfrm>
            <a:custGeom>
              <a:rect b="b" l="l" r="r" t="t"/>
              <a:pathLst>
                <a:path extrusionOk="0" h="7319" w="2808">
                  <a:moveTo>
                    <a:pt x="301" y="0"/>
                  </a:moveTo>
                  <a:lnTo>
                    <a:pt x="1" y="101"/>
                  </a:lnTo>
                  <a:cubicBezTo>
                    <a:pt x="727" y="2507"/>
                    <a:pt x="1554" y="4913"/>
                    <a:pt x="2407" y="7319"/>
                  </a:cubicBezTo>
                  <a:lnTo>
                    <a:pt x="2808" y="7219"/>
                  </a:lnTo>
                  <a:cubicBezTo>
                    <a:pt x="1980" y="4813"/>
                    <a:pt x="1153" y="2407"/>
                    <a:pt x="301"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2683319" y="1340723"/>
              <a:ext cx="53607" cy="138494"/>
            </a:xfrm>
            <a:custGeom>
              <a:rect b="b" l="l" r="r" t="t"/>
              <a:pathLst>
                <a:path extrusionOk="0" h="7319" w="2833">
                  <a:moveTo>
                    <a:pt x="2507" y="0"/>
                  </a:moveTo>
                  <a:cubicBezTo>
                    <a:pt x="1680" y="2407"/>
                    <a:pt x="828" y="4813"/>
                    <a:pt x="1" y="7219"/>
                  </a:cubicBezTo>
                  <a:lnTo>
                    <a:pt x="427" y="7319"/>
                  </a:lnTo>
                  <a:cubicBezTo>
                    <a:pt x="1254" y="4913"/>
                    <a:pt x="2081" y="2507"/>
                    <a:pt x="2833" y="101"/>
                  </a:cubicBezTo>
                  <a:lnTo>
                    <a:pt x="2507"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2580423" y="1350676"/>
              <a:ext cx="8080" cy="118587"/>
            </a:xfrm>
            <a:custGeom>
              <a:rect b="b" l="l" r="r" t="t"/>
              <a:pathLst>
                <a:path extrusionOk="0" h="6267" w="427">
                  <a:moveTo>
                    <a:pt x="0" y="1"/>
                  </a:moveTo>
                  <a:lnTo>
                    <a:pt x="0" y="6266"/>
                  </a:lnTo>
                  <a:lnTo>
                    <a:pt x="426" y="6266"/>
                  </a:lnTo>
                  <a:lnTo>
                    <a:pt x="426" y="1"/>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1193295" y="2773376"/>
              <a:ext cx="551572" cy="8080"/>
            </a:xfrm>
            <a:custGeom>
              <a:rect b="b" l="l" r="r" t="t"/>
              <a:pathLst>
                <a:path extrusionOk="0" h="427" w="29149">
                  <a:moveTo>
                    <a:pt x="0" y="0"/>
                  </a:moveTo>
                  <a:lnTo>
                    <a:pt x="0" y="426"/>
                  </a:lnTo>
                  <a:lnTo>
                    <a:pt x="29148" y="426"/>
                  </a:lnTo>
                  <a:lnTo>
                    <a:pt x="29148" y="0"/>
                  </a:lnTo>
                  <a:close/>
                </a:path>
              </a:pathLst>
            </a:custGeom>
            <a:solidFill>
              <a:srgbClr val="FFE599"/>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1612504" y="2717879"/>
              <a:ext cx="270819" cy="8080"/>
            </a:xfrm>
            <a:custGeom>
              <a:rect b="b" l="l" r="r" t="t"/>
              <a:pathLst>
                <a:path extrusionOk="0" h="427" w="14312">
                  <a:moveTo>
                    <a:pt x="1" y="1"/>
                  </a:moveTo>
                  <a:lnTo>
                    <a:pt x="1" y="427"/>
                  </a:lnTo>
                  <a:lnTo>
                    <a:pt x="14312" y="427"/>
                  </a:lnTo>
                  <a:lnTo>
                    <a:pt x="14312" y="1"/>
                  </a:lnTo>
                  <a:close/>
                </a:path>
              </a:pathLst>
            </a:custGeom>
            <a:solidFill>
              <a:srgbClr val="FFE599"/>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462001" y="2101393"/>
              <a:ext cx="618444" cy="8080"/>
            </a:xfrm>
            <a:custGeom>
              <a:rect b="b" l="l" r="r" t="t"/>
              <a:pathLst>
                <a:path extrusionOk="0" h="427" w="32683">
                  <a:moveTo>
                    <a:pt x="1" y="0"/>
                  </a:moveTo>
                  <a:lnTo>
                    <a:pt x="1" y="426"/>
                  </a:lnTo>
                  <a:lnTo>
                    <a:pt x="32683" y="426"/>
                  </a:lnTo>
                  <a:lnTo>
                    <a:pt x="32683" y="0"/>
                  </a:lnTo>
                  <a:close/>
                </a:path>
              </a:pathLst>
            </a:custGeom>
            <a:solidFill>
              <a:srgbClr val="BEBAC6"/>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333486" y="2046369"/>
              <a:ext cx="357616" cy="7607"/>
            </a:xfrm>
            <a:custGeom>
              <a:rect b="b" l="l" r="r" t="t"/>
              <a:pathLst>
                <a:path extrusionOk="0" h="402" w="18899">
                  <a:moveTo>
                    <a:pt x="1" y="1"/>
                  </a:moveTo>
                  <a:lnTo>
                    <a:pt x="1" y="402"/>
                  </a:lnTo>
                  <a:lnTo>
                    <a:pt x="18898" y="402"/>
                  </a:lnTo>
                  <a:lnTo>
                    <a:pt x="18898" y="1"/>
                  </a:lnTo>
                  <a:close/>
                </a:path>
              </a:pathLst>
            </a:custGeom>
            <a:solidFill>
              <a:srgbClr val="BEBAC6"/>
            </a:solidFill>
            <a:ln cap="flat" cmpd="sng" w="9525">
              <a:solidFill>
                <a:srgbClr val="FF95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40"/>
            <p:cNvGrpSpPr/>
            <p:nvPr/>
          </p:nvGrpSpPr>
          <p:grpSpPr>
            <a:xfrm flipH="1">
              <a:off x="936623" y="1445473"/>
              <a:ext cx="734772" cy="588731"/>
              <a:chOff x="10049025" y="922900"/>
              <a:chExt cx="537625" cy="430800"/>
            </a:xfrm>
          </p:grpSpPr>
          <p:sp>
            <p:nvSpPr>
              <p:cNvPr id="1010" name="Google Shape;1010;p40"/>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0"/>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0"/>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0"/>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0"/>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0"/>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0"/>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0"/>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2" name="Google Shape;1042;p40"/>
          <p:cNvSpPr txBox="1"/>
          <p:nvPr/>
        </p:nvSpPr>
        <p:spPr>
          <a:xfrm>
            <a:off x="4537775" y="1267650"/>
            <a:ext cx="4028400" cy="31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4D"/>
                </a:solidFill>
                <a:latin typeface="Didact Gothic"/>
                <a:ea typeface="Didact Gothic"/>
                <a:cs typeface="Didact Gothic"/>
                <a:sym typeface="Didact Gothic"/>
              </a:rPr>
              <a:t>En  verdad no.</a:t>
            </a:r>
            <a:endParaRPr sz="1600">
              <a:solidFill>
                <a:srgbClr val="00004D"/>
              </a:solidFill>
              <a:latin typeface="Didact Gothic"/>
              <a:ea typeface="Didact Gothic"/>
              <a:cs typeface="Didact Gothic"/>
              <a:sym typeface="Didact Gothic"/>
            </a:endParaRPr>
          </a:p>
          <a:p>
            <a:pPr indent="0" lvl="0" marL="0" rtl="0" algn="l">
              <a:lnSpc>
                <a:spcPct val="115000"/>
              </a:lnSpc>
              <a:spcBef>
                <a:spcPts val="1600"/>
              </a:spcBef>
              <a:spcAft>
                <a:spcPts val="0"/>
              </a:spcAft>
              <a:buNone/>
            </a:pPr>
            <a:r>
              <a:rPr lang="en" sz="1600">
                <a:solidFill>
                  <a:srgbClr val="00004D"/>
                </a:solidFill>
                <a:latin typeface="Didact Gothic"/>
                <a:ea typeface="Didact Gothic"/>
                <a:cs typeface="Didact Gothic"/>
                <a:sym typeface="Didact Gothic"/>
              </a:rPr>
              <a:t>Existen algunos inconvenientes para manejar el desarrollo de esta manera. Como software local instalado en su máquina individual, git no puede leer las ediciones que otros desarrolladores pueden estar haciendo en tiempo real. Esto significa que si usted y un compañero de equipo están trabajando en un proyecto simultáneamente, no podrán ver el trabajo de los demás.</a:t>
            </a:r>
            <a:endParaRPr sz="1600">
              <a:solidFill>
                <a:srgbClr val="00004D"/>
              </a:solidFill>
              <a:latin typeface="Didact Gothic"/>
              <a:ea typeface="Didact Gothic"/>
              <a:cs typeface="Didact Gothic"/>
              <a:sym typeface="Didact Gothic"/>
            </a:endParaRPr>
          </a:p>
        </p:txBody>
      </p:sp>
      <p:sp>
        <p:nvSpPr>
          <p:cNvPr id="1043" name="Google Shape;1043;p40"/>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1"/>
          <p:cNvSpPr txBox="1"/>
          <p:nvPr>
            <p:ph type="ctrTitle"/>
          </p:nvPr>
        </p:nvSpPr>
        <p:spPr>
          <a:xfrm>
            <a:off x="480075" y="1742925"/>
            <a:ext cx="8287200" cy="146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400"/>
              <a:t>Cual seria su solucion a este problema?</a:t>
            </a:r>
            <a:endParaRPr sz="6400"/>
          </a:p>
          <a:p>
            <a:pPr indent="0" lvl="0" marL="0" rtl="0" algn="ctr">
              <a:spcBef>
                <a:spcPts val="0"/>
              </a:spcBef>
              <a:spcAft>
                <a:spcPts val="0"/>
              </a:spcAft>
              <a:buNone/>
            </a:pPr>
            <a:r>
              <a:t/>
            </a:r>
            <a:endParaRPr/>
          </a:p>
        </p:txBody>
      </p:sp>
      <p:sp>
        <p:nvSpPr>
          <p:cNvPr id="1049" name="Google Shape;1049;p41"/>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Repositorios remotos de Git</a:t>
            </a:r>
            <a:endParaRPr/>
          </a:p>
        </p:txBody>
      </p:sp>
      <p:sp>
        <p:nvSpPr>
          <p:cNvPr id="1055" name="Google Shape;1055;p42"/>
          <p:cNvSpPr txBox="1"/>
          <p:nvPr/>
        </p:nvSpPr>
        <p:spPr>
          <a:xfrm>
            <a:off x="729450" y="1466800"/>
            <a:ext cx="7437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Roboto"/>
                <a:ea typeface="Roboto"/>
                <a:cs typeface="Roboto"/>
                <a:sym typeface="Roboto"/>
              </a:rPr>
              <a:t>Existen varios tipos de repositorios remotos y empresas asociadas a </a:t>
            </a:r>
            <a:r>
              <a:rPr lang="en">
                <a:solidFill>
                  <a:schemeClr val="dk1"/>
                </a:solidFill>
                <a:latin typeface="Roboto"/>
                <a:ea typeface="Roboto"/>
                <a:cs typeface="Roboto"/>
                <a:sym typeface="Roboto"/>
              </a:rPr>
              <a:t>proporcionarlos</a:t>
            </a:r>
            <a:r>
              <a:rPr lang="en">
                <a:solidFill>
                  <a:schemeClr val="dk1"/>
                </a:solidFill>
                <a:latin typeface="Roboto"/>
                <a:ea typeface="Roboto"/>
                <a:cs typeface="Roboto"/>
                <a:sym typeface="Roboto"/>
              </a:rPr>
              <a:t>, las más usadas son: GitHub, Bitbucket y Gitlab. Todos funcionan de forma similar y lo importante es que soportan git, permitiéndonos de esta forma gestionar con los mismos comandos desde nuestros computadores, independiente del servicio que utilicemos.</a:t>
            </a:r>
            <a:endParaRPr>
              <a:solidFill>
                <a:schemeClr val="dk1"/>
              </a:solidFill>
              <a:latin typeface="Roboto"/>
              <a:ea typeface="Roboto"/>
              <a:cs typeface="Roboto"/>
              <a:sym typeface="Roboto"/>
            </a:endParaRPr>
          </a:p>
        </p:txBody>
      </p:sp>
      <p:pic>
        <p:nvPicPr>
          <p:cNvPr id="1056" name="Google Shape;1056;p42"/>
          <p:cNvPicPr preferRelativeResize="0"/>
          <p:nvPr/>
        </p:nvPicPr>
        <p:blipFill>
          <a:blip r:embed="rId3">
            <a:alphaModFix/>
          </a:blip>
          <a:stretch>
            <a:fillRect/>
          </a:stretch>
        </p:blipFill>
        <p:spPr>
          <a:xfrm>
            <a:off x="625575" y="3457824"/>
            <a:ext cx="2567950" cy="978739"/>
          </a:xfrm>
          <a:prstGeom prst="rect">
            <a:avLst/>
          </a:prstGeom>
          <a:noFill/>
          <a:ln>
            <a:noFill/>
          </a:ln>
        </p:spPr>
      </p:pic>
      <p:pic>
        <p:nvPicPr>
          <p:cNvPr id="1057" name="Google Shape;1057;p42"/>
          <p:cNvPicPr preferRelativeResize="0"/>
          <p:nvPr/>
        </p:nvPicPr>
        <p:blipFill>
          <a:blip r:embed="rId4">
            <a:alphaModFix/>
          </a:blip>
          <a:stretch>
            <a:fillRect/>
          </a:stretch>
        </p:blipFill>
        <p:spPr>
          <a:xfrm>
            <a:off x="2942800" y="2942676"/>
            <a:ext cx="3130176" cy="451175"/>
          </a:xfrm>
          <a:prstGeom prst="rect">
            <a:avLst/>
          </a:prstGeom>
          <a:noFill/>
          <a:ln>
            <a:noFill/>
          </a:ln>
        </p:spPr>
      </p:pic>
      <p:pic>
        <p:nvPicPr>
          <p:cNvPr id="1058" name="Google Shape;1058;p42"/>
          <p:cNvPicPr preferRelativeResize="0"/>
          <p:nvPr/>
        </p:nvPicPr>
        <p:blipFill>
          <a:blip r:embed="rId5">
            <a:alphaModFix/>
          </a:blip>
          <a:stretch>
            <a:fillRect/>
          </a:stretch>
        </p:blipFill>
        <p:spPr>
          <a:xfrm>
            <a:off x="5601925" y="3357950"/>
            <a:ext cx="2669299" cy="1178475"/>
          </a:xfrm>
          <a:prstGeom prst="rect">
            <a:avLst/>
          </a:prstGeom>
          <a:noFill/>
          <a:ln>
            <a:noFill/>
          </a:ln>
        </p:spPr>
      </p:pic>
      <p:sp>
        <p:nvSpPr>
          <p:cNvPr id="1059" name="Google Shape;1059;p42"/>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3"/>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 a </a:t>
            </a:r>
            <a:r>
              <a:rPr lang="en"/>
              <a:t>GitHub</a:t>
            </a:r>
            <a:endParaRPr/>
          </a:p>
        </p:txBody>
      </p:sp>
      <p:sp>
        <p:nvSpPr>
          <p:cNvPr id="1065" name="Google Shape;1065;p43"/>
          <p:cNvSpPr txBox="1"/>
          <p:nvPr/>
        </p:nvSpPr>
        <p:spPr>
          <a:xfrm>
            <a:off x="752250" y="1605175"/>
            <a:ext cx="74379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latin typeface="Roboto"/>
                <a:ea typeface="Roboto"/>
                <a:cs typeface="Roboto"/>
                <a:sym typeface="Roboto"/>
              </a:rPr>
              <a:t>GitHub es un gestor de repositorios remotos, lo que quiere decir que podemos almacenar una copia de nuestro código en sus servidores. Así podemos trabajar colaborativamente y respaldar nuestro trabajo. GitHub es gratis y no tiene restricciones de la cantidad de repositorios que podamos crear.</a:t>
            </a:r>
            <a:endParaRPr>
              <a:solidFill>
                <a:schemeClr val="dk1"/>
              </a:solidFill>
              <a:latin typeface="Roboto"/>
              <a:ea typeface="Roboto"/>
              <a:cs typeface="Roboto"/>
              <a:sym typeface="Roboto"/>
            </a:endParaRPr>
          </a:p>
          <a:p>
            <a:pPr indent="0" lvl="0" marL="0" rtl="0" algn="just">
              <a:spcBef>
                <a:spcPts val="0"/>
              </a:spcBef>
              <a:spcAft>
                <a:spcPts val="0"/>
              </a:spcAft>
              <a:buNone/>
            </a:pPr>
            <a:r>
              <a:t/>
            </a:r>
            <a:endParaRPr>
              <a:solidFill>
                <a:schemeClr val="dk1"/>
              </a:solidFill>
              <a:latin typeface="Roboto"/>
              <a:ea typeface="Roboto"/>
              <a:cs typeface="Roboto"/>
              <a:sym typeface="Roboto"/>
            </a:endParaRPr>
          </a:p>
          <a:p>
            <a:pPr indent="0" lvl="0" marL="0" rtl="0" algn="just">
              <a:spcBef>
                <a:spcPts val="0"/>
              </a:spcBef>
              <a:spcAft>
                <a:spcPts val="0"/>
              </a:spcAft>
              <a:buNone/>
            </a:pPr>
            <a:r>
              <a:rPr lang="en">
                <a:solidFill>
                  <a:schemeClr val="dk1"/>
                </a:solidFill>
                <a:latin typeface="Roboto"/>
                <a:ea typeface="Roboto"/>
                <a:cs typeface="Roboto"/>
                <a:sym typeface="Roboto"/>
              </a:rPr>
              <a:t>La ventaja de utilizar estos recursos, es la posibilidad de trabajar con otros de manera remota, obtener feedback de nuestros avances y compartir código con la comunidad de programadores, por lo que es muy importante que consideres estas herramientas al abordar tus proyectos.</a:t>
            </a:r>
            <a:endParaRPr>
              <a:solidFill>
                <a:schemeClr val="dk1"/>
              </a:solidFill>
              <a:latin typeface="Roboto"/>
              <a:ea typeface="Roboto"/>
              <a:cs typeface="Roboto"/>
              <a:sym typeface="Roboto"/>
            </a:endParaRPr>
          </a:p>
        </p:txBody>
      </p:sp>
      <p:pic>
        <p:nvPicPr>
          <p:cNvPr id="1066" name="Google Shape;1066;p43"/>
          <p:cNvPicPr preferRelativeResize="0"/>
          <p:nvPr/>
        </p:nvPicPr>
        <p:blipFill>
          <a:blip r:embed="rId3">
            <a:alphaModFix/>
          </a:blip>
          <a:stretch>
            <a:fillRect/>
          </a:stretch>
        </p:blipFill>
        <p:spPr>
          <a:xfrm>
            <a:off x="6473150" y="4091586"/>
            <a:ext cx="2567950" cy="978739"/>
          </a:xfrm>
          <a:prstGeom prst="rect">
            <a:avLst/>
          </a:prstGeom>
          <a:noFill/>
          <a:ln>
            <a:noFill/>
          </a:ln>
        </p:spPr>
      </p:pic>
      <p:sp>
        <p:nvSpPr>
          <p:cNvPr id="1067" name="Google Shape;1067;p43"/>
          <p:cNvSpPr txBox="1"/>
          <p:nvPr/>
        </p:nvSpPr>
        <p:spPr>
          <a:xfrm>
            <a:off x="6696114" y="3776475"/>
            <a:ext cx="231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Fuente:</a:t>
            </a:r>
            <a:r>
              <a:rPr lang="en">
                <a:latin typeface="Roboto"/>
                <a:ea typeface="Roboto"/>
                <a:cs typeface="Roboto"/>
                <a:sym typeface="Roboto"/>
              </a:rPr>
              <a:t> </a:t>
            </a:r>
            <a:r>
              <a:rPr lang="en" u="sng">
                <a:solidFill>
                  <a:schemeClr val="hlink"/>
                </a:solidFill>
                <a:latin typeface="Roboto"/>
                <a:ea typeface="Roboto"/>
                <a:cs typeface="Roboto"/>
                <a:sym typeface="Roboto"/>
                <a:hlinkClick r:id="rId4"/>
              </a:rPr>
              <a:t>pngimg.es</a:t>
            </a:r>
            <a:endParaRPr>
              <a:latin typeface="Roboto"/>
              <a:ea typeface="Roboto"/>
              <a:cs typeface="Roboto"/>
              <a:sym typeface="Roboto"/>
            </a:endParaRPr>
          </a:p>
        </p:txBody>
      </p:sp>
      <p:sp>
        <p:nvSpPr>
          <p:cNvPr id="1068" name="Google Shape;1068;p43"/>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#STOP!</a:t>
            </a:r>
            <a:endParaRPr/>
          </a:p>
        </p:txBody>
      </p:sp>
      <p:sp>
        <p:nvSpPr>
          <p:cNvPr id="1074" name="Google Shape;1074;p44"/>
          <p:cNvSpPr txBox="1"/>
          <p:nvPr>
            <p:ph idx="1" type="subTitle"/>
          </p:nvPr>
        </p:nvSpPr>
        <p:spPr>
          <a:xfrm>
            <a:off x="2681400" y="1404825"/>
            <a:ext cx="3781200" cy="3217200"/>
          </a:xfrm>
          <a:prstGeom prst="rect">
            <a:avLst/>
          </a:prstGeom>
          <a:ln cap="flat" cmpd="sng" w="9525">
            <a:solidFill>
              <a:srgbClr val="C27BA0"/>
            </a:solidFill>
            <a:prstDash val="solid"/>
            <a:round/>
            <a:headEnd len="sm" w="sm" type="none"/>
            <a:tailEnd len="sm" w="sm" type="none"/>
          </a:ln>
        </p:spPr>
        <p:txBody>
          <a:bodyPr anchorCtr="0" anchor="t" bIns="274300" lIns="274300" spcFirstLastPara="1" rIns="274300" wrap="square" tIns="274300">
            <a:noAutofit/>
          </a:bodyPr>
          <a:lstStyle/>
          <a:p>
            <a:pPr indent="0" lvl="0" marL="0" marR="0" rtl="0" algn="just">
              <a:spcBef>
                <a:spcPts val="0"/>
              </a:spcBef>
              <a:spcAft>
                <a:spcPts val="0"/>
              </a:spcAft>
              <a:buNone/>
            </a:pPr>
            <a:r>
              <a:rPr lang="en"/>
              <a:t>Si no tienes cuenta de </a:t>
            </a:r>
            <a:r>
              <a:rPr b="1" lang="en"/>
              <a:t>Github</a:t>
            </a:r>
            <a:r>
              <a:rPr lang="en"/>
              <a:t>, es momento de ir a crearla para tenerla disponible para las siguientes explicaciones y ejercicios. </a:t>
            </a:r>
            <a:endParaRPr/>
          </a:p>
          <a:p>
            <a:pPr indent="0" lvl="0" marL="0" marR="0" rtl="0" algn="just">
              <a:spcBef>
                <a:spcPts val="1600"/>
              </a:spcBef>
              <a:spcAft>
                <a:spcPts val="0"/>
              </a:spcAft>
              <a:buNone/>
            </a:pPr>
            <a:r>
              <a:t/>
            </a:r>
            <a:endParaRPr/>
          </a:p>
          <a:p>
            <a:pPr indent="0" lvl="0" marL="0" marR="0" rtl="0" algn="ctr">
              <a:spcBef>
                <a:spcPts val="1600"/>
              </a:spcBef>
              <a:spcAft>
                <a:spcPts val="1600"/>
              </a:spcAft>
              <a:buNone/>
            </a:pPr>
            <a:r>
              <a:rPr lang="en"/>
              <a:t>¡Vayan a </a:t>
            </a:r>
            <a:r>
              <a:rPr lang="en" u="sng">
                <a:solidFill>
                  <a:schemeClr val="hlink"/>
                </a:solidFill>
                <a:hlinkClick r:id="rId3"/>
              </a:rPr>
              <a:t>GitHub.com</a:t>
            </a:r>
            <a:r>
              <a:rPr lang="en"/>
              <a:t>!</a:t>
            </a:r>
            <a:endParaRPr/>
          </a:p>
        </p:txBody>
      </p:sp>
      <p:sp>
        <p:nvSpPr>
          <p:cNvPr id="1075" name="Google Shape;1075;p44"/>
          <p:cNvSpPr/>
          <p:nvPr/>
        </p:nvSpPr>
        <p:spPr>
          <a:xfrm>
            <a:off x="3234150" y="3839600"/>
            <a:ext cx="2675700" cy="27621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txBox="1"/>
          <p:nvPr/>
        </p:nvSpPr>
        <p:spPr>
          <a:xfrm>
            <a:off x="4075650" y="4257500"/>
            <a:ext cx="9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C27BA0"/>
                </a:solidFill>
                <a:latin typeface="Roboto"/>
                <a:ea typeface="Roboto"/>
                <a:cs typeface="Roboto"/>
                <a:sym typeface="Roboto"/>
              </a:rPr>
              <a:t>O O O O</a:t>
            </a:r>
            <a:endParaRPr b="1">
              <a:solidFill>
                <a:srgbClr val="C27BA0"/>
              </a:solidFill>
              <a:latin typeface="Roboto"/>
              <a:ea typeface="Roboto"/>
              <a:cs typeface="Roboto"/>
              <a:sym typeface="Roboto"/>
            </a:endParaRPr>
          </a:p>
        </p:txBody>
      </p:sp>
      <p:sp>
        <p:nvSpPr>
          <p:cNvPr id="1077" name="Google Shape;1077;p44"/>
          <p:cNvSpPr/>
          <p:nvPr/>
        </p:nvSpPr>
        <p:spPr>
          <a:xfrm>
            <a:off x="5651525" y="0"/>
            <a:ext cx="2342700" cy="477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Startup Business Pitch Deck by Slidesgo">
  <a:themeElements>
    <a:clrScheme name="Simple Light">
      <a:dk1>
        <a:srgbClr val="3D85C6"/>
      </a:dk1>
      <a:lt1>
        <a:srgbClr val="DAE3D7"/>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8DE1B48-7770-436C-96C3-C7CE59B6265C}"/>
</file>

<file path=customXml/itemProps2.xml><?xml version="1.0" encoding="utf-8"?>
<ds:datastoreItem xmlns:ds="http://schemas.openxmlformats.org/officeDocument/2006/customXml" ds:itemID="{F13DDD4A-B837-46EA-A383-0344D2D10DAB}"/>
</file>

<file path=customXml/itemProps3.xml><?xml version="1.0" encoding="utf-8"?>
<ds:datastoreItem xmlns:ds="http://schemas.openxmlformats.org/officeDocument/2006/customXml" ds:itemID="{3840BB4C-35DB-420A-B0FF-52FFDEB748A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