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9" r:id="rId4"/>
    <p:sldMasterId id="214748370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Ubuntu"/>
      <p:regular r:id="rId41"/>
      <p:bold r:id="rId42"/>
      <p:italic r:id="rId43"/>
      <p:boldItalic r:id="rId44"/>
    </p:embeddedFont>
    <p:embeddedFont>
      <p:font typeface="Raleway"/>
      <p:regular r:id="rId45"/>
      <p:bold r:id="rId46"/>
      <p:italic r:id="rId47"/>
      <p:boldItalic r:id="rId48"/>
    </p:embeddedFont>
    <p:embeddedFont>
      <p:font typeface="Raleway ExtraBold"/>
      <p:bold r:id="rId49"/>
      <p:boldItalic r:id="rId50"/>
    </p:embeddedFont>
    <p:embeddedFont>
      <p:font typeface="Lato"/>
      <p:regular r:id="rId51"/>
      <p:bold r:id="rId52"/>
      <p:italic r:id="rId53"/>
      <p:boldItalic r:id="rId54"/>
    </p:embeddedFont>
    <p:embeddedFont>
      <p:font typeface="Bebas Neue"/>
      <p:regular r:id="rId55"/>
    </p:embeddedFont>
    <p:embeddedFont>
      <p:font typeface="Raleway Black"/>
      <p:bold r:id="rId56"/>
      <p:boldItalic r:id="rId57"/>
    </p:embeddedFont>
    <p:embeddedFont>
      <p:font typeface="Tajawal"/>
      <p:regular r:id="rId58"/>
      <p:bold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50A7F70-3095-400B-ABF9-580828D086B6}">
  <a:tblStyle styleId="{C50A7F70-3095-400B-ABF9-580828D086B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39" Type="http://schemas.openxmlformats.org/officeDocument/2006/relationships/slide" Target="slides/slide33.xml"/><Relationship Id="rId26" Type="http://schemas.openxmlformats.org/officeDocument/2006/relationships/slide" Target="slides/slide20.xml"/><Relationship Id="rId13" Type="http://schemas.openxmlformats.org/officeDocument/2006/relationships/slide" Target="slides/slide7.xml"/><Relationship Id="rId18" Type="http://schemas.openxmlformats.org/officeDocument/2006/relationships/slide" Target="slides/slide12.xml"/><Relationship Id="rId42" Type="http://schemas.openxmlformats.org/officeDocument/2006/relationships/font" Target="fonts/Ubuntu-bold.fntdata"/><Relationship Id="rId47" Type="http://schemas.openxmlformats.org/officeDocument/2006/relationships/font" Target="fonts/Raleway-italic.fntdata"/><Relationship Id="rId34" Type="http://schemas.openxmlformats.org/officeDocument/2006/relationships/slide" Target="slides/slide28.xml"/><Relationship Id="rId21" Type="http://schemas.openxmlformats.org/officeDocument/2006/relationships/slide" Target="slides/slide15.xml"/><Relationship Id="rId50" Type="http://schemas.openxmlformats.org/officeDocument/2006/relationships/font" Target="fonts/RalewayExtraBold-boldItalic.fntdata"/><Relationship Id="rId55" Type="http://schemas.openxmlformats.org/officeDocument/2006/relationships/font" Target="fonts/BebasNeue-regular.fntdata"/><Relationship Id="rId7" Type="http://schemas.openxmlformats.org/officeDocument/2006/relationships/slide" Target="slides/slide1.xml"/><Relationship Id="rId2" Type="http://schemas.openxmlformats.org/officeDocument/2006/relationships/presProps" Target="presProps.xml"/><Relationship Id="rId29" Type="http://schemas.openxmlformats.org/officeDocument/2006/relationships/slide" Target="slides/slide23.xml"/><Relationship Id="rId16" Type="http://schemas.openxmlformats.org/officeDocument/2006/relationships/slide" Target="slides/slide10.xml"/><Relationship Id="rId40" Type="http://schemas.openxmlformats.org/officeDocument/2006/relationships/slide" Target="slides/slide34.xml"/><Relationship Id="rId45" Type="http://schemas.openxmlformats.org/officeDocument/2006/relationships/font" Target="fonts/Raleway-regular.fntdata"/><Relationship Id="rId32" Type="http://schemas.openxmlformats.org/officeDocument/2006/relationships/slide" Target="slides/slide26.xml"/><Relationship Id="rId37" Type="http://schemas.openxmlformats.org/officeDocument/2006/relationships/slide" Target="slides/slide31.xml"/><Relationship Id="rId24" Type="http://schemas.openxmlformats.org/officeDocument/2006/relationships/slide" Target="slides/slide18.xml"/><Relationship Id="rId53" Type="http://schemas.openxmlformats.org/officeDocument/2006/relationships/font" Target="fonts/Lato-italic.fntdata"/><Relationship Id="rId11" Type="http://schemas.openxmlformats.org/officeDocument/2006/relationships/slide" Target="slides/slide5.xml"/><Relationship Id="rId58" Type="http://schemas.openxmlformats.org/officeDocument/2006/relationships/font" Target="fonts/Tajawal-regular.fntdata"/><Relationship Id="rId5" Type="http://schemas.openxmlformats.org/officeDocument/2006/relationships/slideMaster" Target="slideMasters/slideMaster2.xml"/><Relationship Id="rId61" Type="http://schemas.openxmlformats.org/officeDocument/2006/relationships/customXml" Target="../customXml/item2.xml"/><Relationship Id="rId19" Type="http://schemas.openxmlformats.org/officeDocument/2006/relationships/slide" Target="slides/slide13.xml"/><Relationship Id="rId43" Type="http://schemas.openxmlformats.org/officeDocument/2006/relationships/font" Target="fonts/Ubuntu-italic.fntdata"/><Relationship Id="rId48" Type="http://schemas.openxmlformats.org/officeDocument/2006/relationships/font" Target="fonts/Raleway-boldItalic.fntdata"/><Relationship Id="rId30" Type="http://schemas.openxmlformats.org/officeDocument/2006/relationships/slide" Target="slides/slide24.xml"/><Relationship Id="rId35" Type="http://schemas.openxmlformats.org/officeDocument/2006/relationships/slide" Target="slides/slide29.xml"/><Relationship Id="rId22" Type="http://schemas.openxmlformats.org/officeDocument/2006/relationships/slide" Target="slides/slide16.xml"/><Relationship Id="rId27" Type="http://schemas.openxmlformats.org/officeDocument/2006/relationships/slide" Target="slides/slide21.xml"/><Relationship Id="rId56" Type="http://schemas.openxmlformats.org/officeDocument/2006/relationships/font" Target="fonts/RalewayBlack-bold.fntdata"/><Relationship Id="rId14" Type="http://schemas.openxmlformats.org/officeDocument/2006/relationships/slide" Target="slides/slide8.xml"/><Relationship Id="rId8" Type="http://schemas.openxmlformats.org/officeDocument/2006/relationships/slide" Target="slides/slide2.xml"/><Relationship Id="rId51" Type="http://schemas.openxmlformats.org/officeDocument/2006/relationships/font" Target="fonts/Lato-regular.fntdata"/><Relationship Id="rId3" Type="http://schemas.openxmlformats.org/officeDocument/2006/relationships/tableStyles" Target="tableStyles.xml"/><Relationship Id="rId46" Type="http://schemas.openxmlformats.org/officeDocument/2006/relationships/font" Target="fonts/Raleway-bold.fntdata"/><Relationship Id="rId33" Type="http://schemas.openxmlformats.org/officeDocument/2006/relationships/slide" Target="slides/slide27.xml"/><Relationship Id="rId38" Type="http://schemas.openxmlformats.org/officeDocument/2006/relationships/slide" Target="slides/slide32.xml"/><Relationship Id="rId25" Type="http://schemas.openxmlformats.org/officeDocument/2006/relationships/slide" Target="slides/slide19.xml"/><Relationship Id="rId12" Type="http://schemas.openxmlformats.org/officeDocument/2006/relationships/slide" Target="slides/slide6.xml"/><Relationship Id="rId59" Type="http://schemas.openxmlformats.org/officeDocument/2006/relationships/font" Target="fonts/Tajawal-bold.fntdata"/><Relationship Id="rId17" Type="http://schemas.openxmlformats.org/officeDocument/2006/relationships/slide" Target="slides/slide11.xml"/><Relationship Id="rId41" Type="http://schemas.openxmlformats.org/officeDocument/2006/relationships/font" Target="fonts/Ubuntu-regular.fntdata"/><Relationship Id="rId20" Type="http://schemas.openxmlformats.org/officeDocument/2006/relationships/slide" Target="slides/slide14.xml"/><Relationship Id="rId54" Type="http://schemas.openxmlformats.org/officeDocument/2006/relationships/font" Target="fonts/Lato-boldItalic.fntdata"/><Relationship Id="rId62" Type="http://schemas.openxmlformats.org/officeDocument/2006/relationships/customXml" Target="../customXml/item3.xml"/><Relationship Id="rId1" Type="http://schemas.openxmlformats.org/officeDocument/2006/relationships/theme" Target="theme/theme3.xml"/><Relationship Id="rId6" Type="http://schemas.openxmlformats.org/officeDocument/2006/relationships/notesMaster" Target="notesMasters/notesMaster1.xml"/><Relationship Id="rId49" Type="http://schemas.openxmlformats.org/officeDocument/2006/relationships/font" Target="fonts/RalewayExtraBold-bold.fntdata"/><Relationship Id="rId36" Type="http://schemas.openxmlformats.org/officeDocument/2006/relationships/slide" Target="slides/slide30.xml"/><Relationship Id="rId23" Type="http://schemas.openxmlformats.org/officeDocument/2006/relationships/slide" Target="slides/slide17.xml"/><Relationship Id="rId28" Type="http://schemas.openxmlformats.org/officeDocument/2006/relationships/slide" Target="slides/slide22.xml"/><Relationship Id="rId57" Type="http://schemas.openxmlformats.org/officeDocument/2006/relationships/font" Target="fonts/RalewayBlack-boldItalic.fntdata"/><Relationship Id="rId15" Type="http://schemas.openxmlformats.org/officeDocument/2006/relationships/slide" Target="slides/slide9.xml"/><Relationship Id="rId44" Type="http://schemas.openxmlformats.org/officeDocument/2006/relationships/font" Target="fonts/Ubuntu-boldItalic.fntdata"/><Relationship Id="rId31" Type="http://schemas.openxmlformats.org/officeDocument/2006/relationships/slide" Target="slides/slide25.xml"/><Relationship Id="rId52" Type="http://schemas.openxmlformats.org/officeDocument/2006/relationships/font" Target="fonts/Lato-bold.fntdata"/><Relationship Id="rId10" Type="http://schemas.openxmlformats.org/officeDocument/2006/relationships/slide" Target="slides/slide4.xml"/><Relationship Id="rId60" Type="http://schemas.openxmlformats.org/officeDocument/2006/relationships/customXml" Target="../customXml/item1.xml"/><Relationship Id="rId4" Type="http://schemas.openxmlformats.org/officeDocument/2006/relationships/slideMaster" Target="slideMasters/slideMaster1.xml"/><Relationship Id="rId9"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1dfd40bc118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1dfd40bc118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e2bc2e77e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e2bc2e77e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e2bc2e77e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e2bc2e77e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e2bc2e77ec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e2bc2e77ec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e2bc2e77ec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e2bc2e77ec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e2bc2e77e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e2bc2e77e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e2bc2e77ec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e2bc2e77e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e2bc2e77ec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e2bc2e77ec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e2bc2e77ec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e2bc2e77ec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ge2bc2e77ec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5" name="Google Shape;1015;ge2bc2e77ec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e0bf4844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e0bf4844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e2bc2e77ec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e2bc2e77ec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e2bc2e77ec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e2bc2e77ec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ge2bc2e77ec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5" name="Google Shape;1055;ge2bc2e77ec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g1dfd40bc11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1" name="Google Shape;1071;g1dfd40bc11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g1dfd40bc11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6" name="Google Shape;1076;g1dfd40bc11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4" name="Shape 1084"/>
        <p:cNvGrpSpPr/>
        <p:nvPr/>
      </p:nvGrpSpPr>
      <p:grpSpPr>
        <a:xfrm>
          <a:off x="0" y="0"/>
          <a:ext cx="0" cy="0"/>
          <a:chOff x="0" y="0"/>
          <a:chExt cx="0" cy="0"/>
        </a:xfrm>
      </p:grpSpPr>
      <p:sp>
        <p:nvSpPr>
          <p:cNvPr id="1085" name="Google Shape;1085;g1dfd40bc11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6" name="Google Shape;1086;g1dfd40bc11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g1dfd40bc11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1" name="Google Shape;1091;g1dfd40bc11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g1dfd40bc11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7" name="Google Shape;1097;g1dfd40bc11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1dfd40bc11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1dfd40bc11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g1dfd40bc11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2" name="Google Shape;1112;g1dfd40bc11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e068ef8474_0_1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e068ef8474_0_1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g1dfd40bc11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3" name="Google Shape;1123;g1dfd40bc11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g1dfd40bc11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9" name="Google Shape;1129;g1dfd40bc11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g1dfd40bc11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0" name="Google Shape;1140;g1dfd40bc11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g1dfd40bc11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5" name="Google Shape;1155;g1dfd40bc11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3" name="Shape 1163"/>
        <p:cNvGrpSpPr/>
        <p:nvPr/>
      </p:nvGrpSpPr>
      <p:grpSpPr>
        <a:xfrm>
          <a:off x="0" y="0"/>
          <a:ext cx="0" cy="0"/>
          <a:chOff x="0" y="0"/>
          <a:chExt cx="0" cy="0"/>
        </a:xfrm>
      </p:grpSpPr>
      <p:sp>
        <p:nvSpPr>
          <p:cNvPr id="1164" name="Google Shape;1164;g1dfd40bc11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5" name="Google Shape;1165;g1dfd40bc11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e068ef84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e068ef84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e068ef847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e068ef847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e2bc2e77e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e2bc2e77e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e2bc2e77e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e2bc2e77e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e2bc2e77e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e2bc2e77e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1dfd40bc118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1dfd40bc118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0" name="Google Shape;10;p2"/>
          <p:cNvGrpSpPr/>
          <p:nvPr/>
        </p:nvGrpSpPr>
        <p:grpSpPr>
          <a:xfrm>
            <a:off x="1185100" y="540000"/>
            <a:ext cx="6773700" cy="4063500"/>
            <a:chOff x="1185100" y="540000"/>
            <a:chExt cx="6773700" cy="4063500"/>
          </a:xfrm>
        </p:grpSpPr>
        <p:sp>
          <p:nvSpPr>
            <p:cNvPr id="11" name="Google Shape;11;p2"/>
            <p:cNvSpPr/>
            <p:nvPr/>
          </p:nvSpPr>
          <p:spPr>
            <a:xfrm>
              <a:off x="1185100" y="996900"/>
              <a:ext cx="6773700" cy="3606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185100" y="540000"/>
              <a:ext cx="6773700" cy="4569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470700" y="540000"/>
              <a:ext cx="488100" cy="4569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1649106" y="1225500"/>
            <a:ext cx="5845800" cy="2052600"/>
          </a:xfrm>
          <a:prstGeom prst="rect">
            <a:avLst/>
          </a:prstGeom>
        </p:spPr>
        <p:txBody>
          <a:bodyPr anchorCtr="0" anchor="ctr" bIns="0" lIns="0" spcFirstLastPara="1" rIns="0" wrap="square" tIns="0">
            <a:noAutofit/>
          </a:bodyPr>
          <a:lstStyle>
            <a:lvl1pPr lvl="0" algn="ctr">
              <a:spcBef>
                <a:spcPts val="0"/>
              </a:spcBef>
              <a:spcAft>
                <a:spcPts val="0"/>
              </a:spcAft>
              <a:buClr>
                <a:schemeClr val="dk2"/>
              </a:buClr>
              <a:buSzPts val="5200"/>
              <a:buNone/>
              <a:defRPr sz="5200">
                <a:solidFill>
                  <a:schemeClr val="dk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1649100" y="3025314"/>
            <a:ext cx="5845800" cy="5817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5" name="Shape 145"/>
        <p:cNvGrpSpPr/>
        <p:nvPr/>
      </p:nvGrpSpPr>
      <p:grpSpPr>
        <a:xfrm>
          <a:off x="0" y="0"/>
          <a:ext cx="0" cy="0"/>
          <a:chOff x="0" y="0"/>
          <a:chExt cx="0" cy="0"/>
        </a:xfrm>
      </p:grpSpPr>
      <p:pic>
        <p:nvPicPr>
          <p:cNvPr id="146" name="Google Shape;146;p11"/>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47" name="Google Shape;147;p11"/>
          <p:cNvGrpSpPr/>
          <p:nvPr/>
        </p:nvGrpSpPr>
        <p:grpSpPr>
          <a:xfrm>
            <a:off x="931900" y="379200"/>
            <a:ext cx="7939200" cy="4385100"/>
            <a:chOff x="931900" y="379200"/>
            <a:chExt cx="7939200" cy="4385100"/>
          </a:xfrm>
        </p:grpSpPr>
        <p:sp>
          <p:nvSpPr>
            <p:cNvPr id="148" name="Google Shape;148;p11"/>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 name="Google Shape;151;p11"/>
          <p:cNvSpPr txBox="1"/>
          <p:nvPr>
            <p:ph hasCustomPrompt="1" type="title"/>
          </p:nvPr>
        </p:nvSpPr>
        <p:spPr>
          <a:xfrm>
            <a:off x="1729300" y="1834300"/>
            <a:ext cx="6344400" cy="989400"/>
          </a:xfrm>
          <a:prstGeom prst="rect">
            <a:avLst/>
          </a:prstGeom>
        </p:spPr>
        <p:txBody>
          <a:bodyPr anchorCtr="0" anchor="ctr" bIns="0" lIns="0" spcFirstLastPara="1" rIns="0" wrap="square" tIns="0">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152" name="Google Shape;152;p11"/>
          <p:cNvSpPr txBox="1"/>
          <p:nvPr>
            <p:ph idx="1" type="subTitle"/>
          </p:nvPr>
        </p:nvSpPr>
        <p:spPr>
          <a:xfrm>
            <a:off x="2971650" y="4106525"/>
            <a:ext cx="3859800" cy="6126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3" name="Google Shape;153;p11">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54" name="Google Shape;154;p11">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55" name="Google Shape;155;p11">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56" name="Google Shape;156;p11">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57" name="Google Shape;157;p11">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58" name="Google Shape;158;p11">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59" name="Google Shape;159;p11">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60" name="Google Shape;160;p11">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1" name="Shape 16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162" name="Shape 162"/>
        <p:cNvGrpSpPr/>
        <p:nvPr/>
      </p:nvGrpSpPr>
      <p:grpSpPr>
        <a:xfrm>
          <a:off x="0" y="0"/>
          <a:ext cx="0" cy="0"/>
          <a:chOff x="0" y="0"/>
          <a:chExt cx="0" cy="0"/>
        </a:xfrm>
      </p:grpSpPr>
      <p:pic>
        <p:nvPicPr>
          <p:cNvPr id="163" name="Google Shape;163;p13"/>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64" name="Google Shape;164;p13"/>
          <p:cNvGrpSpPr/>
          <p:nvPr/>
        </p:nvGrpSpPr>
        <p:grpSpPr>
          <a:xfrm>
            <a:off x="931900" y="379200"/>
            <a:ext cx="7939200" cy="4385100"/>
            <a:chOff x="931900" y="379200"/>
            <a:chExt cx="7939200" cy="4385100"/>
          </a:xfrm>
        </p:grpSpPr>
        <p:sp>
          <p:nvSpPr>
            <p:cNvPr id="165" name="Google Shape;165;p13"/>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13"/>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9" name="Google Shape;169;p13"/>
          <p:cNvSpPr txBox="1"/>
          <p:nvPr>
            <p:ph idx="1" type="subTitle"/>
          </p:nvPr>
        </p:nvSpPr>
        <p:spPr>
          <a:xfrm>
            <a:off x="1816375" y="1591475"/>
            <a:ext cx="6154200" cy="2603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Clr>
                <a:schemeClr val="dk1"/>
              </a:buClr>
              <a:buSzPts val="1600"/>
              <a:buChar char="●"/>
              <a:defRPr/>
            </a:lvl1pPr>
            <a:lvl2pPr lvl="1" rtl="0" algn="ctr">
              <a:lnSpc>
                <a:spcPct val="100000"/>
              </a:lnSpc>
              <a:spcBef>
                <a:spcPts val="0"/>
              </a:spcBef>
              <a:spcAft>
                <a:spcPts val="0"/>
              </a:spcAft>
              <a:buSzPts val="1600"/>
              <a:buChar char="○"/>
              <a:defRPr/>
            </a:lvl2pPr>
            <a:lvl3pPr lvl="2" rtl="0" algn="ctr">
              <a:lnSpc>
                <a:spcPct val="100000"/>
              </a:lnSpc>
              <a:spcBef>
                <a:spcPts val="0"/>
              </a:spcBef>
              <a:spcAft>
                <a:spcPts val="0"/>
              </a:spcAft>
              <a:buSzPts val="1600"/>
              <a:buChar char="■"/>
              <a:defRPr/>
            </a:lvl3pPr>
            <a:lvl4pPr lvl="3" rtl="0" algn="ctr">
              <a:lnSpc>
                <a:spcPct val="100000"/>
              </a:lnSpc>
              <a:spcBef>
                <a:spcPts val="0"/>
              </a:spcBef>
              <a:spcAft>
                <a:spcPts val="0"/>
              </a:spcAft>
              <a:buSzPts val="1600"/>
              <a:buChar char="●"/>
              <a:defRPr/>
            </a:lvl4pPr>
            <a:lvl5pPr lvl="4" rtl="0" algn="ctr">
              <a:lnSpc>
                <a:spcPct val="100000"/>
              </a:lnSpc>
              <a:spcBef>
                <a:spcPts val="0"/>
              </a:spcBef>
              <a:spcAft>
                <a:spcPts val="0"/>
              </a:spcAft>
              <a:buSzPts val="1600"/>
              <a:buChar char="○"/>
              <a:defRPr/>
            </a:lvl5pPr>
            <a:lvl6pPr lvl="5" rtl="0" algn="ctr">
              <a:lnSpc>
                <a:spcPct val="100000"/>
              </a:lnSpc>
              <a:spcBef>
                <a:spcPts val="0"/>
              </a:spcBef>
              <a:spcAft>
                <a:spcPts val="0"/>
              </a:spcAft>
              <a:buSzPts val="1600"/>
              <a:buChar char="■"/>
              <a:defRPr/>
            </a:lvl6pPr>
            <a:lvl7pPr lvl="6" rtl="0" algn="ctr">
              <a:lnSpc>
                <a:spcPct val="100000"/>
              </a:lnSpc>
              <a:spcBef>
                <a:spcPts val="0"/>
              </a:spcBef>
              <a:spcAft>
                <a:spcPts val="0"/>
              </a:spcAft>
              <a:buSzPts val="1600"/>
              <a:buChar char="●"/>
              <a:defRPr/>
            </a:lvl7pPr>
            <a:lvl8pPr lvl="7" rtl="0" algn="ctr">
              <a:lnSpc>
                <a:spcPct val="100000"/>
              </a:lnSpc>
              <a:spcBef>
                <a:spcPts val="0"/>
              </a:spcBef>
              <a:spcAft>
                <a:spcPts val="0"/>
              </a:spcAft>
              <a:buSzPts val="1600"/>
              <a:buChar char="○"/>
              <a:defRPr/>
            </a:lvl8pPr>
            <a:lvl9pPr lvl="8" rtl="0" algn="ctr">
              <a:lnSpc>
                <a:spcPct val="100000"/>
              </a:lnSpc>
              <a:spcBef>
                <a:spcPts val="0"/>
              </a:spcBef>
              <a:spcAft>
                <a:spcPts val="0"/>
              </a:spcAft>
              <a:buSzPts val="1600"/>
              <a:buChar char="■"/>
              <a:defRPr/>
            </a:lvl9pPr>
          </a:lstStyle>
          <a:p/>
        </p:txBody>
      </p:sp>
      <p:sp>
        <p:nvSpPr>
          <p:cNvPr id="170" name="Google Shape;170;p13">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71" name="Google Shape;171;p13">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72" name="Google Shape;172;p13">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73" name="Google Shape;173;p13">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74" name="Google Shape;174;p13">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75" name="Google Shape;175;p13">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76" name="Google Shape;176;p13">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77" name="Google Shape;177;p13">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78" name="Shape 178"/>
        <p:cNvGrpSpPr/>
        <p:nvPr/>
      </p:nvGrpSpPr>
      <p:grpSpPr>
        <a:xfrm>
          <a:off x="0" y="0"/>
          <a:ext cx="0" cy="0"/>
          <a:chOff x="0" y="0"/>
          <a:chExt cx="0" cy="0"/>
        </a:xfrm>
      </p:grpSpPr>
      <p:pic>
        <p:nvPicPr>
          <p:cNvPr id="179" name="Google Shape;179;p14"/>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80" name="Google Shape;180;p14"/>
          <p:cNvGrpSpPr/>
          <p:nvPr/>
        </p:nvGrpSpPr>
        <p:grpSpPr>
          <a:xfrm>
            <a:off x="931900" y="379200"/>
            <a:ext cx="7939200" cy="4385100"/>
            <a:chOff x="931900" y="379200"/>
            <a:chExt cx="7939200" cy="4385100"/>
          </a:xfrm>
        </p:grpSpPr>
        <p:sp>
          <p:nvSpPr>
            <p:cNvPr id="181" name="Google Shape;181;p14"/>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14"/>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3600"/>
              <a:buFont typeface="Raleway Black"/>
              <a:buNone/>
              <a:defRPr>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85" name="Google Shape;185;p14"/>
          <p:cNvSpPr txBox="1"/>
          <p:nvPr>
            <p:ph idx="1" type="subTitle"/>
          </p:nvPr>
        </p:nvSpPr>
        <p:spPr>
          <a:xfrm>
            <a:off x="1814598" y="3285154"/>
            <a:ext cx="2176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86" name="Google Shape;186;p14"/>
          <p:cNvSpPr txBox="1"/>
          <p:nvPr>
            <p:ph idx="2" type="subTitle"/>
          </p:nvPr>
        </p:nvSpPr>
        <p:spPr>
          <a:xfrm>
            <a:off x="1814600" y="3654568"/>
            <a:ext cx="21765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87" name="Google Shape;187;p14"/>
          <p:cNvSpPr txBox="1"/>
          <p:nvPr>
            <p:ph idx="3" type="subTitle"/>
          </p:nvPr>
        </p:nvSpPr>
        <p:spPr>
          <a:xfrm>
            <a:off x="5811898" y="3285154"/>
            <a:ext cx="2176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88" name="Google Shape;188;p14"/>
          <p:cNvSpPr txBox="1"/>
          <p:nvPr>
            <p:ph idx="4" type="subTitle"/>
          </p:nvPr>
        </p:nvSpPr>
        <p:spPr>
          <a:xfrm>
            <a:off x="5811900" y="3654568"/>
            <a:ext cx="21765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89" name="Google Shape;189;p14">
            <a:hlinkClick/>
          </p:cNvPr>
          <p:cNvSpPr txBox="1"/>
          <p:nvPr>
            <p:ph idx="5" type="subTitle"/>
          </p:nvPr>
        </p:nvSpPr>
        <p:spPr>
          <a:xfrm>
            <a:off x="1814598" y="1481591"/>
            <a:ext cx="2176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90" name="Google Shape;190;p14"/>
          <p:cNvSpPr txBox="1"/>
          <p:nvPr>
            <p:ph idx="6" type="subTitle"/>
          </p:nvPr>
        </p:nvSpPr>
        <p:spPr>
          <a:xfrm>
            <a:off x="1814600" y="1851005"/>
            <a:ext cx="21765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91" name="Google Shape;191;p14"/>
          <p:cNvSpPr txBox="1"/>
          <p:nvPr>
            <p:ph idx="7" type="subTitle"/>
          </p:nvPr>
        </p:nvSpPr>
        <p:spPr>
          <a:xfrm>
            <a:off x="5811898" y="1481591"/>
            <a:ext cx="2176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92" name="Google Shape;192;p14"/>
          <p:cNvSpPr txBox="1"/>
          <p:nvPr>
            <p:ph idx="8" type="subTitle"/>
          </p:nvPr>
        </p:nvSpPr>
        <p:spPr>
          <a:xfrm>
            <a:off x="5811900" y="1851005"/>
            <a:ext cx="21765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93" name="Google Shape;193;p14">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94" name="Google Shape;194;p14">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95" name="Google Shape;195;p14">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96" name="Google Shape;196;p14">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97" name="Google Shape;197;p14">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98" name="Google Shape;198;p14">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99" name="Google Shape;199;p14">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00" name="Google Shape;200;p14">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201" name="Shape 201"/>
        <p:cNvGrpSpPr/>
        <p:nvPr/>
      </p:nvGrpSpPr>
      <p:grpSpPr>
        <a:xfrm>
          <a:off x="0" y="0"/>
          <a:ext cx="0" cy="0"/>
          <a:chOff x="0" y="0"/>
          <a:chExt cx="0" cy="0"/>
        </a:xfrm>
      </p:grpSpPr>
      <p:pic>
        <p:nvPicPr>
          <p:cNvPr id="202" name="Google Shape;202;p15"/>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203" name="Google Shape;203;p15"/>
          <p:cNvGrpSpPr/>
          <p:nvPr/>
        </p:nvGrpSpPr>
        <p:grpSpPr>
          <a:xfrm>
            <a:off x="1954088" y="379200"/>
            <a:ext cx="5894825" cy="4385100"/>
            <a:chOff x="1954088" y="379200"/>
            <a:chExt cx="5894825" cy="4385100"/>
          </a:xfrm>
        </p:grpSpPr>
        <p:sp>
          <p:nvSpPr>
            <p:cNvPr id="204" name="Google Shape;204;p15"/>
            <p:cNvSpPr/>
            <p:nvPr/>
          </p:nvSpPr>
          <p:spPr>
            <a:xfrm>
              <a:off x="1954100" y="836100"/>
              <a:ext cx="5894700" cy="39282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a:off x="7360813" y="379200"/>
              <a:ext cx="4881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
            <p:cNvSpPr/>
            <p:nvPr/>
          </p:nvSpPr>
          <p:spPr>
            <a:xfrm>
              <a:off x="1954088" y="379200"/>
              <a:ext cx="54066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 name="Google Shape;207;p15"/>
          <p:cNvSpPr txBox="1"/>
          <p:nvPr>
            <p:ph type="title"/>
          </p:nvPr>
        </p:nvSpPr>
        <p:spPr>
          <a:xfrm>
            <a:off x="2473162" y="3385525"/>
            <a:ext cx="4856700" cy="572700"/>
          </a:xfrm>
          <a:prstGeom prst="rect">
            <a:avLst/>
          </a:prstGeom>
        </p:spPr>
        <p:txBody>
          <a:bodyPr anchorCtr="0" anchor="ctr" bIns="0" lIns="0" spcFirstLastPara="1" rIns="0" wrap="square" tIns="0">
            <a:noAutofit/>
          </a:bodyPr>
          <a:lstStyle>
            <a:lvl1pPr lvl="0" rtl="0" algn="ctr">
              <a:spcBef>
                <a:spcPts val="0"/>
              </a:spcBef>
              <a:spcAft>
                <a:spcPts val="0"/>
              </a:spcAft>
              <a:buSzPts val="1600"/>
              <a:buFont typeface="Raleway ExtraBold"/>
              <a:buNone/>
              <a:defRPr sz="1600">
                <a:latin typeface="Raleway ExtraBold"/>
                <a:ea typeface="Raleway ExtraBold"/>
                <a:cs typeface="Raleway ExtraBold"/>
                <a:sym typeface="Raleway ExtraBold"/>
              </a:defRPr>
            </a:lvl1pPr>
            <a:lvl2pPr lvl="1" rtl="0">
              <a:spcBef>
                <a:spcPts val="0"/>
              </a:spcBef>
              <a:spcAft>
                <a:spcPts val="0"/>
              </a:spcAft>
              <a:buSzPts val="1600"/>
              <a:buNone/>
              <a:defRPr sz="1600">
                <a:latin typeface="Tajawal"/>
                <a:ea typeface="Tajawal"/>
                <a:cs typeface="Tajawal"/>
                <a:sym typeface="Tajawal"/>
              </a:defRPr>
            </a:lvl2pPr>
            <a:lvl3pPr lvl="2" rtl="0">
              <a:spcBef>
                <a:spcPts val="0"/>
              </a:spcBef>
              <a:spcAft>
                <a:spcPts val="0"/>
              </a:spcAft>
              <a:buSzPts val="1600"/>
              <a:buNone/>
              <a:defRPr sz="1600">
                <a:latin typeface="Tajawal"/>
                <a:ea typeface="Tajawal"/>
                <a:cs typeface="Tajawal"/>
                <a:sym typeface="Tajawal"/>
              </a:defRPr>
            </a:lvl3pPr>
            <a:lvl4pPr lvl="3" rtl="0">
              <a:spcBef>
                <a:spcPts val="0"/>
              </a:spcBef>
              <a:spcAft>
                <a:spcPts val="0"/>
              </a:spcAft>
              <a:buSzPts val="1600"/>
              <a:buNone/>
              <a:defRPr sz="1600">
                <a:latin typeface="Tajawal"/>
                <a:ea typeface="Tajawal"/>
                <a:cs typeface="Tajawal"/>
                <a:sym typeface="Tajawal"/>
              </a:defRPr>
            </a:lvl4pPr>
            <a:lvl5pPr lvl="4" rtl="0">
              <a:spcBef>
                <a:spcPts val="0"/>
              </a:spcBef>
              <a:spcAft>
                <a:spcPts val="0"/>
              </a:spcAft>
              <a:buSzPts val="1600"/>
              <a:buNone/>
              <a:defRPr sz="1600">
                <a:latin typeface="Tajawal"/>
                <a:ea typeface="Tajawal"/>
                <a:cs typeface="Tajawal"/>
                <a:sym typeface="Tajawal"/>
              </a:defRPr>
            </a:lvl5pPr>
            <a:lvl6pPr lvl="5" rtl="0">
              <a:spcBef>
                <a:spcPts val="0"/>
              </a:spcBef>
              <a:spcAft>
                <a:spcPts val="0"/>
              </a:spcAft>
              <a:buSzPts val="1600"/>
              <a:buNone/>
              <a:defRPr sz="1600">
                <a:latin typeface="Tajawal"/>
                <a:ea typeface="Tajawal"/>
                <a:cs typeface="Tajawal"/>
                <a:sym typeface="Tajawal"/>
              </a:defRPr>
            </a:lvl6pPr>
            <a:lvl7pPr lvl="6" rtl="0">
              <a:spcBef>
                <a:spcPts val="0"/>
              </a:spcBef>
              <a:spcAft>
                <a:spcPts val="0"/>
              </a:spcAft>
              <a:buSzPts val="1600"/>
              <a:buNone/>
              <a:defRPr sz="1600">
                <a:latin typeface="Tajawal"/>
                <a:ea typeface="Tajawal"/>
                <a:cs typeface="Tajawal"/>
                <a:sym typeface="Tajawal"/>
              </a:defRPr>
            </a:lvl7pPr>
            <a:lvl8pPr lvl="7" rtl="0">
              <a:spcBef>
                <a:spcPts val="0"/>
              </a:spcBef>
              <a:spcAft>
                <a:spcPts val="0"/>
              </a:spcAft>
              <a:buSzPts val="1600"/>
              <a:buNone/>
              <a:defRPr sz="1600">
                <a:latin typeface="Tajawal"/>
                <a:ea typeface="Tajawal"/>
                <a:cs typeface="Tajawal"/>
                <a:sym typeface="Tajawal"/>
              </a:defRPr>
            </a:lvl8pPr>
            <a:lvl9pPr lvl="8" rtl="0">
              <a:spcBef>
                <a:spcPts val="0"/>
              </a:spcBef>
              <a:spcAft>
                <a:spcPts val="0"/>
              </a:spcAft>
              <a:buSzPts val="1600"/>
              <a:buNone/>
              <a:defRPr sz="1600">
                <a:latin typeface="Tajawal"/>
                <a:ea typeface="Tajawal"/>
                <a:cs typeface="Tajawal"/>
                <a:sym typeface="Tajawal"/>
              </a:defRPr>
            </a:lvl9pPr>
          </a:lstStyle>
          <a:p/>
        </p:txBody>
      </p:sp>
      <p:sp>
        <p:nvSpPr>
          <p:cNvPr id="208" name="Google Shape;208;p15"/>
          <p:cNvSpPr txBox="1"/>
          <p:nvPr>
            <p:ph idx="2" type="title"/>
          </p:nvPr>
        </p:nvSpPr>
        <p:spPr>
          <a:xfrm>
            <a:off x="2473174" y="2088475"/>
            <a:ext cx="4856700" cy="1294500"/>
          </a:xfrm>
          <a:prstGeom prst="rect">
            <a:avLst/>
          </a:prstGeom>
        </p:spPr>
        <p:txBody>
          <a:bodyPr anchorCtr="0" anchor="ctr" bIns="0" lIns="0" spcFirstLastPara="1" rIns="0" wrap="square" tIns="0">
            <a:noAutofit/>
          </a:bodyPr>
          <a:lstStyle>
            <a:lvl1pPr lvl="0" rtl="0" algn="ctr">
              <a:spcBef>
                <a:spcPts val="0"/>
              </a:spcBef>
              <a:spcAft>
                <a:spcPts val="0"/>
              </a:spcAft>
              <a:buSzPts val="1600"/>
              <a:buFont typeface="Tajawal"/>
              <a:buNone/>
              <a:defRPr sz="2300">
                <a:solidFill>
                  <a:schemeClr val="dk2"/>
                </a:solidFill>
                <a:latin typeface="Tajawal"/>
                <a:ea typeface="Tajawal"/>
                <a:cs typeface="Tajawal"/>
                <a:sym typeface="Tajawal"/>
              </a:defRPr>
            </a:lvl1pPr>
            <a:lvl2pPr lvl="1" rtl="0">
              <a:spcBef>
                <a:spcPts val="0"/>
              </a:spcBef>
              <a:spcAft>
                <a:spcPts val="0"/>
              </a:spcAft>
              <a:buSzPts val="1600"/>
              <a:buFont typeface="Tajawal"/>
              <a:buNone/>
              <a:defRPr sz="1600">
                <a:latin typeface="Tajawal"/>
                <a:ea typeface="Tajawal"/>
                <a:cs typeface="Tajawal"/>
                <a:sym typeface="Tajawal"/>
              </a:defRPr>
            </a:lvl2pPr>
            <a:lvl3pPr lvl="2" rtl="0">
              <a:spcBef>
                <a:spcPts val="0"/>
              </a:spcBef>
              <a:spcAft>
                <a:spcPts val="0"/>
              </a:spcAft>
              <a:buSzPts val="1600"/>
              <a:buFont typeface="Tajawal"/>
              <a:buNone/>
              <a:defRPr sz="1600">
                <a:latin typeface="Tajawal"/>
                <a:ea typeface="Tajawal"/>
                <a:cs typeface="Tajawal"/>
                <a:sym typeface="Tajawal"/>
              </a:defRPr>
            </a:lvl3pPr>
            <a:lvl4pPr lvl="3" rtl="0">
              <a:spcBef>
                <a:spcPts val="0"/>
              </a:spcBef>
              <a:spcAft>
                <a:spcPts val="0"/>
              </a:spcAft>
              <a:buSzPts val="1600"/>
              <a:buFont typeface="Tajawal"/>
              <a:buNone/>
              <a:defRPr sz="1600">
                <a:latin typeface="Tajawal"/>
                <a:ea typeface="Tajawal"/>
                <a:cs typeface="Tajawal"/>
                <a:sym typeface="Tajawal"/>
              </a:defRPr>
            </a:lvl4pPr>
            <a:lvl5pPr lvl="4" rtl="0">
              <a:spcBef>
                <a:spcPts val="0"/>
              </a:spcBef>
              <a:spcAft>
                <a:spcPts val="0"/>
              </a:spcAft>
              <a:buSzPts val="1600"/>
              <a:buFont typeface="Tajawal"/>
              <a:buNone/>
              <a:defRPr sz="1600">
                <a:latin typeface="Tajawal"/>
                <a:ea typeface="Tajawal"/>
                <a:cs typeface="Tajawal"/>
                <a:sym typeface="Tajawal"/>
              </a:defRPr>
            </a:lvl5pPr>
            <a:lvl6pPr lvl="5" rtl="0">
              <a:spcBef>
                <a:spcPts val="0"/>
              </a:spcBef>
              <a:spcAft>
                <a:spcPts val="0"/>
              </a:spcAft>
              <a:buSzPts val="1600"/>
              <a:buFont typeface="Tajawal"/>
              <a:buNone/>
              <a:defRPr sz="1600">
                <a:latin typeface="Tajawal"/>
                <a:ea typeface="Tajawal"/>
                <a:cs typeface="Tajawal"/>
                <a:sym typeface="Tajawal"/>
              </a:defRPr>
            </a:lvl6pPr>
            <a:lvl7pPr lvl="6" rtl="0">
              <a:spcBef>
                <a:spcPts val="0"/>
              </a:spcBef>
              <a:spcAft>
                <a:spcPts val="0"/>
              </a:spcAft>
              <a:buSzPts val="1600"/>
              <a:buFont typeface="Tajawal"/>
              <a:buNone/>
              <a:defRPr sz="1600">
                <a:latin typeface="Tajawal"/>
                <a:ea typeface="Tajawal"/>
                <a:cs typeface="Tajawal"/>
                <a:sym typeface="Tajawal"/>
              </a:defRPr>
            </a:lvl7pPr>
            <a:lvl8pPr lvl="7" rtl="0">
              <a:spcBef>
                <a:spcPts val="0"/>
              </a:spcBef>
              <a:spcAft>
                <a:spcPts val="0"/>
              </a:spcAft>
              <a:buSzPts val="1600"/>
              <a:buFont typeface="Tajawal"/>
              <a:buNone/>
              <a:defRPr sz="1600">
                <a:latin typeface="Tajawal"/>
                <a:ea typeface="Tajawal"/>
                <a:cs typeface="Tajawal"/>
                <a:sym typeface="Tajawal"/>
              </a:defRPr>
            </a:lvl8pPr>
            <a:lvl9pPr lvl="8" rtl="0">
              <a:spcBef>
                <a:spcPts val="0"/>
              </a:spcBef>
              <a:spcAft>
                <a:spcPts val="0"/>
              </a:spcAft>
              <a:buSzPts val="1600"/>
              <a:buFont typeface="Tajawal"/>
              <a:buNone/>
              <a:defRPr sz="1600">
                <a:latin typeface="Tajawal"/>
                <a:ea typeface="Tajawal"/>
                <a:cs typeface="Tajawal"/>
                <a:sym typeface="Tajawal"/>
              </a:defRPr>
            </a:lvl9pPr>
          </a:lstStyle>
          <a:p/>
        </p:txBody>
      </p:sp>
      <p:sp>
        <p:nvSpPr>
          <p:cNvPr id="209" name="Google Shape;209;p15">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10" name="Google Shape;210;p15">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11" name="Google Shape;211;p15">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12" name="Google Shape;212;p15">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13" name="Google Shape;213;p15">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14" name="Google Shape;214;p15">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15" name="Google Shape;215;p15">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16" name="Google Shape;216;p15">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217" name="Shape 217"/>
        <p:cNvGrpSpPr/>
        <p:nvPr/>
      </p:nvGrpSpPr>
      <p:grpSpPr>
        <a:xfrm>
          <a:off x="0" y="0"/>
          <a:ext cx="0" cy="0"/>
          <a:chOff x="0" y="0"/>
          <a:chExt cx="0" cy="0"/>
        </a:xfrm>
      </p:grpSpPr>
      <p:pic>
        <p:nvPicPr>
          <p:cNvPr id="218" name="Google Shape;218;p16"/>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219" name="Google Shape;219;p16"/>
          <p:cNvGrpSpPr/>
          <p:nvPr/>
        </p:nvGrpSpPr>
        <p:grpSpPr>
          <a:xfrm>
            <a:off x="931900" y="379200"/>
            <a:ext cx="7939200" cy="4385100"/>
            <a:chOff x="931900" y="379200"/>
            <a:chExt cx="7939200" cy="4385100"/>
          </a:xfrm>
        </p:grpSpPr>
        <p:sp>
          <p:nvSpPr>
            <p:cNvPr id="220" name="Google Shape;220;p16"/>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6"/>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6"/>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 name="Google Shape;223;p16"/>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3600"/>
              <a:buFont typeface="Raleway Black"/>
              <a:buNone/>
              <a:defRPr>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224" name="Google Shape;224;p16"/>
          <p:cNvSpPr txBox="1"/>
          <p:nvPr>
            <p:ph idx="1" type="subTitle"/>
          </p:nvPr>
        </p:nvSpPr>
        <p:spPr>
          <a:xfrm>
            <a:off x="1451175" y="2989750"/>
            <a:ext cx="18780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25" name="Google Shape;225;p16"/>
          <p:cNvSpPr txBox="1"/>
          <p:nvPr>
            <p:ph idx="2" type="subTitle"/>
          </p:nvPr>
        </p:nvSpPr>
        <p:spPr>
          <a:xfrm>
            <a:off x="1451175" y="3459550"/>
            <a:ext cx="18780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26" name="Google Shape;226;p16"/>
          <p:cNvSpPr txBox="1"/>
          <p:nvPr>
            <p:ph idx="3" type="subTitle"/>
          </p:nvPr>
        </p:nvSpPr>
        <p:spPr>
          <a:xfrm>
            <a:off x="6457825" y="2989750"/>
            <a:ext cx="18780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27" name="Google Shape;227;p16"/>
          <p:cNvSpPr txBox="1"/>
          <p:nvPr>
            <p:ph idx="4" type="subTitle"/>
          </p:nvPr>
        </p:nvSpPr>
        <p:spPr>
          <a:xfrm>
            <a:off x="6457825" y="3459550"/>
            <a:ext cx="18780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28" name="Google Shape;228;p16"/>
          <p:cNvSpPr txBox="1"/>
          <p:nvPr>
            <p:ph idx="5" type="subTitle"/>
          </p:nvPr>
        </p:nvSpPr>
        <p:spPr>
          <a:xfrm>
            <a:off x="3954500" y="2989750"/>
            <a:ext cx="18780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29" name="Google Shape;229;p16"/>
          <p:cNvSpPr txBox="1"/>
          <p:nvPr>
            <p:ph idx="6" type="subTitle"/>
          </p:nvPr>
        </p:nvSpPr>
        <p:spPr>
          <a:xfrm>
            <a:off x="3954500" y="3459550"/>
            <a:ext cx="18780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30" name="Google Shape;230;p16">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31" name="Google Shape;231;p16">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32" name="Google Shape;232;p16">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33" name="Google Shape;233;p16">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34" name="Google Shape;234;p16">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35" name="Google Shape;235;p16">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36" name="Google Shape;236;p16">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37" name="Google Shape;237;p16">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238" name="Shape 238"/>
        <p:cNvGrpSpPr/>
        <p:nvPr/>
      </p:nvGrpSpPr>
      <p:grpSpPr>
        <a:xfrm>
          <a:off x="0" y="0"/>
          <a:ext cx="0" cy="0"/>
          <a:chOff x="0" y="0"/>
          <a:chExt cx="0" cy="0"/>
        </a:xfrm>
      </p:grpSpPr>
      <p:pic>
        <p:nvPicPr>
          <p:cNvPr id="239" name="Google Shape;239;p17"/>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240" name="Google Shape;240;p17"/>
          <p:cNvGrpSpPr/>
          <p:nvPr/>
        </p:nvGrpSpPr>
        <p:grpSpPr>
          <a:xfrm>
            <a:off x="931900" y="379200"/>
            <a:ext cx="7939200" cy="4385100"/>
            <a:chOff x="931900" y="379200"/>
            <a:chExt cx="7939200" cy="4385100"/>
          </a:xfrm>
        </p:grpSpPr>
        <p:sp>
          <p:nvSpPr>
            <p:cNvPr id="241" name="Google Shape;241;p17"/>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7"/>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7"/>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17"/>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3600"/>
              <a:buFont typeface="Raleway Black"/>
              <a:buNone/>
              <a:defRPr>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245" name="Google Shape;245;p17"/>
          <p:cNvSpPr txBox="1"/>
          <p:nvPr>
            <p:ph idx="1" type="subTitle"/>
          </p:nvPr>
        </p:nvSpPr>
        <p:spPr>
          <a:xfrm>
            <a:off x="1455550" y="3389725"/>
            <a:ext cx="1789500" cy="43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46" name="Google Shape;246;p17"/>
          <p:cNvSpPr txBox="1"/>
          <p:nvPr>
            <p:ph idx="2" type="subTitle"/>
          </p:nvPr>
        </p:nvSpPr>
        <p:spPr>
          <a:xfrm>
            <a:off x="1455550" y="3822625"/>
            <a:ext cx="1789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47" name="Google Shape;247;p17"/>
          <p:cNvSpPr txBox="1"/>
          <p:nvPr>
            <p:ph idx="3" type="subTitle"/>
          </p:nvPr>
        </p:nvSpPr>
        <p:spPr>
          <a:xfrm>
            <a:off x="1455550" y="1573850"/>
            <a:ext cx="1789500" cy="43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48" name="Google Shape;248;p17"/>
          <p:cNvSpPr txBox="1"/>
          <p:nvPr>
            <p:ph idx="4" type="subTitle"/>
          </p:nvPr>
        </p:nvSpPr>
        <p:spPr>
          <a:xfrm>
            <a:off x="1455550" y="2006750"/>
            <a:ext cx="1789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49" name="Google Shape;249;p17"/>
          <p:cNvSpPr txBox="1"/>
          <p:nvPr>
            <p:ph idx="5" type="subTitle"/>
          </p:nvPr>
        </p:nvSpPr>
        <p:spPr>
          <a:xfrm>
            <a:off x="3998750" y="3389725"/>
            <a:ext cx="1789500" cy="43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50" name="Google Shape;250;p17"/>
          <p:cNvSpPr txBox="1"/>
          <p:nvPr>
            <p:ph idx="6" type="subTitle"/>
          </p:nvPr>
        </p:nvSpPr>
        <p:spPr>
          <a:xfrm>
            <a:off x="3998750" y="3822625"/>
            <a:ext cx="1789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51" name="Google Shape;251;p17"/>
          <p:cNvSpPr txBox="1"/>
          <p:nvPr>
            <p:ph idx="7" type="subTitle"/>
          </p:nvPr>
        </p:nvSpPr>
        <p:spPr>
          <a:xfrm>
            <a:off x="3998750" y="1573850"/>
            <a:ext cx="1789500" cy="43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52" name="Google Shape;252;p17"/>
          <p:cNvSpPr txBox="1"/>
          <p:nvPr>
            <p:ph idx="8" type="subTitle"/>
          </p:nvPr>
        </p:nvSpPr>
        <p:spPr>
          <a:xfrm>
            <a:off x="3998750" y="2006750"/>
            <a:ext cx="1789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53" name="Google Shape;253;p17"/>
          <p:cNvSpPr txBox="1"/>
          <p:nvPr>
            <p:ph idx="9" type="subTitle"/>
          </p:nvPr>
        </p:nvSpPr>
        <p:spPr>
          <a:xfrm>
            <a:off x="6541950" y="3389725"/>
            <a:ext cx="1789500" cy="43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54" name="Google Shape;254;p17"/>
          <p:cNvSpPr txBox="1"/>
          <p:nvPr>
            <p:ph idx="13" type="subTitle"/>
          </p:nvPr>
        </p:nvSpPr>
        <p:spPr>
          <a:xfrm>
            <a:off x="6541950" y="3822625"/>
            <a:ext cx="1789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55" name="Google Shape;255;p17"/>
          <p:cNvSpPr txBox="1"/>
          <p:nvPr>
            <p:ph idx="14" type="subTitle"/>
          </p:nvPr>
        </p:nvSpPr>
        <p:spPr>
          <a:xfrm>
            <a:off x="6541950" y="1573850"/>
            <a:ext cx="1789500" cy="43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56" name="Google Shape;256;p17"/>
          <p:cNvSpPr txBox="1"/>
          <p:nvPr>
            <p:ph idx="15" type="subTitle"/>
          </p:nvPr>
        </p:nvSpPr>
        <p:spPr>
          <a:xfrm>
            <a:off x="6541950" y="2006750"/>
            <a:ext cx="1789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57" name="Google Shape;257;p17">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58" name="Google Shape;258;p17">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59" name="Google Shape;259;p17">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60" name="Google Shape;260;p17">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61" name="Google Shape;261;p17">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62" name="Google Shape;262;p17">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63" name="Google Shape;263;p17">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64" name="Google Shape;264;p17">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
    <p:spTree>
      <p:nvGrpSpPr>
        <p:cNvPr id="265" name="Shape 265"/>
        <p:cNvGrpSpPr/>
        <p:nvPr/>
      </p:nvGrpSpPr>
      <p:grpSpPr>
        <a:xfrm>
          <a:off x="0" y="0"/>
          <a:ext cx="0" cy="0"/>
          <a:chOff x="0" y="0"/>
          <a:chExt cx="0" cy="0"/>
        </a:xfrm>
      </p:grpSpPr>
      <p:pic>
        <p:nvPicPr>
          <p:cNvPr id="266" name="Google Shape;266;p18"/>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267" name="Google Shape;267;p18"/>
          <p:cNvGrpSpPr/>
          <p:nvPr/>
        </p:nvGrpSpPr>
        <p:grpSpPr>
          <a:xfrm>
            <a:off x="931900" y="379200"/>
            <a:ext cx="7939200" cy="4385100"/>
            <a:chOff x="931900" y="379200"/>
            <a:chExt cx="7939200" cy="4385100"/>
          </a:xfrm>
        </p:grpSpPr>
        <p:sp>
          <p:nvSpPr>
            <p:cNvPr id="268" name="Google Shape;268;p18"/>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8"/>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 name="Google Shape;271;p18"/>
          <p:cNvSpPr txBox="1"/>
          <p:nvPr>
            <p:ph hasCustomPrompt="1" type="title"/>
          </p:nvPr>
        </p:nvSpPr>
        <p:spPr>
          <a:xfrm flipH="1">
            <a:off x="6033788" y="3367750"/>
            <a:ext cx="2304600" cy="6126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72" name="Google Shape;272;p18"/>
          <p:cNvSpPr txBox="1"/>
          <p:nvPr>
            <p:ph idx="1" type="subTitle"/>
          </p:nvPr>
        </p:nvSpPr>
        <p:spPr>
          <a:xfrm flipH="1">
            <a:off x="6033763" y="3980350"/>
            <a:ext cx="2304600" cy="727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73" name="Google Shape;273;p18"/>
          <p:cNvSpPr txBox="1"/>
          <p:nvPr>
            <p:ph hasCustomPrompt="1" idx="2" type="title"/>
          </p:nvPr>
        </p:nvSpPr>
        <p:spPr>
          <a:xfrm flipH="1">
            <a:off x="4981863" y="1347325"/>
            <a:ext cx="2304600" cy="6126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74" name="Google Shape;274;p18"/>
          <p:cNvSpPr txBox="1"/>
          <p:nvPr>
            <p:ph idx="3" type="subTitle"/>
          </p:nvPr>
        </p:nvSpPr>
        <p:spPr>
          <a:xfrm flipH="1">
            <a:off x="4981838" y="1959925"/>
            <a:ext cx="2304600" cy="727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75" name="Google Shape;275;p18"/>
          <p:cNvSpPr txBox="1"/>
          <p:nvPr>
            <p:ph hasCustomPrompt="1" idx="4" type="title"/>
          </p:nvPr>
        </p:nvSpPr>
        <p:spPr>
          <a:xfrm flipH="1">
            <a:off x="1953113" y="3415150"/>
            <a:ext cx="2304600" cy="6126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76" name="Google Shape;276;p18"/>
          <p:cNvSpPr txBox="1"/>
          <p:nvPr>
            <p:ph idx="5" type="subTitle"/>
          </p:nvPr>
        </p:nvSpPr>
        <p:spPr>
          <a:xfrm flipH="1">
            <a:off x="1953088" y="4027750"/>
            <a:ext cx="2304600" cy="727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77" name="Google Shape;277;p18"/>
          <p:cNvSpPr txBox="1"/>
          <p:nvPr>
            <p:ph hasCustomPrompt="1" idx="6" type="title"/>
          </p:nvPr>
        </p:nvSpPr>
        <p:spPr>
          <a:xfrm flipH="1">
            <a:off x="1448588" y="1183950"/>
            <a:ext cx="2304600" cy="6126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78" name="Google Shape;278;p18"/>
          <p:cNvSpPr txBox="1"/>
          <p:nvPr>
            <p:ph idx="7" type="subTitle"/>
          </p:nvPr>
        </p:nvSpPr>
        <p:spPr>
          <a:xfrm flipH="1">
            <a:off x="1448563" y="1796550"/>
            <a:ext cx="2304600" cy="727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79" name="Google Shape;279;p18">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80" name="Google Shape;280;p18">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81" name="Google Shape;281;p18">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82" name="Google Shape;282;p18">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83" name="Google Shape;283;p18">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84" name="Google Shape;284;p18">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85" name="Google Shape;285;p18">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86" name="Google Shape;286;p18">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
    <p:spTree>
      <p:nvGrpSpPr>
        <p:cNvPr id="287" name="Shape 287"/>
        <p:cNvGrpSpPr/>
        <p:nvPr/>
      </p:nvGrpSpPr>
      <p:grpSpPr>
        <a:xfrm>
          <a:off x="0" y="0"/>
          <a:ext cx="0" cy="0"/>
          <a:chOff x="0" y="0"/>
          <a:chExt cx="0" cy="0"/>
        </a:xfrm>
      </p:grpSpPr>
      <p:pic>
        <p:nvPicPr>
          <p:cNvPr id="288" name="Google Shape;288;p19"/>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289" name="Google Shape;289;p19"/>
          <p:cNvGrpSpPr/>
          <p:nvPr/>
        </p:nvGrpSpPr>
        <p:grpSpPr>
          <a:xfrm>
            <a:off x="931900" y="379200"/>
            <a:ext cx="7939200" cy="4385100"/>
            <a:chOff x="931900" y="379200"/>
            <a:chExt cx="7939200" cy="4385100"/>
          </a:xfrm>
        </p:grpSpPr>
        <p:sp>
          <p:nvSpPr>
            <p:cNvPr id="290" name="Google Shape;290;p19"/>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9"/>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19"/>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3600"/>
              <a:buFont typeface="Raleway Black"/>
              <a:buNone/>
              <a:defRPr>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294" name="Google Shape;294;p19"/>
          <p:cNvSpPr txBox="1"/>
          <p:nvPr>
            <p:ph idx="1" type="subTitle"/>
          </p:nvPr>
        </p:nvSpPr>
        <p:spPr>
          <a:xfrm flipH="1">
            <a:off x="1988400" y="2224225"/>
            <a:ext cx="2583600" cy="14421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95" name="Google Shape;295;p19">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96" name="Google Shape;296;p19">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97" name="Google Shape;297;p19">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98" name="Google Shape;298;p19">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99" name="Google Shape;299;p19">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00" name="Google Shape;300;p19">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01" name="Google Shape;301;p19">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02" name="Google Shape;302;p19">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6_1">
    <p:spTree>
      <p:nvGrpSpPr>
        <p:cNvPr id="303" name="Shape 303"/>
        <p:cNvGrpSpPr/>
        <p:nvPr/>
      </p:nvGrpSpPr>
      <p:grpSpPr>
        <a:xfrm>
          <a:off x="0" y="0"/>
          <a:ext cx="0" cy="0"/>
          <a:chOff x="0" y="0"/>
          <a:chExt cx="0" cy="0"/>
        </a:xfrm>
      </p:grpSpPr>
      <p:pic>
        <p:nvPicPr>
          <p:cNvPr id="304" name="Google Shape;304;p20"/>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305" name="Google Shape;305;p20"/>
          <p:cNvGrpSpPr/>
          <p:nvPr/>
        </p:nvGrpSpPr>
        <p:grpSpPr>
          <a:xfrm>
            <a:off x="931900" y="379200"/>
            <a:ext cx="7939200" cy="4385100"/>
            <a:chOff x="931900" y="379200"/>
            <a:chExt cx="7939200" cy="4385100"/>
          </a:xfrm>
        </p:grpSpPr>
        <p:sp>
          <p:nvSpPr>
            <p:cNvPr id="306" name="Google Shape;306;p20"/>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0"/>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0"/>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 name="Google Shape;309;p20"/>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3600"/>
              <a:buFont typeface="Raleway Black"/>
              <a:buNone/>
              <a:defRPr>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310" name="Google Shape;310;p20"/>
          <p:cNvSpPr txBox="1"/>
          <p:nvPr>
            <p:ph idx="1" type="subTitle"/>
          </p:nvPr>
        </p:nvSpPr>
        <p:spPr>
          <a:xfrm flipH="1">
            <a:off x="5159550" y="2224225"/>
            <a:ext cx="2583600" cy="14421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11" name="Google Shape;311;p20">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12" name="Google Shape;312;p20">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13" name="Google Shape;313;p20">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14" name="Google Shape;314;p20">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15" name="Google Shape;315;p20">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16" name="Google Shape;316;p20">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17" name="Google Shape;317;p20">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18" name="Google Shape;318;p20">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pic>
        <p:nvPicPr>
          <p:cNvPr id="17" name="Google Shape;17;p3"/>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8" name="Google Shape;18;p3"/>
          <p:cNvGrpSpPr/>
          <p:nvPr/>
        </p:nvGrpSpPr>
        <p:grpSpPr>
          <a:xfrm>
            <a:off x="1411050" y="379256"/>
            <a:ext cx="6981000" cy="4385069"/>
            <a:chOff x="1411050" y="379256"/>
            <a:chExt cx="6981000" cy="4385069"/>
          </a:xfrm>
        </p:grpSpPr>
        <p:sp>
          <p:nvSpPr>
            <p:cNvPr id="19" name="Google Shape;19;p3"/>
            <p:cNvSpPr/>
            <p:nvPr/>
          </p:nvSpPr>
          <p:spPr>
            <a:xfrm flipH="1">
              <a:off x="5454429" y="379256"/>
              <a:ext cx="2489700" cy="1196400"/>
            </a:xfrm>
            <a:prstGeom prst="roundRect">
              <a:avLst>
                <a:gd fmla="val 0" name="adj"/>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flipH="1">
              <a:off x="1411050" y="829825"/>
              <a:ext cx="6981000" cy="39345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2570850" y="2366563"/>
            <a:ext cx="4661400" cy="762300"/>
          </a:xfrm>
          <a:prstGeom prst="rect">
            <a:avLst/>
          </a:prstGeom>
        </p:spPr>
        <p:txBody>
          <a:bodyPr anchorCtr="0" anchor="ctr" bIns="0" lIns="0" spcFirstLastPara="1" rIns="0" wrap="square" tIns="0">
            <a:noAutofit/>
          </a:bodyPr>
          <a:lstStyle>
            <a:lvl1pPr lvl="0" rtl="0" algn="ctr">
              <a:spcBef>
                <a:spcPts val="0"/>
              </a:spcBef>
              <a:spcAft>
                <a:spcPts val="0"/>
              </a:spcAft>
              <a:buSzPts val="4200"/>
              <a:buNone/>
              <a:defRPr sz="4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2" name="Google Shape;22;p3"/>
          <p:cNvSpPr txBox="1"/>
          <p:nvPr>
            <p:ph idx="1" type="subTitle"/>
          </p:nvPr>
        </p:nvSpPr>
        <p:spPr>
          <a:xfrm>
            <a:off x="3159975" y="3992000"/>
            <a:ext cx="3483000" cy="7014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100"/>
              <a:buNone/>
              <a:defRPr sz="20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3" name="Google Shape;23;p3"/>
          <p:cNvSpPr txBox="1"/>
          <p:nvPr>
            <p:ph hasCustomPrompt="1" idx="2" type="title"/>
          </p:nvPr>
        </p:nvSpPr>
        <p:spPr>
          <a:xfrm>
            <a:off x="4244000" y="1256362"/>
            <a:ext cx="1299000" cy="1065600"/>
          </a:xfrm>
          <a:prstGeom prst="rect">
            <a:avLst/>
          </a:prstGeom>
        </p:spPr>
        <p:txBody>
          <a:bodyPr anchorCtr="0" anchor="ctr" bIns="0" lIns="0" spcFirstLastPara="1" rIns="0" wrap="square" tIns="0">
            <a:noAutofit/>
          </a:bodyPr>
          <a:lstStyle>
            <a:lvl1pPr lvl="0" rtl="0" algn="ctr">
              <a:spcBef>
                <a:spcPts val="0"/>
              </a:spcBef>
              <a:spcAft>
                <a:spcPts val="0"/>
              </a:spcAft>
              <a:buSzPts val="7200"/>
              <a:buNone/>
              <a:defRPr sz="60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24" name="Google Shape;24;p3">
            <a:hlinkClick/>
          </p:cNvPr>
          <p:cNvSpPr/>
          <p:nvPr/>
        </p:nvSpPr>
        <p:spPr>
          <a:xfrm>
            <a:off x="18500" y="3619106"/>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5" name="Google Shape;25;p3">
            <a:hlinkClick/>
          </p:cNvPr>
          <p:cNvSpPr/>
          <p:nvPr/>
        </p:nvSpPr>
        <p:spPr>
          <a:xfrm>
            <a:off x="18500" y="310653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6" name="Google Shape;26;p3">
            <a:hlinkClick/>
          </p:cNvPr>
          <p:cNvSpPr/>
          <p:nvPr/>
        </p:nvSpPr>
        <p:spPr>
          <a:xfrm>
            <a:off x="18500" y="259398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7" name="Google Shape;27;p3">
            <a:hlinkClick/>
          </p:cNvPr>
          <p:cNvSpPr/>
          <p:nvPr/>
        </p:nvSpPr>
        <p:spPr>
          <a:xfrm>
            <a:off x="18500" y="208141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8" name="Google Shape;28;p3">
            <a:hlinkClick/>
          </p:cNvPr>
          <p:cNvSpPr/>
          <p:nvPr/>
        </p:nvSpPr>
        <p:spPr>
          <a:xfrm>
            <a:off x="18500" y="156886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9" name="Google Shape;29;p3">
            <a:hlinkClick action="ppaction://hlinkshowjump?jump=previousslide"/>
          </p:cNvPr>
          <p:cNvSpPr/>
          <p:nvPr/>
        </p:nvSpPr>
        <p:spPr>
          <a:xfrm>
            <a:off x="18500" y="1057888"/>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0" name="Google Shape;30;p3">
            <a:hlinkClick/>
          </p:cNvPr>
          <p:cNvSpPr/>
          <p:nvPr/>
        </p:nvSpPr>
        <p:spPr>
          <a:xfrm>
            <a:off x="18500" y="4244699"/>
            <a:ext cx="732600" cy="5196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1" name="Google Shape;31;p3">
            <a:hlinkClick/>
          </p:cNvPr>
          <p:cNvSpPr/>
          <p:nvPr/>
        </p:nvSpPr>
        <p:spPr>
          <a:xfrm>
            <a:off x="18450" y="379200"/>
            <a:ext cx="7326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319" name="Shape 319"/>
        <p:cNvGrpSpPr/>
        <p:nvPr/>
      </p:nvGrpSpPr>
      <p:grpSpPr>
        <a:xfrm>
          <a:off x="0" y="0"/>
          <a:ext cx="0" cy="0"/>
          <a:chOff x="0" y="0"/>
          <a:chExt cx="0" cy="0"/>
        </a:xfrm>
      </p:grpSpPr>
      <p:pic>
        <p:nvPicPr>
          <p:cNvPr id="320" name="Google Shape;320;p21"/>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321" name="Google Shape;321;p21"/>
          <p:cNvGrpSpPr/>
          <p:nvPr/>
        </p:nvGrpSpPr>
        <p:grpSpPr>
          <a:xfrm>
            <a:off x="1506650" y="540000"/>
            <a:ext cx="6773700" cy="4063500"/>
            <a:chOff x="1185100" y="540000"/>
            <a:chExt cx="6773700" cy="4063500"/>
          </a:xfrm>
        </p:grpSpPr>
        <p:sp>
          <p:nvSpPr>
            <p:cNvPr id="322" name="Google Shape;322;p21"/>
            <p:cNvSpPr/>
            <p:nvPr/>
          </p:nvSpPr>
          <p:spPr>
            <a:xfrm>
              <a:off x="1185100" y="996900"/>
              <a:ext cx="6773700" cy="3606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1"/>
            <p:cNvSpPr/>
            <p:nvPr/>
          </p:nvSpPr>
          <p:spPr>
            <a:xfrm>
              <a:off x="1185100" y="540000"/>
              <a:ext cx="67737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1"/>
            <p:cNvSpPr/>
            <p:nvPr/>
          </p:nvSpPr>
          <p:spPr>
            <a:xfrm>
              <a:off x="7470700" y="540000"/>
              <a:ext cx="4881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 name="Google Shape;325;p21"/>
          <p:cNvSpPr txBox="1"/>
          <p:nvPr>
            <p:ph type="ctrTitle"/>
          </p:nvPr>
        </p:nvSpPr>
        <p:spPr>
          <a:xfrm>
            <a:off x="1970600" y="1075100"/>
            <a:ext cx="5845800" cy="871200"/>
          </a:xfrm>
          <a:prstGeom prst="rect">
            <a:avLst/>
          </a:prstGeom>
        </p:spPr>
        <p:txBody>
          <a:bodyPr anchorCtr="0" anchor="ctr" bIns="0" lIns="0" spcFirstLastPara="1" rIns="0" wrap="square" tIns="0">
            <a:noAutofit/>
          </a:bodyPr>
          <a:lstStyle>
            <a:lvl1pPr lvl="0" rtl="0" algn="ctr">
              <a:spcBef>
                <a:spcPts val="0"/>
              </a:spcBef>
              <a:spcAft>
                <a:spcPts val="0"/>
              </a:spcAft>
              <a:buSzPts val="2700"/>
              <a:buNone/>
              <a:defRPr sz="27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26" name="Google Shape;326;p21"/>
          <p:cNvSpPr txBox="1"/>
          <p:nvPr>
            <p:ph idx="1" type="subTitle"/>
          </p:nvPr>
        </p:nvSpPr>
        <p:spPr>
          <a:xfrm>
            <a:off x="3306050" y="2456275"/>
            <a:ext cx="3174900" cy="31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27" name="Google Shape;327;p21"/>
          <p:cNvSpPr txBox="1"/>
          <p:nvPr>
            <p:ph idx="2" type="subTitle"/>
          </p:nvPr>
        </p:nvSpPr>
        <p:spPr>
          <a:xfrm>
            <a:off x="3688850" y="2769175"/>
            <a:ext cx="2409300" cy="826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28" name="Google Shape;328;p21">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29" name="Google Shape;329;p21">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30" name="Google Shape;330;p21">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31" name="Google Shape;331;p21">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32" name="Google Shape;332;p21">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33" name="Google Shape;333;p21">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34" name="Google Shape;334;p21">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35" name="Google Shape;335;p21">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txBox="1"/>
          <p:nvPr/>
        </p:nvSpPr>
        <p:spPr>
          <a:xfrm>
            <a:off x="2661650" y="3650450"/>
            <a:ext cx="4463700" cy="4569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lang="es" sz="1200">
                <a:solidFill>
                  <a:srgbClr val="043025"/>
                </a:solidFill>
                <a:latin typeface="Tajawal"/>
                <a:ea typeface="Tajawal"/>
                <a:cs typeface="Tajawal"/>
                <a:sym typeface="Tajawal"/>
              </a:rPr>
              <a:t>CREDITS: This presentation template was created by </a:t>
            </a:r>
            <a:r>
              <a:rPr b="1" lang="es" sz="1200">
                <a:solidFill>
                  <a:schemeClr val="dk1"/>
                </a:solidFill>
                <a:uFill>
                  <a:noFill/>
                </a:uFill>
                <a:latin typeface="Tajawal"/>
                <a:ea typeface="Tajawal"/>
                <a:cs typeface="Tajawal"/>
                <a:sym typeface="Tajawal"/>
                <a:hlinkClick r:id="rId3">
                  <a:extLst>
                    <a:ext uri="{A12FA001-AC4F-418D-AE19-62706E023703}">
                      <ahyp:hlinkClr val="tx"/>
                    </a:ext>
                  </a:extLst>
                </a:hlinkClick>
              </a:rPr>
              <a:t>Slidesgo</a:t>
            </a:r>
            <a:r>
              <a:rPr lang="es" sz="1200">
                <a:solidFill>
                  <a:srgbClr val="043025"/>
                </a:solidFill>
                <a:latin typeface="Tajawal"/>
                <a:ea typeface="Tajawal"/>
                <a:cs typeface="Tajawal"/>
                <a:sym typeface="Tajawal"/>
              </a:rPr>
              <a:t>, including icons by </a:t>
            </a:r>
            <a:r>
              <a:rPr b="1" lang="es" sz="1200">
                <a:solidFill>
                  <a:schemeClr val="dk1"/>
                </a:solidFill>
                <a:uFill>
                  <a:noFill/>
                </a:uFill>
                <a:latin typeface="Tajawal"/>
                <a:ea typeface="Tajawal"/>
                <a:cs typeface="Tajawal"/>
                <a:sym typeface="Tajawal"/>
                <a:hlinkClick r:id="rId4">
                  <a:extLst>
                    <a:ext uri="{A12FA001-AC4F-418D-AE19-62706E023703}">
                      <ahyp:hlinkClr val="tx"/>
                    </a:ext>
                  </a:extLst>
                </a:hlinkClick>
              </a:rPr>
              <a:t>Flaticon</a:t>
            </a:r>
            <a:r>
              <a:rPr lang="es" sz="1200">
                <a:solidFill>
                  <a:srgbClr val="043025"/>
                </a:solidFill>
                <a:latin typeface="Tajawal"/>
                <a:ea typeface="Tajawal"/>
                <a:cs typeface="Tajawal"/>
                <a:sym typeface="Tajawal"/>
              </a:rPr>
              <a:t>, and infographics &amp; images by </a:t>
            </a:r>
            <a:r>
              <a:rPr b="1" lang="es" sz="1200">
                <a:solidFill>
                  <a:schemeClr val="dk1"/>
                </a:solidFill>
                <a:uFill>
                  <a:noFill/>
                </a:uFill>
                <a:latin typeface="Tajawal"/>
                <a:ea typeface="Tajawal"/>
                <a:cs typeface="Tajawal"/>
                <a:sym typeface="Tajawal"/>
                <a:hlinkClick r:id="rId5">
                  <a:extLst>
                    <a:ext uri="{A12FA001-AC4F-418D-AE19-62706E023703}">
                      <ahyp:hlinkClr val="tx"/>
                    </a:ext>
                  </a:extLst>
                </a:hlinkClick>
              </a:rPr>
              <a:t>Freepik</a:t>
            </a:r>
            <a:endParaRPr b="1" sz="1200">
              <a:solidFill>
                <a:schemeClr val="dk1"/>
              </a:solidFill>
              <a:latin typeface="Tajawal"/>
              <a:ea typeface="Tajawal"/>
              <a:cs typeface="Tajawal"/>
              <a:sym typeface="Tajaw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1">
  <p:cSld name="CUSTOM_7_2">
    <p:spTree>
      <p:nvGrpSpPr>
        <p:cNvPr id="337" name="Shape 337"/>
        <p:cNvGrpSpPr/>
        <p:nvPr/>
      </p:nvGrpSpPr>
      <p:grpSpPr>
        <a:xfrm>
          <a:off x="0" y="0"/>
          <a:ext cx="0" cy="0"/>
          <a:chOff x="0" y="0"/>
          <a:chExt cx="0" cy="0"/>
        </a:xfrm>
      </p:grpSpPr>
      <p:pic>
        <p:nvPicPr>
          <p:cNvPr id="338" name="Google Shape;338;p22"/>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339" name="Google Shape;339;p22"/>
          <p:cNvGrpSpPr/>
          <p:nvPr/>
        </p:nvGrpSpPr>
        <p:grpSpPr>
          <a:xfrm>
            <a:off x="1506650" y="540000"/>
            <a:ext cx="6773700" cy="4063500"/>
            <a:chOff x="1185100" y="540000"/>
            <a:chExt cx="6773700" cy="4063500"/>
          </a:xfrm>
        </p:grpSpPr>
        <p:sp>
          <p:nvSpPr>
            <p:cNvPr id="340" name="Google Shape;340;p22"/>
            <p:cNvSpPr/>
            <p:nvPr/>
          </p:nvSpPr>
          <p:spPr>
            <a:xfrm>
              <a:off x="1185100" y="996900"/>
              <a:ext cx="6773700" cy="3606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2"/>
            <p:cNvSpPr/>
            <p:nvPr/>
          </p:nvSpPr>
          <p:spPr>
            <a:xfrm>
              <a:off x="1185100" y="540000"/>
              <a:ext cx="6773700" cy="456900"/>
            </a:xfrm>
            <a:prstGeom prst="rect">
              <a:avLst/>
            </a:prstGeom>
            <a:solidFill>
              <a:srgbClr val="FF6B65"/>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2"/>
            <p:cNvSpPr/>
            <p:nvPr/>
          </p:nvSpPr>
          <p:spPr>
            <a:xfrm>
              <a:off x="7470700" y="540000"/>
              <a:ext cx="488100" cy="456900"/>
            </a:xfrm>
            <a:prstGeom prst="rect">
              <a:avLst/>
            </a:prstGeom>
            <a:solidFill>
              <a:srgbClr val="FF6B65"/>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3" name="Google Shape;343;p22"/>
          <p:cNvSpPr txBox="1"/>
          <p:nvPr>
            <p:ph type="ctrTitle"/>
          </p:nvPr>
        </p:nvSpPr>
        <p:spPr>
          <a:xfrm>
            <a:off x="1970600" y="1075100"/>
            <a:ext cx="5845800" cy="871200"/>
          </a:xfrm>
          <a:prstGeom prst="rect">
            <a:avLst/>
          </a:prstGeom>
        </p:spPr>
        <p:txBody>
          <a:bodyPr anchorCtr="0" anchor="ctr" bIns="0" lIns="0" spcFirstLastPara="1" rIns="0" wrap="square" tIns="0">
            <a:noAutofit/>
          </a:bodyPr>
          <a:lstStyle>
            <a:lvl1pPr lvl="0" rtl="0" algn="ctr">
              <a:spcBef>
                <a:spcPts val="0"/>
              </a:spcBef>
              <a:spcAft>
                <a:spcPts val="0"/>
              </a:spcAft>
              <a:buSzPts val="2700"/>
              <a:buNone/>
              <a:defRPr sz="27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44" name="Google Shape;344;p22"/>
          <p:cNvSpPr txBox="1"/>
          <p:nvPr>
            <p:ph idx="1" type="subTitle"/>
          </p:nvPr>
        </p:nvSpPr>
        <p:spPr>
          <a:xfrm>
            <a:off x="3306050" y="2456275"/>
            <a:ext cx="3174900" cy="12240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45" name="Google Shape;345;p22">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46" name="Google Shape;346;p22">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47" name="Google Shape;347;p22">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48" name="Google Shape;348;p22">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49" name="Google Shape;349;p22">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50" name="Google Shape;350;p22">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51" name="Google Shape;351;p22">
            <a:hlinkClick/>
          </p:cNvPr>
          <p:cNvSpPr/>
          <p:nvPr/>
        </p:nvSpPr>
        <p:spPr>
          <a:xfrm>
            <a:off x="18500" y="4244699"/>
            <a:ext cx="732600" cy="519600"/>
          </a:xfrm>
          <a:prstGeom prst="rect">
            <a:avLst/>
          </a:prstGeom>
          <a:solidFill>
            <a:srgbClr val="FF6B65"/>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52" name="Google Shape;352;p22">
            <a:hlinkClick/>
          </p:cNvPr>
          <p:cNvSpPr/>
          <p:nvPr/>
        </p:nvSpPr>
        <p:spPr>
          <a:xfrm>
            <a:off x="18450" y="379200"/>
            <a:ext cx="732600" cy="572700"/>
          </a:xfrm>
          <a:prstGeom prst="rect">
            <a:avLst/>
          </a:prstGeom>
          <a:solidFill>
            <a:srgbClr val="FF6B65"/>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safío} latam_ template">
  <p:cSld name="CUSTOM_7_2_1">
    <p:spTree>
      <p:nvGrpSpPr>
        <p:cNvPr id="353" name="Shape 353"/>
        <p:cNvGrpSpPr/>
        <p:nvPr/>
      </p:nvGrpSpPr>
      <p:grpSpPr>
        <a:xfrm>
          <a:off x="0" y="0"/>
          <a:ext cx="0" cy="0"/>
          <a:chOff x="0" y="0"/>
          <a:chExt cx="0" cy="0"/>
        </a:xfrm>
      </p:grpSpPr>
      <p:pic>
        <p:nvPicPr>
          <p:cNvPr id="354" name="Google Shape;354;p23"/>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355" name="Google Shape;355;p23"/>
          <p:cNvGrpSpPr/>
          <p:nvPr/>
        </p:nvGrpSpPr>
        <p:grpSpPr>
          <a:xfrm>
            <a:off x="1506650" y="540000"/>
            <a:ext cx="6773700" cy="4063500"/>
            <a:chOff x="1185100" y="540000"/>
            <a:chExt cx="6773700" cy="4063500"/>
          </a:xfrm>
        </p:grpSpPr>
        <p:sp>
          <p:nvSpPr>
            <p:cNvPr id="356" name="Google Shape;356;p23"/>
            <p:cNvSpPr/>
            <p:nvPr/>
          </p:nvSpPr>
          <p:spPr>
            <a:xfrm>
              <a:off x="1185100" y="996900"/>
              <a:ext cx="6773700" cy="3606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3"/>
            <p:cNvSpPr/>
            <p:nvPr/>
          </p:nvSpPr>
          <p:spPr>
            <a:xfrm>
              <a:off x="1185100" y="540000"/>
              <a:ext cx="6773700" cy="456900"/>
            </a:xfrm>
            <a:prstGeom prst="rect">
              <a:avLst/>
            </a:prstGeom>
            <a:solidFill>
              <a:srgbClr val="6D9EEB"/>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3"/>
            <p:cNvSpPr/>
            <p:nvPr/>
          </p:nvSpPr>
          <p:spPr>
            <a:xfrm>
              <a:off x="7470700" y="540000"/>
              <a:ext cx="488100" cy="456900"/>
            </a:xfrm>
            <a:prstGeom prst="rect">
              <a:avLst/>
            </a:prstGeom>
            <a:solidFill>
              <a:srgbClr val="6D9EEB"/>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9" name="Google Shape;359;p23"/>
          <p:cNvSpPr txBox="1"/>
          <p:nvPr>
            <p:ph type="ctrTitle"/>
          </p:nvPr>
        </p:nvSpPr>
        <p:spPr>
          <a:xfrm>
            <a:off x="1970600" y="1075100"/>
            <a:ext cx="5845800" cy="871200"/>
          </a:xfrm>
          <a:prstGeom prst="rect">
            <a:avLst/>
          </a:prstGeom>
        </p:spPr>
        <p:txBody>
          <a:bodyPr anchorCtr="0" anchor="ctr" bIns="0" lIns="0" spcFirstLastPara="1" rIns="0" wrap="square" tIns="0">
            <a:noAutofit/>
          </a:bodyPr>
          <a:lstStyle>
            <a:lvl1pPr lvl="0" rtl="0" algn="ctr">
              <a:spcBef>
                <a:spcPts val="0"/>
              </a:spcBef>
              <a:spcAft>
                <a:spcPts val="0"/>
              </a:spcAft>
              <a:buSzPts val="2700"/>
              <a:buNone/>
              <a:defRPr sz="27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60" name="Google Shape;360;p23"/>
          <p:cNvSpPr txBox="1"/>
          <p:nvPr>
            <p:ph idx="1" type="subTitle"/>
          </p:nvPr>
        </p:nvSpPr>
        <p:spPr>
          <a:xfrm>
            <a:off x="3306050" y="2456275"/>
            <a:ext cx="3174900" cy="11241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61" name="Google Shape;361;p23">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62" name="Google Shape;362;p23">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63" name="Google Shape;363;p23">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64" name="Google Shape;364;p23">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65" name="Google Shape;365;p23">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66" name="Google Shape;366;p23">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67" name="Google Shape;367;p23">
            <a:hlinkClick/>
          </p:cNvPr>
          <p:cNvSpPr/>
          <p:nvPr/>
        </p:nvSpPr>
        <p:spPr>
          <a:xfrm>
            <a:off x="18500" y="4244699"/>
            <a:ext cx="732600" cy="519600"/>
          </a:xfrm>
          <a:prstGeom prst="rect">
            <a:avLst/>
          </a:prstGeom>
          <a:solidFill>
            <a:srgbClr val="6D9EEB"/>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68" name="Google Shape;368;p23">
            <a:hlinkClick/>
          </p:cNvPr>
          <p:cNvSpPr/>
          <p:nvPr/>
        </p:nvSpPr>
        <p:spPr>
          <a:xfrm>
            <a:off x="18450" y="379200"/>
            <a:ext cx="732600" cy="572700"/>
          </a:xfrm>
          <a:prstGeom prst="rect">
            <a:avLst/>
          </a:prstGeom>
          <a:solidFill>
            <a:srgbClr val="6D9EEB"/>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safío} latam_ template 1">
  <p:cSld name="CUSTOM_7_2_1_1">
    <p:spTree>
      <p:nvGrpSpPr>
        <p:cNvPr id="369" name="Shape 369"/>
        <p:cNvGrpSpPr/>
        <p:nvPr/>
      </p:nvGrpSpPr>
      <p:grpSpPr>
        <a:xfrm>
          <a:off x="0" y="0"/>
          <a:ext cx="0" cy="0"/>
          <a:chOff x="0" y="0"/>
          <a:chExt cx="0" cy="0"/>
        </a:xfrm>
      </p:grpSpPr>
      <p:pic>
        <p:nvPicPr>
          <p:cNvPr id="370" name="Google Shape;370;p24"/>
          <p:cNvPicPr preferRelativeResize="0"/>
          <p:nvPr/>
        </p:nvPicPr>
        <p:blipFill rotWithShape="1">
          <a:blip r:embed="rId2">
            <a:alphaModFix/>
          </a:blip>
          <a:srcRect b="0" l="0" r="0" t="0"/>
          <a:stretch/>
        </p:blipFill>
        <p:spPr>
          <a:xfrm>
            <a:off x="446" y="-41900"/>
            <a:ext cx="9143111" cy="5143502"/>
          </a:xfrm>
          <a:prstGeom prst="rect">
            <a:avLst/>
          </a:prstGeom>
          <a:noFill/>
          <a:ln>
            <a:noFill/>
          </a:ln>
        </p:spPr>
      </p:pic>
      <p:grpSp>
        <p:nvGrpSpPr>
          <p:cNvPr id="371" name="Google Shape;371;p24"/>
          <p:cNvGrpSpPr/>
          <p:nvPr/>
        </p:nvGrpSpPr>
        <p:grpSpPr>
          <a:xfrm>
            <a:off x="1506650" y="540000"/>
            <a:ext cx="6773700" cy="4063500"/>
            <a:chOff x="1185100" y="540000"/>
            <a:chExt cx="6773700" cy="4063500"/>
          </a:xfrm>
        </p:grpSpPr>
        <p:sp>
          <p:nvSpPr>
            <p:cNvPr id="372" name="Google Shape;372;p24"/>
            <p:cNvSpPr/>
            <p:nvPr/>
          </p:nvSpPr>
          <p:spPr>
            <a:xfrm>
              <a:off x="1185100" y="996900"/>
              <a:ext cx="6773700" cy="3606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4"/>
            <p:cNvSpPr/>
            <p:nvPr/>
          </p:nvSpPr>
          <p:spPr>
            <a:xfrm>
              <a:off x="1185100" y="540000"/>
              <a:ext cx="6773700" cy="456900"/>
            </a:xfrm>
            <a:prstGeom prst="rect">
              <a:avLst/>
            </a:prstGeom>
            <a:solidFill>
              <a:srgbClr val="8E7CC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4"/>
            <p:cNvSpPr/>
            <p:nvPr/>
          </p:nvSpPr>
          <p:spPr>
            <a:xfrm>
              <a:off x="7470700" y="540000"/>
              <a:ext cx="488100" cy="456900"/>
            </a:xfrm>
            <a:prstGeom prst="rect">
              <a:avLst/>
            </a:prstGeom>
            <a:solidFill>
              <a:srgbClr val="8E7CC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5" name="Google Shape;375;p24"/>
          <p:cNvSpPr txBox="1"/>
          <p:nvPr>
            <p:ph type="ctrTitle"/>
          </p:nvPr>
        </p:nvSpPr>
        <p:spPr>
          <a:xfrm>
            <a:off x="1970600" y="1075100"/>
            <a:ext cx="5845800" cy="871200"/>
          </a:xfrm>
          <a:prstGeom prst="rect">
            <a:avLst/>
          </a:prstGeom>
        </p:spPr>
        <p:txBody>
          <a:bodyPr anchorCtr="0" anchor="ctr" bIns="0" lIns="0" spcFirstLastPara="1" rIns="0" wrap="square" tIns="0">
            <a:noAutofit/>
          </a:bodyPr>
          <a:lstStyle>
            <a:lvl1pPr lvl="0" rtl="0" algn="ctr">
              <a:spcBef>
                <a:spcPts val="0"/>
              </a:spcBef>
              <a:spcAft>
                <a:spcPts val="0"/>
              </a:spcAft>
              <a:buSzPts val="2700"/>
              <a:buNone/>
              <a:defRPr sz="27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76" name="Google Shape;376;p24"/>
          <p:cNvSpPr txBox="1"/>
          <p:nvPr>
            <p:ph idx="1" type="subTitle"/>
          </p:nvPr>
        </p:nvSpPr>
        <p:spPr>
          <a:xfrm>
            <a:off x="3306050" y="2456275"/>
            <a:ext cx="3174900" cy="11241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77" name="Google Shape;377;p24">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78" name="Google Shape;378;p24">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79" name="Google Shape;379;p24">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80" name="Google Shape;380;p24">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81" name="Google Shape;381;p24">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82" name="Google Shape;382;p24">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83" name="Google Shape;383;p24">
            <a:hlinkClick/>
          </p:cNvPr>
          <p:cNvSpPr/>
          <p:nvPr/>
        </p:nvSpPr>
        <p:spPr>
          <a:xfrm>
            <a:off x="18500" y="4244699"/>
            <a:ext cx="732600" cy="519600"/>
          </a:xfrm>
          <a:prstGeom prst="rect">
            <a:avLst/>
          </a:prstGeom>
          <a:solidFill>
            <a:srgbClr val="8E7CC3"/>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84" name="Google Shape;384;p24">
            <a:hlinkClick/>
          </p:cNvPr>
          <p:cNvSpPr/>
          <p:nvPr/>
        </p:nvSpPr>
        <p:spPr>
          <a:xfrm>
            <a:off x="18450" y="379200"/>
            <a:ext cx="732600" cy="572700"/>
          </a:xfrm>
          <a:prstGeom prst="rect">
            <a:avLst/>
          </a:prstGeom>
          <a:solidFill>
            <a:srgbClr val="8E7CC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1">
  <p:cSld name="CUSTOM_6_1_1">
    <p:spTree>
      <p:nvGrpSpPr>
        <p:cNvPr id="385" name="Shape 385"/>
        <p:cNvGrpSpPr/>
        <p:nvPr/>
      </p:nvGrpSpPr>
      <p:grpSpPr>
        <a:xfrm>
          <a:off x="0" y="0"/>
          <a:ext cx="0" cy="0"/>
          <a:chOff x="0" y="0"/>
          <a:chExt cx="0" cy="0"/>
        </a:xfrm>
      </p:grpSpPr>
      <p:pic>
        <p:nvPicPr>
          <p:cNvPr id="386" name="Google Shape;386;p25"/>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387" name="Google Shape;387;p25"/>
          <p:cNvGrpSpPr/>
          <p:nvPr/>
        </p:nvGrpSpPr>
        <p:grpSpPr>
          <a:xfrm>
            <a:off x="353303" y="315594"/>
            <a:ext cx="8423491" cy="4512268"/>
            <a:chOff x="931900" y="379200"/>
            <a:chExt cx="7939200" cy="4385100"/>
          </a:xfrm>
        </p:grpSpPr>
        <p:sp>
          <p:nvSpPr>
            <p:cNvPr id="388" name="Google Shape;388;p25"/>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5"/>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5"/>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1" name="Google Shape;391;p25"/>
          <p:cNvSpPr txBox="1"/>
          <p:nvPr>
            <p:ph type="title"/>
          </p:nvPr>
        </p:nvSpPr>
        <p:spPr>
          <a:xfrm>
            <a:off x="1114050" y="393425"/>
            <a:ext cx="6915900" cy="4536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2900"/>
              <a:buFont typeface="Raleway Black"/>
              <a:buNone/>
              <a:defRPr sz="23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1 1">
  <p:cSld name="CUSTOM_6_1_1_1">
    <p:bg>
      <p:bgPr>
        <a:solidFill>
          <a:schemeClr val="dk2"/>
        </a:solidFill>
      </p:bgPr>
    </p:bg>
    <p:spTree>
      <p:nvGrpSpPr>
        <p:cNvPr id="392" name="Shape 392"/>
        <p:cNvGrpSpPr/>
        <p:nvPr/>
      </p:nvGrpSpPr>
      <p:grpSpPr>
        <a:xfrm>
          <a:off x="0" y="0"/>
          <a:ext cx="0" cy="0"/>
          <a:chOff x="0" y="0"/>
          <a:chExt cx="0" cy="0"/>
        </a:xfrm>
      </p:grpSpPr>
      <p:grpSp>
        <p:nvGrpSpPr>
          <p:cNvPr id="393" name="Google Shape;393;p26"/>
          <p:cNvGrpSpPr/>
          <p:nvPr/>
        </p:nvGrpSpPr>
        <p:grpSpPr>
          <a:xfrm>
            <a:off x="353303" y="315594"/>
            <a:ext cx="8423491" cy="4512268"/>
            <a:chOff x="931900" y="379200"/>
            <a:chExt cx="7939200" cy="4385100"/>
          </a:xfrm>
        </p:grpSpPr>
        <p:sp>
          <p:nvSpPr>
            <p:cNvPr id="394" name="Google Shape;394;p26"/>
            <p:cNvSpPr/>
            <p:nvPr/>
          </p:nvSpPr>
          <p:spPr>
            <a:xfrm>
              <a:off x="931900" y="379200"/>
              <a:ext cx="7939200" cy="4385100"/>
            </a:xfrm>
            <a:prstGeom prst="rect">
              <a:avLst/>
            </a:prstGeom>
            <a:solidFill>
              <a:schemeClr val="dk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6"/>
            <p:cNvSpPr/>
            <p:nvPr/>
          </p:nvSpPr>
          <p:spPr>
            <a:xfrm>
              <a:off x="931900" y="379200"/>
              <a:ext cx="7355700" cy="572700"/>
            </a:xfrm>
            <a:prstGeom prst="rect">
              <a:avLst/>
            </a:prstGeom>
            <a:solidFill>
              <a:schemeClr val="lt2"/>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96" name="Google Shape;396;p26"/>
            <p:cNvSpPr/>
            <p:nvPr/>
          </p:nvSpPr>
          <p:spPr>
            <a:xfrm>
              <a:off x="8287600" y="379200"/>
              <a:ext cx="583500" cy="572700"/>
            </a:xfrm>
            <a:prstGeom prst="rect">
              <a:avLst/>
            </a:prstGeom>
            <a:solidFill>
              <a:schemeClr val="l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26"/>
          <p:cNvSpPr txBox="1"/>
          <p:nvPr>
            <p:ph type="title"/>
          </p:nvPr>
        </p:nvSpPr>
        <p:spPr>
          <a:xfrm>
            <a:off x="1114050" y="393425"/>
            <a:ext cx="6915900" cy="453600"/>
          </a:xfrm>
          <a:prstGeom prst="rect">
            <a:avLst/>
          </a:prstGeom>
        </p:spPr>
        <p:txBody>
          <a:bodyPr anchorCtr="0" anchor="ctr" bIns="0" lIns="0" spcFirstLastPara="1" rIns="0" wrap="square" tIns="0">
            <a:noAutofit/>
          </a:bodyPr>
          <a:lstStyle>
            <a:lvl1pPr lvl="0" rtl="0">
              <a:spcBef>
                <a:spcPts val="0"/>
              </a:spcBef>
              <a:spcAft>
                <a:spcPts val="0"/>
              </a:spcAft>
              <a:buClr>
                <a:schemeClr val="accent1"/>
              </a:buClr>
              <a:buSzPts val="3600"/>
              <a:buFont typeface="Raleway Black"/>
              <a:buNone/>
              <a:defRPr>
                <a:solidFill>
                  <a:schemeClr val="accent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_1">
    <p:spTree>
      <p:nvGrpSpPr>
        <p:cNvPr id="398" name="Shape 398"/>
        <p:cNvGrpSpPr/>
        <p:nvPr/>
      </p:nvGrpSpPr>
      <p:grpSpPr>
        <a:xfrm>
          <a:off x="0" y="0"/>
          <a:ext cx="0" cy="0"/>
          <a:chOff x="0" y="0"/>
          <a:chExt cx="0" cy="0"/>
        </a:xfrm>
      </p:grpSpPr>
      <p:pic>
        <p:nvPicPr>
          <p:cNvPr id="399" name="Google Shape;399;p27"/>
          <p:cNvPicPr preferRelativeResize="0"/>
          <p:nvPr/>
        </p:nvPicPr>
        <p:blipFill rotWithShape="1">
          <a:blip r:embed="rId2">
            <a:alphaModFix/>
          </a:blip>
          <a:srcRect b="0" l="0" r="0" t="0"/>
          <a:stretch/>
        </p:blipFill>
        <p:spPr>
          <a:xfrm>
            <a:off x="446" y="0"/>
            <a:ext cx="9143111" cy="5143502"/>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03" name="Shape 403"/>
        <p:cNvGrpSpPr/>
        <p:nvPr/>
      </p:nvGrpSpPr>
      <p:grpSpPr>
        <a:xfrm>
          <a:off x="0" y="0"/>
          <a:ext cx="0" cy="0"/>
          <a:chOff x="0" y="0"/>
          <a:chExt cx="0" cy="0"/>
        </a:xfrm>
      </p:grpSpPr>
      <p:pic>
        <p:nvPicPr>
          <p:cNvPr id="404" name="Google Shape;404;p29"/>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405" name="Google Shape;405;p29"/>
          <p:cNvGrpSpPr/>
          <p:nvPr/>
        </p:nvGrpSpPr>
        <p:grpSpPr>
          <a:xfrm>
            <a:off x="1185100" y="540000"/>
            <a:ext cx="6773700" cy="4063500"/>
            <a:chOff x="1185100" y="540000"/>
            <a:chExt cx="6773700" cy="4063500"/>
          </a:xfrm>
        </p:grpSpPr>
        <p:sp>
          <p:nvSpPr>
            <p:cNvPr id="406" name="Google Shape;406;p29"/>
            <p:cNvSpPr/>
            <p:nvPr/>
          </p:nvSpPr>
          <p:spPr>
            <a:xfrm>
              <a:off x="1185100" y="996900"/>
              <a:ext cx="6773700" cy="3606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9"/>
            <p:cNvSpPr/>
            <p:nvPr/>
          </p:nvSpPr>
          <p:spPr>
            <a:xfrm>
              <a:off x="1185100" y="540000"/>
              <a:ext cx="6773700" cy="4569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9"/>
            <p:cNvSpPr/>
            <p:nvPr/>
          </p:nvSpPr>
          <p:spPr>
            <a:xfrm>
              <a:off x="7470700" y="540000"/>
              <a:ext cx="488100" cy="4569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9" name="Google Shape;409;p29"/>
          <p:cNvSpPr txBox="1"/>
          <p:nvPr>
            <p:ph type="ctrTitle"/>
          </p:nvPr>
        </p:nvSpPr>
        <p:spPr>
          <a:xfrm>
            <a:off x="1649106" y="1225500"/>
            <a:ext cx="5845800" cy="2052600"/>
          </a:xfrm>
          <a:prstGeom prst="rect">
            <a:avLst/>
          </a:prstGeom>
        </p:spPr>
        <p:txBody>
          <a:bodyPr anchorCtr="0" anchor="ctr" bIns="0" lIns="0" spcFirstLastPara="1" rIns="0" wrap="square" tIns="0">
            <a:noAutofit/>
          </a:bodyPr>
          <a:lstStyle>
            <a:lvl1pPr lvl="0" rtl="0" algn="ctr">
              <a:spcBef>
                <a:spcPts val="0"/>
              </a:spcBef>
              <a:spcAft>
                <a:spcPts val="0"/>
              </a:spcAft>
              <a:buClr>
                <a:schemeClr val="dk2"/>
              </a:buClr>
              <a:buSzPts val="5200"/>
              <a:buNone/>
              <a:defRPr sz="5200">
                <a:solidFill>
                  <a:schemeClr val="dk2"/>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10" name="Google Shape;410;p29"/>
          <p:cNvSpPr txBox="1"/>
          <p:nvPr>
            <p:ph idx="1" type="subTitle"/>
          </p:nvPr>
        </p:nvSpPr>
        <p:spPr>
          <a:xfrm>
            <a:off x="1649100" y="3025314"/>
            <a:ext cx="5845800" cy="581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800"/>
              <a:buNone/>
              <a:defRPr sz="21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1" name="Shape 411"/>
        <p:cNvGrpSpPr/>
        <p:nvPr/>
      </p:nvGrpSpPr>
      <p:grpSpPr>
        <a:xfrm>
          <a:off x="0" y="0"/>
          <a:ext cx="0" cy="0"/>
          <a:chOff x="0" y="0"/>
          <a:chExt cx="0" cy="0"/>
        </a:xfrm>
      </p:grpSpPr>
      <p:pic>
        <p:nvPicPr>
          <p:cNvPr id="412" name="Google Shape;412;p30"/>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413" name="Google Shape;413;p30"/>
          <p:cNvGrpSpPr/>
          <p:nvPr/>
        </p:nvGrpSpPr>
        <p:grpSpPr>
          <a:xfrm>
            <a:off x="1411050" y="379256"/>
            <a:ext cx="6981000" cy="4385069"/>
            <a:chOff x="1411050" y="379256"/>
            <a:chExt cx="6981000" cy="4385069"/>
          </a:xfrm>
        </p:grpSpPr>
        <p:sp>
          <p:nvSpPr>
            <p:cNvPr id="414" name="Google Shape;414;p30"/>
            <p:cNvSpPr/>
            <p:nvPr/>
          </p:nvSpPr>
          <p:spPr>
            <a:xfrm flipH="1">
              <a:off x="5454429" y="379256"/>
              <a:ext cx="2489700" cy="1196400"/>
            </a:xfrm>
            <a:prstGeom prst="roundRect">
              <a:avLst>
                <a:gd fmla="val 0" name="adj"/>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0"/>
            <p:cNvSpPr/>
            <p:nvPr/>
          </p:nvSpPr>
          <p:spPr>
            <a:xfrm flipH="1">
              <a:off x="1411050" y="829825"/>
              <a:ext cx="6981000" cy="39345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6" name="Google Shape;416;p30"/>
          <p:cNvSpPr txBox="1"/>
          <p:nvPr>
            <p:ph type="title"/>
          </p:nvPr>
        </p:nvSpPr>
        <p:spPr>
          <a:xfrm>
            <a:off x="2570850" y="2366563"/>
            <a:ext cx="4661400" cy="762300"/>
          </a:xfrm>
          <a:prstGeom prst="rect">
            <a:avLst/>
          </a:prstGeom>
        </p:spPr>
        <p:txBody>
          <a:bodyPr anchorCtr="0" anchor="ctr" bIns="0" lIns="0" spcFirstLastPara="1" rIns="0" wrap="square" tIns="0">
            <a:noAutofit/>
          </a:bodyPr>
          <a:lstStyle>
            <a:lvl1pPr lvl="0" rtl="0" algn="ctr">
              <a:spcBef>
                <a:spcPts val="0"/>
              </a:spcBef>
              <a:spcAft>
                <a:spcPts val="0"/>
              </a:spcAft>
              <a:buSzPts val="4200"/>
              <a:buNone/>
              <a:defRPr sz="4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17" name="Google Shape;417;p30"/>
          <p:cNvSpPr txBox="1"/>
          <p:nvPr>
            <p:ph idx="1" type="subTitle"/>
          </p:nvPr>
        </p:nvSpPr>
        <p:spPr>
          <a:xfrm>
            <a:off x="3159975" y="3992000"/>
            <a:ext cx="3483000" cy="7014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100"/>
              <a:buNone/>
              <a:defRPr sz="20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18" name="Google Shape;418;p30"/>
          <p:cNvSpPr txBox="1"/>
          <p:nvPr>
            <p:ph hasCustomPrompt="1" idx="2" type="title"/>
          </p:nvPr>
        </p:nvSpPr>
        <p:spPr>
          <a:xfrm>
            <a:off x="4244000" y="1256362"/>
            <a:ext cx="1299000" cy="1065600"/>
          </a:xfrm>
          <a:prstGeom prst="rect">
            <a:avLst/>
          </a:prstGeom>
        </p:spPr>
        <p:txBody>
          <a:bodyPr anchorCtr="0" anchor="ctr" bIns="0" lIns="0" spcFirstLastPara="1" rIns="0" wrap="square" tIns="0">
            <a:noAutofit/>
          </a:bodyPr>
          <a:lstStyle>
            <a:lvl1pPr lvl="0" rtl="0" algn="ctr">
              <a:spcBef>
                <a:spcPts val="0"/>
              </a:spcBef>
              <a:spcAft>
                <a:spcPts val="0"/>
              </a:spcAft>
              <a:buSzPts val="7200"/>
              <a:buNone/>
              <a:defRPr sz="60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419" name="Google Shape;419;p30">
            <a:hlinkClick/>
          </p:cNvPr>
          <p:cNvSpPr/>
          <p:nvPr/>
        </p:nvSpPr>
        <p:spPr>
          <a:xfrm>
            <a:off x="18500" y="3619106"/>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20" name="Google Shape;420;p30">
            <a:hlinkClick/>
          </p:cNvPr>
          <p:cNvSpPr/>
          <p:nvPr/>
        </p:nvSpPr>
        <p:spPr>
          <a:xfrm>
            <a:off x="18500" y="310653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21" name="Google Shape;421;p30">
            <a:hlinkClick/>
          </p:cNvPr>
          <p:cNvSpPr/>
          <p:nvPr/>
        </p:nvSpPr>
        <p:spPr>
          <a:xfrm>
            <a:off x="18500" y="259398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22" name="Google Shape;422;p30">
            <a:hlinkClick/>
          </p:cNvPr>
          <p:cNvSpPr/>
          <p:nvPr/>
        </p:nvSpPr>
        <p:spPr>
          <a:xfrm>
            <a:off x="18500" y="208141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23" name="Google Shape;423;p30">
            <a:hlinkClick/>
          </p:cNvPr>
          <p:cNvSpPr/>
          <p:nvPr/>
        </p:nvSpPr>
        <p:spPr>
          <a:xfrm>
            <a:off x="18500" y="156886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24" name="Google Shape;424;p30">
            <a:hlinkClick action="ppaction://hlinkshowjump?jump=previousslide"/>
          </p:cNvPr>
          <p:cNvSpPr/>
          <p:nvPr/>
        </p:nvSpPr>
        <p:spPr>
          <a:xfrm>
            <a:off x="18500" y="1057888"/>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425" name="Google Shape;425;p30">
            <a:hlinkClick/>
          </p:cNvPr>
          <p:cNvSpPr/>
          <p:nvPr/>
        </p:nvSpPr>
        <p:spPr>
          <a:xfrm>
            <a:off x="18500" y="4244699"/>
            <a:ext cx="732600" cy="5196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426" name="Google Shape;426;p30">
            <a:hlinkClick/>
          </p:cNvPr>
          <p:cNvSpPr/>
          <p:nvPr/>
        </p:nvSpPr>
        <p:spPr>
          <a:xfrm>
            <a:off x="18450" y="379200"/>
            <a:ext cx="7326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27" name="Shape 427"/>
        <p:cNvGrpSpPr/>
        <p:nvPr/>
      </p:nvGrpSpPr>
      <p:grpSpPr>
        <a:xfrm>
          <a:off x="0" y="0"/>
          <a:ext cx="0" cy="0"/>
          <a:chOff x="0" y="0"/>
          <a:chExt cx="0" cy="0"/>
        </a:xfrm>
      </p:grpSpPr>
      <p:pic>
        <p:nvPicPr>
          <p:cNvPr id="428" name="Google Shape;428;p31"/>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429" name="Google Shape;429;p31"/>
          <p:cNvGrpSpPr/>
          <p:nvPr/>
        </p:nvGrpSpPr>
        <p:grpSpPr>
          <a:xfrm>
            <a:off x="931900" y="379200"/>
            <a:ext cx="7939200" cy="4385100"/>
            <a:chOff x="931900" y="379200"/>
            <a:chExt cx="7939200" cy="4385100"/>
          </a:xfrm>
        </p:grpSpPr>
        <p:sp>
          <p:nvSpPr>
            <p:cNvPr id="430" name="Google Shape;430;p31"/>
            <p:cNvSpPr/>
            <p:nvPr/>
          </p:nvSpPr>
          <p:spPr>
            <a:xfrm>
              <a:off x="931900" y="379200"/>
              <a:ext cx="7939200" cy="43851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1"/>
            <p:cNvSpPr/>
            <p:nvPr/>
          </p:nvSpPr>
          <p:spPr>
            <a:xfrm>
              <a:off x="931900" y="379200"/>
              <a:ext cx="73557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1"/>
            <p:cNvSpPr/>
            <p:nvPr/>
          </p:nvSpPr>
          <p:spPr>
            <a:xfrm>
              <a:off x="8287600" y="379200"/>
              <a:ext cx="5835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3" name="Google Shape;433;p31"/>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4" name="Google Shape;434;p31"/>
          <p:cNvSpPr txBox="1"/>
          <p:nvPr>
            <p:ph idx="1" type="body"/>
          </p:nvPr>
        </p:nvSpPr>
        <p:spPr>
          <a:xfrm>
            <a:off x="1443550" y="1128325"/>
            <a:ext cx="6915900" cy="3450900"/>
          </a:xfrm>
          <a:prstGeom prst="rect">
            <a:avLst/>
          </a:prstGeom>
        </p:spPr>
        <p:txBody>
          <a:bodyPr anchorCtr="0" anchor="ctr" bIns="0" lIns="0" spcFirstLastPara="1" rIns="0" wrap="square" tIns="0">
            <a:noAutofit/>
          </a:bodyPr>
          <a:lstStyle>
            <a:lvl1pPr indent="-304800" lvl="0" marL="457200" rtl="0">
              <a:lnSpc>
                <a:spcPct val="100000"/>
              </a:lnSpc>
              <a:spcBef>
                <a:spcPts val="0"/>
              </a:spcBef>
              <a:spcAft>
                <a:spcPts val="0"/>
              </a:spcAft>
              <a:buClr>
                <a:srgbClr val="B6D7A8"/>
              </a:buClr>
              <a:buSzPts val="1200"/>
              <a:buFont typeface="Livvic"/>
              <a:buChar char="●"/>
              <a:defRPr sz="1200"/>
            </a:lvl1pPr>
            <a:lvl2pPr indent="-304800" lvl="1" marL="914400" rtl="0">
              <a:spcBef>
                <a:spcPts val="1600"/>
              </a:spcBef>
              <a:spcAft>
                <a:spcPts val="0"/>
              </a:spcAft>
              <a:buClr>
                <a:srgbClr val="434343"/>
              </a:buClr>
              <a:buSzPts val="1200"/>
              <a:buFont typeface="Roboto Condensed Light"/>
              <a:buChar char="○"/>
              <a:defRPr/>
            </a:lvl2pPr>
            <a:lvl3pPr indent="-304800" lvl="2" marL="1371600" rtl="0">
              <a:spcBef>
                <a:spcPts val="1600"/>
              </a:spcBef>
              <a:spcAft>
                <a:spcPts val="0"/>
              </a:spcAft>
              <a:buClr>
                <a:srgbClr val="434343"/>
              </a:buClr>
              <a:buSzPts val="1200"/>
              <a:buFont typeface="Roboto Condensed Light"/>
              <a:buChar char="■"/>
              <a:defRPr/>
            </a:lvl3pPr>
            <a:lvl4pPr indent="-304800" lvl="3" marL="1828800" rtl="0">
              <a:spcBef>
                <a:spcPts val="1600"/>
              </a:spcBef>
              <a:spcAft>
                <a:spcPts val="0"/>
              </a:spcAft>
              <a:buClr>
                <a:srgbClr val="434343"/>
              </a:buClr>
              <a:buSzPts val="1200"/>
              <a:buFont typeface="Roboto Condensed Light"/>
              <a:buChar char="●"/>
              <a:defRPr/>
            </a:lvl4pPr>
            <a:lvl5pPr indent="-304800" lvl="4" marL="2286000" rtl="0">
              <a:spcBef>
                <a:spcPts val="1600"/>
              </a:spcBef>
              <a:spcAft>
                <a:spcPts val="0"/>
              </a:spcAft>
              <a:buClr>
                <a:srgbClr val="434343"/>
              </a:buClr>
              <a:buSzPts val="1200"/>
              <a:buFont typeface="Roboto Condensed Light"/>
              <a:buChar char="○"/>
              <a:defRPr/>
            </a:lvl5pPr>
            <a:lvl6pPr indent="-304800" lvl="5" marL="2743200" rtl="0">
              <a:spcBef>
                <a:spcPts val="1600"/>
              </a:spcBef>
              <a:spcAft>
                <a:spcPts val="0"/>
              </a:spcAft>
              <a:buClr>
                <a:srgbClr val="434343"/>
              </a:buClr>
              <a:buSzPts val="1200"/>
              <a:buFont typeface="Roboto Condensed Light"/>
              <a:buChar char="■"/>
              <a:defRPr/>
            </a:lvl6pPr>
            <a:lvl7pPr indent="-304800" lvl="6" marL="3200400" rtl="0">
              <a:spcBef>
                <a:spcPts val="1600"/>
              </a:spcBef>
              <a:spcAft>
                <a:spcPts val="0"/>
              </a:spcAft>
              <a:buClr>
                <a:srgbClr val="434343"/>
              </a:buClr>
              <a:buSzPts val="1200"/>
              <a:buFont typeface="Roboto Condensed Light"/>
              <a:buChar char="●"/>
              <a:defRPr/>
            </a:lvl7pPr>
            <a:lvl8pPr indent="-304800" lvl="7" marL="3657600" rtl="0">
              <a:spcBef>
                <a:spcPts val="1600"/>
              </a:spcBef>
              <a:spcAft>
                <a:spcPts val="0"/>
              </a:spcAft>
              <a:buClr>
                <a:srgbClr val="434343"/>
              </a:buClr>
              <a:buSzPts val="1200"/>
              <a:buFont typeface="Roboto Condensed Light"/>
              <a:buChar char="○"/>
              <a:defRPr/>
            </a:lvl8pPr>
            <a:lvl9pPr indent="-304800" lvl="8" marL="4114800" rtl="0">
              <a:spcBef>
                <a:spcPts val="1600"/>
              </a:spcBef>
              <a:spcAft>
                <a:spcPts val="1600"/>
              </a:spcAft>
              <a:buClr>
                <a:srgbClr val="434343"/>
              </a:buClr>
              <a:buSzPts val="1200"/>
              <a:buFont typeface="Roboto Condensed Light"/>
              <a:buChar char="■"/>
              <a:defRPr/>
            </a:lvl9pPr>
          </a:lstStyle>
          <a:p/>
        </p:txBody>
      </p:sp>
      <p:sp>
        <p:nvSpPr>
          <p:cNvPr id="435" name="Google Shape;435;p31">
            <a:hlinkClick/>
          </p:cNvPr>
          <p:cNvSpPr/>
          <p:nvPr/>
        </p:nvSpPr>
        <p:spPr>
          <a:xfrm>
            <a:off x="18500" y="3619106"/>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36" name="Google Shape;436;p31">
            <a:hlinkClick/>
          </p:cNvPr>
          <p:cNvSpPr/>
          <p:nvPr/>
        </p:nvSpPr>
        <p:spPr>
          <a:xfrm>
            <a:off x="18500" y="310653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37" name="Google Shape;437;p31">
            <a:hlinkClick/>
          </p:cNvPr>
          <p:cNvSpPr/>
          <p:nvPr/>
        </p:nvSpPr>
        <p:spPr>
          <a:xfrm>
            <a:off x="18500" y="259398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38" name="Google Shape;438;p31">
            <a:hlinkClick/>
          </p:cNvPr>
          <p:cNvSpPr/>
          <p:nvPr/>
        </p:nvSpPr>
        <p:spPr>
          <a:xfrm>
            <a:off x="18500" y="208141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39" name="Google Shape;439;p31">
            <a:hlinkClick/>
          </p:cNvPr>
          <p:cNvSpPr/>
          <p:nvPr/>
        </p:nvSpPr>
        <p:spPr>
          <a:xfrm>
            <a:off x="18500" y="156886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40" name="Google Shape;440;p31">
            <a:hlinkClick action="ppaction://hlinkshowjump?jump=previousslide"/>
          </p:cNvPr>
          <p:cNvSpPr/>
          <p:nvPr/>
        </p:nvSpPr>
        <p:spPr>
          <a:xfrm>
            <a:off x="18500" y="1057888"/>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441" name="Google Shape;441;p31">
            <a:hlinkClick/>
          </p:cNvPr>
          <p:cNvSpPr/>
          <p:nvPr/>
        </p:nvSpPr>
        <p:spPr>
          <a:xfrm>
            <a:off x="18500" y="4244699"/>
            <a:ext cx="732600" cy="5196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442" name="Google Shape;442;p31">
            <a:hlinkClick/>
          </p:cNvPr>
          <p:cNvSpPr/>
          <p:nvPr/>
        </p:nvSpPr>
        <p:spPr>
          <a:xfrm>
            <a:off x="18450" y="379200"/>
            <a:ext cx="7326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pic>
        <p:nvPicPr>
          <p:cNvPr id="33" name="Google Shape;33;p4"/>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34" name="Google Shape;34;p4"/>
          <p:cNvGrpSpPr/>
          <p:nvPr/>
        </p:nvGrpSpPr>
        <p:grpSpPr>
          <a:xfrm>
            <a:off x="931900" y="379200"/>
            <a:ext cx="7939200" cy="4385100"/>
            <a:chOff x="931900" y="379200"/>
            <a:chExt cx="7939200" cy="4385100"/>
          </a:xfrm>
        </p:grpSpPr>
        <p:sp>
          <p:nvSpPr>
            <p:cNvPr id="35" name="Google Shape;35;p4"/>
            <p:cNvSpPr/>
            <p:nvPr/>
          </p:nvSpPr>
          <p:spPr>
            <a:xfrm>
              <a:off x="931900" y="379200"/>
              <a:ext cx="7939200" cy="43851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931900" y="379200"/>
              <a:ext cx="73557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8287600" y="379200"/>
              <a:ext cx="5835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4"/>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 name="Google Shape;39;p4"/>
          <p:cNvSpPr txBox="1"/>
          <p:nvPr>
            <p:ph idx="1" type="body"/>
          </p:nvPr>
        </p:nvSpPr>
        <p:spPr>
          <a:xfrm>
            <a:off x="1443550" y="1128325"/>
            <a:ext cx="6915900" cy="3450900"/>
          </a:xfrm>
          <a:prstGeom prst="rect">
            <a:avLst/>
          </a:prstGeom>
        </p:spPr>
        <p:txBody>
          <a:bodyPr anchorCtr="0" anchor="ctr" bIns="0" lIns="0" spcFirstLastPara="1" rIns="0" wrap="square" tIns="0">
            <a:noAutofit/>
          </a:bodyPr>
          <a:lstStyle>
            <a:lvl1pPr indent="-304800" lvl="0" marL="457200">
              <a:lnSpc>
                <a:spcPct val="100000"/>
              </a:lnSpc>
              <a:spcBef>
                <a:spcPts val="0"/>
              </a:spcBef>
              <a:spcAft>
                <a:spcPts val="0"/>
              </a:spcAft>
              <a:buClr>
                <a:srgbClr val="B6D7A8"/>
              </a:buClr>
              <a:buSzPts val="1200"/>
              <a:buFont typeface="Livvic"/>
              <a:buChar char="●"/>
              <a:defRPr sz="1200"/>
            </a:lvl1pPr>
            <a:lvl2pPr indent="-304800" lvl="1" marL="914400">
              <a:spcBef>
                <a:spcPts val="1600"/>
              </a:spcBef>
              <a:spcAft>
                <a:spcPts val="0"/>
              </a:spcAft>
              <a:buClr>
                <a:srgbClr val="434343"/>
              </a:buClr>
              <a:buSzPts val="1200"/>
              <a:buFont typeface="Roboto Condensed Light"/>
              <a:buChar char="○"/>
              <a:defRPr/>
            </a:lvl2pPr>
            <a:lvl3pPr indent="-304800" lvl="2" marL="1371600">
              <a:spcBef>
                <a:spcPts val="1600"/>
              </a:spcBef>
              <a:spcAft>
                <a:spcPts val="0"/>
              </a:spcAft>
              <a:buClr>
                <a:srgbClr val="434343"/>
              </a:buClr>
              <a:buSzPts val="1200"/>
              <a:buFont typeface="Roboto Condensed Light"/>
              <a:buChar char="■"/>
              <a:defRPr/>
            </a:lvl3pPr>
            <a:lvl4pPr indent="-304800" lvl="3" marL="1828800">
              <a:spcBef>
                <a:spcPts val="1600"/>
              </a:spcBef>
              <a:spcAft>
                <a:spcPts val="0"/>
              </a:spcAft>
              <a:buClr>
                <a:srgbClr val="434343"/>
              </a:buClr>
              <a:buSzPts val="1200"/>
              <a:buFont typeface="Roboto Condensed Light"/>
              <a:buChar char="●"/>
              <a:defRPr/>
            </a:lvl4pPr>
            <a:lvl5pPr indent="-304800" lvl="4" marL="2286000">
              <a:spcBef>
                <a:spcPts val="1600"/>
              </a:spcBef>
              <a:spcAft>
                <a:spcPts val="0"/>
              </a:spcAft>
              <a:buClr>
                <a:srgbClr val="434343"/>
              </a:buClr>
              <a:buSzPts val="1200"/>
              <a:buFont typeface="Roboto Condensed Light"/>
              <a:buChar char="○"/>
              <a:defRPr/>
            </a:lvl5pPr>
            <a:lvl6pPr indent="-304800" lvl="5" marL="2743200">
              <a:spcBef>
                <a:spcPts val="1600"/>
              </a:spcBef>
              <a:spcAft>
                <a:spcPts val="0"/>
              </a:spcAft>
              <a:buClr>
                <a:srgbClr val="434343"/>
              </a:buClr>
              <a:buSzPts val="1200"/>
              <a:buFont typeface="Roboto Condensed Light"/>
              <a:buChar char="■"/>
              <a:defRPr/>
            </a:lvl6pPr>
            <a:lvl7pPr indent="-304800" lvl="6" marL="3200400">
              <a:spcBef>
                <a:spcPts val="1600"/>
              </a:spcBef>
              <a:spcAft>
                <a:spcPts val="0"/>
              </a:spcAft>
              <a:buClr>
                <a:srgbClr val="434343"/>
              </a:buClr>
              <a:buSzPts val="1200"/>
              <a:buFont typeface="Roboto Condensed Light"/>
              <a:buChar char="●"/>
              <a:defRPr/>
            </a:lvl7pPr>
            <a:lvl8pPr indent="-304800" lvl="7" marL="3657600">
              <a:spcBef>
                <a:spcPts val="1600"/>
              </a:spcBef>
              <a:spcAft>
                <a:spcPts val="0"/>
              </a:spcAft>
              <a:buClr>
                <a:srgbClr val="434343"/>
              </a:buClr>
              <a:buSzPts val="1200"/>
              <a:buFont typeface="Roboto Condensed Light"/>
              <a:buChar char="○"/>
              <a:defRPr/>
            </a:lvl8pPr>
            <a:lvl9pPr indent="-304800" lvl="8" marL="4114800">
              <a:spcBef>
                <a:spcPts val="1600"/>
              </a:spcBef>
              <a:spcAft>
                <a:spcPts val="1600"/>
              </a:spcAft>
              <a:buClr>
                <a:srgbClr val="434343"/>
              </a:buClr>
              <a:buSzPts val="1200"/>
              <a:buFont typeface="Roboto Condensed Light"/>
              <a:buChar char="■"/>
              <a:defRPr/>
            </a:lvl9pPr>
          </a:lstStyle>
          <a:p/>
        </p:txBody>
      </p:sp>
      <p:sp>
        <p:nvSpPr>
          <p:cNvPr id="40" name="Google Shape;40;p4">
            <a:hlinkClick/>
          </p:cNvPr>
          <p:cNvSpPr/>
          <p:nvPr/>
        </p:nvSpPr>
        <p:spPr>
          <a:xfrm>
            <a:off x="18500" y="3619106"/>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1" name="Google Shape;41;p4">
            <a:hlinkClick/>
          </p:cNvPr>
          <p:cNvSpPr/>
          <p:nvPr/>
        </p:nvSpPr>
        <p:spPr>
          <a:xfrm>
            <a:off x="18500" y="310653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2" name="Google Shape;42;p4">
            <a:hlinkClick/>
          </p:cNvPr>
          <p:cNvSpPr/>
          <p:nvPr/>
        </p:nvSpPr>
        <p:spPr>
          <a:xfrm>
            <a:off x="18500" y="259398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3" name="Google Shape;43;p4">
            <a:hlinkClick/>
          </p:cNvPr>
          <p:cNvSpPr/>
          <p:nvPr/>
        </p:nvSpPr>
        <p:spPr>
          <a:xfrm>
            <a:off x="18500" y="208141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4" name="Google Shape;44;p4">
            <a:hlinkClick/>
          </p:cNvPr>
          <p:cNvSpPr/>
          <p:nvPr/>
        </p:nvSpPr>
        <p:spPr>
          <a:xfrm>
            <a:off x="18500" y="156886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5" name="Google Shape;45;p4">
            <a:hlinkClick action="ppaction://hlinkshowjump?jump=previousslide"/>
          </p:cNvPr>
          <p:cNvSpPr/>
          <p:nvPr/>
        </p:nvSpPr>
        <p:spPr>
          <a:xfrm>
            <a:off x="18500" y="1057888"/>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46" name="Google Shape;46;p4">
            <a:hlinkClick/>
          </p:cNvPr>
          <p:cNvSpPr/>
          <p:nvPr/>
        </p:nvSpPr>
        <p:spPr>
          <a:xfrm>
            <a:off x="18500" y="4244699"/>
            <a:ext cx="732600" cy="5196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47" name="Google Shape;47;p4">
            <a:hlinkClick/>
          </p:cNvPr>
          <p:cNvSpPr/>
          <p:nvPr/>
        </p:nvSpPr>
        <p:spPr>
          <a:xfrm>
            <a:off x="18450" y="379200"/>
            <a:ext cx="7326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43" name="Shape 443"/>
        <p:cNvGrpSpPr/>
        <p:nvPr/>
      </p:nvGrpSpPr>
      <p:grpSpPr>
        <a:xfrm>
          <a:off x="0" y="0"/>
          <a:ext cx="0" cy="0"/>
          <a:chOff x="0" y="0"/>
          <a:chExt cx="0" cy="0"/>
        </a:xfrm>
      </p:grpSpPr>
      <p:pic>
        <p:nvPicPr>
          <p:cNvPr id="444" name="Google Shape;444;p32"/>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445" name="Google Shape;445;p32"/>
          <p:cNvGrpSpPr/>
          <p:nvPr/>
        </p:nvGrpSpPr>
        <p:grpSpPr>
          <a:xfrm>
            <a:off x="931900" y="379200"/>
            <a:ext cx="7939200" cy="4385100"/>
            <a:chOff x="931900" y="379200"/>
            <a:chExt cx="7939200" cy="4385100"/>
          </a:xfrm>
        </p:grpSpPr>
        <p:sp>
          <p:nvSpPr>
            <p:cNvPr id="446" name="Google Shape;446;p32"/>
            <p:cNvSpPr/>
            <p:nvPr/>
          </p:nvSpPr>
          <p:spPr>
            <a:xfrm>
              <a:off x="931900" y="379200"/>
              <a:ext cx="7939200" cy="43851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2"/>
            <p:cNvSpPr/>
            <p:nvPr/>
          </p:nvSpPr>
          <p:spPr>
            <a:xfrm>
              <a:off x="931900" y="379200"/>
              <a:ext cx="73557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2"/>
            <p:cNvSpPr/>
            <p:nvPr/>
          </p:nvSpPr>
          <p:spPr>
            <a:xfrm>
              <a:off x="8287600" y="379200"/>
              <a:ext cx="5835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9" name="Google Shape;449;p32"/>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0" name="Google Shape;450;p32"/>
          <p:cNvSpPr txBox="1"/>
          <p:nvPr>
            <p:ph idx="1" type="subTitle"/>
          </p:nvPr>
        </p:nvSpPr>
        <p:spPr>
          <a:xfrm>
            <a:off x="1751850" y="2885875"/>
            <a:ext cx="2518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451" name="Google Shape;451;p32"/>
          <p:cNvSpPr txBox="1"/>
          <p:nvPr>
            <p:ph idx="2" type="subTitle"/>
          </p:nvPr>
        </p:nvSpPr>
        <p:spPr>
          <a:xfrm>
            <a:off x="1751850" y="3355675"/>
            <a:ext cx="2518500" cy="865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52" name="Google Shape;452;p32"/>
          <p:cNvSpPr txBox="1"/>
          <p:nvPr>
            <p:ph idx="3" type="subTitle"/>
          </p:nvPr>
        </p:nvSpPr>
        <p:spPr>
          <a:xfrm>
            <a:off x="5271088" y="2885875"/>
            <a:ext cx="2518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453" name="Google Shape;453;p32"/>
          <p:cNvSpPr txBox="1"/>
          <p:nvPr>
            <p:ph idx="4" type="subTitle"/>
          </p:nvPr>
        </p:nvSpPr>
        <p:spPr>
          <a:xfrm>
            <a:off x="5271095" y="3355675"/>
            <a:ext cx="2518500" cy="865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54" name="Google Shape;454;p32">
            <a:hlinkClick/>
          </p:cNvPr>
          <p:cNvSpPr/>
          <p:nvPr/>
        </p:nvSpPr>
        <p:spPr>
          <a:xfrm>
            <a:off x="18500" y="3619106"/>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55" name="Google Shape;455;p32">
            <a:hlinkClick/>
          </p:cNvPr>
          <p:cNvSpPr/>
          <p:nvPr/>
        </p:nvSpPr>
        <p:spPr>
          <a:xfrm>
            <a:off x="18500" y="310653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56" name="Google Shape;456;p32">
            <a:hlinkClick/>
          </p:cNvPr>
          <p:cNvSpPr/>
          <p:nvPr/>
        </p:nvSpPr>
        <p:spPr>
          <a:xfrm>
            <a:off x="18500" y="259398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57" name="Google Shape;457;p32">
            <a:hlinkClick/>
          </p:cNvPr>
          <p:cNvSpPr/>
          <p:nvPr/>
        </p:nvSpPr>
        <p:spPr>
          <a:xfrm>
            <a:off x="18500" y="208141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58" name="Google Shape;458;p32">
            <a:hlinkClick/>
          </p:cNvPr>
          <p:cNvSpPr/>
          <p:nvPr/>
        </p:nvSpPr>
        <p:spPr>
          <a:xfrm>
            <a:off x="18500" y="156886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59" name="Google Shape;459;p32">
            <a:hlinkClick action="ppaction://hlinkshowjump?jump=previousslide"/>
          </p:cNvPr>
          <p:cNvSpPr/>
          <p:nvPr/>
        </p:nvSpPr>
        <p:spPr>
          <a:xfrm>
            <a:off x="18500" y="1057888"/>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460" name="Google Shape;460;p32">
            <a:hlinkClick/>
          </p:cNvPr>
          <p:cNvSpPr/>
          <p:nvPr/>
        </p:nvSpPr>
        <p:spPr>
          <a:xfrm>
            <a:off x="18500" y="4244699"/>
            <a:ext cx="732600" cy="5196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461" name="Google Shape;461;p32">
            <a:hlinkClick/>
          </p:cNvPr>
          <p:cNvSpPr/>
          <p:nvPr/>
        </p:nvSpPr>
        <p:spPr>
          <a:xfrm>
            <a:off x="18450" y="379200"/>
            <a:ext cx="7326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2" name="Shape 462"/>
        <p:cNvGrpSpPr/>
        <p:nvPr/>
      </p:nvGrpSpPr>
      <p:grpSpPr>
        <a:xfrm>
          <a:off x="0" y="0"/>
          <a:ext cx="0" cy="0"/>
          <a:chOff x="0" y="0"/>
          <a:chExt cx="0" cy="0"/>
        </a:xfrm>
      </p:grpSpPr>
      <p:pic>
        <p:nvPicPr>
          <p:cNvPr id="463" name="Google Shape;463;p33"/>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464" name="Google Shape;464;p33"/>
          <p:cNvGrpSpPr/>
          <p:nvPr/>
        </p:nvGrpSpPr>
        <p:grpSpPr>
          <a:xfrm>
            <a:off x="931900" y="379200"/>
            <a:ext cx="7939200" cy="4385100"/>
            <a:chOff x="931900" y="379200"/>
            <a:chExt cx="7939200" cy="4385100"/>
          </a:xfrm>
        </p:grpSpPr>
        <p:sp>
          <p:nvSpPr>
            <p:cNvPr id="465" name="Google Shape;465;p33"/>
            <p:cNvSpPr/>
            <p:nvPr/>
          </p:nvSpPr>
          <p:spPr>
            <a:xfrm>
              <a:off x="931900" y="379200"/>
              <a:ext cx="7939200" cy="43851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3"/>
            <p:cNvSpPr/>
            <p:nvPr/>
          </p:nvSpPr>
          <p:spPr>
            <a:xfrm>
              <a:off x="931900" y="379200"/>
              <a:ext cx="73557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3"/>
            <p:cNvSpPr/>
            <p:nvPr/>
          </p:nvSpPr>
          <p:spPr>
            <a:xfrm>
              <a:off x="8287600" y="379200"/>
              <a:ext cx="5835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8" name="Google Shape;468;p33"/>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9" name="Google Shape;469;p33">
            <a:hlinkClick/>
          </p:cNvPr>
          <p:cNvSpPr/>
          <p:nvPr/>
        </p:nvSpPr>
        <p:spPr>
          <a:xfrm>
            <a:off x="18500" y="3619106"/>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70" name="Google Shape;470;p33">
            <a:hlinkClick/>
          </p:cNvPr>
          <p:cNvSpPr/>
          <p:nvPr/>
        </p:nvSpPr>
        <p:spPr>
          <a:xfrm>
            <a:off x="18500" y="310653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71" name="Google Shape;471;p33">
            <a:hlinkClick/>
          </p:cNvPr>
          <p:cNvSpPr/>
          <p:nvPr/>
        </p:nvSpPr>
        <p:spPr>
          <a:xfrm>
            <a:off x="18500" y="259398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72" name="Google Shape;472;p33">
            <a:hlinkClick/>
          </p:cNvPr>
          <p:cNvSpPr/>
          <p:nvPr/>
        </p:nvSpPr>
        <p:spPr>
          <a:xfrm>
            <a:off x="18500" y="208141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73" name="Google Shape;473;p33">
            <a:hlinkClick/>
          </p:cNvPr>
          <p:cNvSpPr/>
          <p:nvPr/>
        </p:nvSpPr>
        <p:spPr>
          <a:xfrm>
            <a:off x="18500" y="156886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74" name="Google Shape;474;p33">
            <a:hlinkClick action="ppaction://hlinkshowjump?jump=previousslide"/>
          </p:cNvPr>
          <p:cNvSpPr/>
          <p:nvPr/>
        </p:nvSpPr>
        <p:spPr>
          <a:xfrm>
            <a:off x="18500" y="1057888"/>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475" name="Google Shape;475;p33">
            <a:hlinkClick/>
          </p:cNvPr>
          <p:cNvSpPr/>
          <p:nvPr/>
        </p:nvSpPr>
        <p:spPr>
          <a:xfrm>
            <a:off x="18500" y="4244699"/>
            <a:ext cx="732600" cy="5196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476" name="Google Shape;476;p33">
            <a:hlinkClick/>
          </p:cNvPr>
          <p:cNvSpPr/>
          <p:nvPr/>
        </p:nvSpPr>
        <p:spPr>
          <a:xfrm>
            <a:off x="18450" y="379200"/>
            <a:ext cx="7326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7" name="Shape 477"/>
        <p:cNvGrpSpPr/>
        <p:nvPr/>
      </p:nvGrpSpPr>
      <p:grpSpPr>
        <a:xfrm>
          <a:off x="0" y="0"/>
          <a:ext cx="0" cy="0"/>
          <a:chOff x="0" y="0"/>
          <a:chExt cx="0" cy="0"/>
        </a:xfrm>
      </p:grpSpPr>
      <p:pic>
        <p:nvPicPr>
          <p:cNvPr id="478" name="Google Shape;478;p34"/>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479" name="Google Shape;479;p34"/>
          <p:cNvGrpSpPr/>
          <p:nvPr/>
        </p:nvGrpSpPr>
        <p:grpSpPr>
          <a:xfrm>
            <a:off x="931900" y="379200"/>
            <a:ext cx="7939200" cy="4385100"/>
            <a:chOff x="931900" y="379200"/>
            <a:chExt cx="7939200" cy="4385100"/>
          </a:xfrm>
        </p:grpSpPr>
        <p:sp>
          <p:nvSpPr>
            <p:cNvPr id="480" name="Google Shape;480;p34"/>
            <p:cNvSpPr/>
            <p:nvPr/>
          </p:nvSpPr>
          <p:spPr>
            <a:xfrm>
              <a:off x="931900" y="379200"/>
              <a:ext cx="7939200" cy="43851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4"/>
            <p:cNvSpPr/>
            <p:nvPr/>
          </p:nvSpPr>
          <p:spPr>
            <a:xfrm>
              <a:off x="931900" y="379200"/>
              <a:ext cx="73557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4"/>
            <p:cNvSpPr/>
            <p:nvPr/>
          </p:nvSpPr>
          <p:spPr>
            <a:xfrm>
              <a:off x="8287600" y="379200"/>
              <a:ext cx="5835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3" name="Google Shape;483;p34"/>
          <p:cNvSpPr txBox="1"/>
          <p:nvPr>
            <p:ph type="title"/>
          </p:nvPr>
        </p:nvSpPr>
        <p:spPr>
          <a:xfrm>
            <a:off x="1406400" y="1667375"/>
            <a:ext cx="2929200" cy="17304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84" name="Google Shape;484;p34"/>
          <p:cNvSpPr txBox="1"/>
          <p:nvPr>
            <p:ph idx="1" type="subTitle"/>
          </p:nvPr>
        </p:nvSpPr>
        <p:spPr>
          <a:xfrm>
            <a:off x="1406400" y="3397775"/>
            <a:ext cx="2929200" cy="1128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85" name="Google Shape;485;p34">
            <a:hlinkClick/>
          </p:cNvPr>
          <p:cNvSpPr/>
          <p:nvPr/>
        </p:nvSpPr>
        <p:spPr>
          <a:xfrm>
            <a:off x="18500" y="3619106"/>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86" name="Google Shape;486;p34">
            <a:hlinkClick/>
          </p:cNvPr>
          <p:cNvSpPr/>
          <p:nvPr/>
        </p:nvSpPr>
        <p:spPr>
          <a:xfrm>
            <a:off x="18500" y="310653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87" name="Google Shape;487;p34">
            <a:hlinkClick/>
          </p:cNvPr>
          <p:cNvSpPr/>
          <p:nvPr/>
        </p:nvSpPr>
        <p:spPr>
          <a:xfrm>
            <a:off x="18500" y="259398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88" name="Google Shape;488;p34">
            <a:hlinkClick/>
          </p:cNvPr>
          <p:cNvSpPr/>
          <p:nvPr/>
        </p:nvSpPr>
        <p:spPr>
          <a:xfrm>
            <a:off x="18500" y="208141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89" name="Google Shape;489;p34">
            <a:hlinkClick/>
          </p:cNvPr>
          <p:cNvSpPr/>
          <p:nvPr/>
        </p:nvSpPr>
        <p:spPr>
          <a:xfrm>
            <a:off x="18500" y="156886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90" name="Google Shape;490;p34">
            <a:hlinkClick action="ppaction://hlinkshowjump?jump=previousslide"/>
          </p:cNvPr>
          <p:cNvSpPr/>
          <p:nvPr/>
        </p:nvSpPr>
        <p:spPr>
          <a:xfrm>
            <a:off x="18500" y="1057888"/>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491" name="Google Shape;491;p34">
            <a:hlinkClick/>
          </p:cNvPr>
          <p:cNvSpPr/>
          <p:nvPr/>
        </p:nvSpPr>
        <p:spPr>
          <a:xfrm>
            <a:off x="18500" y="4244699"/>
            <a:ext cx="732600" cy="5196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492" name="Google Shape;492;p34">
            <a:hlinkClick/>
          </p:cNvPr>
          <p:cNvSpPr/>
          <p:nvPr/>
        </p:nvSpPr>
        <p:spPr>
          <a:xfrm>
            <a:off x="18450" y="379200"/>
            <a:ext cx="7326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3" name="Shape 493"/>
        <p:cNvGrpSpPr/>
        <p:nvPr/>
      </p:nvGrpSpPr>
      <p:grpSpPr>
        <a:xfrm>
          <a:off x="0" y="0"/>
          <a:ext cx="0" cy="0"/>
          <a:chOff x="0" y="0"/>
          <a:chExt cx="0" cy="0"/>
        </a:xfrm>
      </p:grpSpPr>
      <p:pic>
        <p:nvPicPr>
          <p:cNvPr id="494" name="Google Shape;494;p35"/>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495" name="Google Shape;495;p35"/>
          <p:cNvGrpSpPr/>
          <p:nvPr/>
        </p:nvGrpSpPr>
        <p:grpSpPr>
          <a:xfrm>
            <a:off x="1954088" y="379200"/>
            <a:ext cx="5894825" cy="4385100"/>
            <a:chOff x="1954088" y="379200"/>
            <a:chExt cx="5894825" cy="4385100"/>
          </a:xfrm>
        </p:grpSpPr>
        <p:sp>
          <p:nvSpPr>
            <p:cNvPr id="496" name="Google Shape;496;p35"/>
            <p:cNvSpPr/>
            <p:nvPr/>
          </p:nvSpPr>
          <p:spPr>
            <a:xfrm>
              <a:off x="1954100" y="836100"/>
              <a:ext cx="5894700" cy="39282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5"/>
            <p:cNvSpPr/>
            <p:nvPr/>
          </p:nvSpPr>
          <p:spPr>
            <a:xfrm>
              <a:off x="7360813" y="379200"/>
              <a:ext cx="488100" cy="4569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5"/>
            <p:cNvSpPr/>
            <p:nvPr/>
          </p:nvSpPr>
          <p:spPr>
            <a:xfrm>
              <a:off x="1954088" y="379200"/>
              <a:ext cx="5406600" cy="4569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9" name="Google Shape;499;p35"/>
          <p:cNvSpPr txBox="1"/>
          <p:nvPr>
            <p:ph type="title"/>
          </p:nvPr>
        </p:nvSpPr>
        <p:spPr>
          <a:xfrm>
            <a:off x="2606000" y="1050675"/>
            <a:ext cx="4575000" cy="18252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500" name="Google Shape;500;p35"/>
          <p:cNvSpPr txBox="1"/>
          <p:nvPr>
            <p:ph idx="1" type="subTitle"/>
          </p:nvPr>
        </p:nvSpPr>
        <p:spPr>
          <a:xfrm>
            <a:off x="3283988" y="3833075"/>
            <a:ext cx="3219000" cy="8976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
        <p:nvSpPr>
          <p:cNvPr id="501" name="Google Shape;501;p35">
            <a:hlinkClick/>
          </p:cNvPr>
          <p:cNvSpPr/>
          <p:nvPr/>
        </p:nvSpPr>
        <p:spPr>
          <a:xfrm>
            <a:off x="18500" y="3619106"/>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502" name="Google Shape;502;p35">
            <a:hlinkClick/>
          </p:cNvPr>
          <p:cNvSpPr/>
          <p:nvPr/>
        </p:nvSpPr>
        <p:spPr>
          <a:xfrm>
            <a:off x="18500" y="310653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503" name="Google Shape;503;p35">
            <a:hlinkClick/>
          </p:cNvPr>
          <p:cNvSpPr/>
          <p:nvPr/>
        </p:nvSpPr>
        <p:spPr>
          <a:xfrm>
            <a:off x="18500" y="259398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504" name="Google Shape;504;p35">
            <a:hlinkClick/>
          </p:cNvPr>
          <p:cNvSpPr/>
          <p:nvPr/>
        </p:nvSpPr>
        <p:spPr>
          <a:xfrm>
            <a:off x="18500" y="208141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505" name="Google Shape;505;p35">
            <a:hlinkClick/>
          </p:cNvPr>
          <p:cNvSpPr/>
          <p:nvPr/>
        </p:nvSpPr>
        <p:spPr>
          <a:xfrm>
            <a:off x="18500" y="156886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506" name="Google Shape;506;p35">
            <a:hlinkClick action="ppaction://hlinkshowjump?jump=previousslide"/>
          </p:cNvPr>
          <p:cNvSpPr/>
          <p:nvPr/>
        </p:nvSpPr>
        <p:spPr>
          <a:xfrm>
            <a:off x="18500" y="1057888"/>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507" name="Google Shape;507;p35">
            <a:hlinkClick/>
          </p:cNvPr>
          <p:cNvSpPr/>
          <p:nvPr/>
        </p:nvSpPr>
        <p:spPr>
          <a:xfrm>
            <a:off x="18500" y="4244699"/>
            <a:ext cx="732600" cy="5196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508" name="Google Shape;508;p35">
            <a:hlinkClick/>
          </p:cNvPr>
          <p:cNvSpPr/>
          <p:nvPr/>
        </p:nvSpPr>
        <p:spPr>
          <a:xfrm>
            <a:off x="18450" y="379200"/>
            <a:ext cx="7326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09" name="Shape 509"/>
        <p:cNvGrpSpPr/>
        <p:nvPr/>
      </p:nvGrpSpPr>
      <p:grpSpPr>
        <a:xfrm>
          <a:off x="0" y="0"/>
          <a:ext cx="0" cy="0"/>
          <a:chOff x="0" y="0"/>
          <a:chExt cx="0" cy="0"/>
        </a:xfrm>
      </p:grpSpPr>
      <p:pic>
        <p:nvPicPr>
          <p:cNvPr id="510" name="Google Shape;510;p36"/>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511" name="Google Shape;511;p36"/>
          <p:cNvGrpSpPr/>
          <p:nvPr/>
        </p:nvGrpSpPr>
        <p:grpSpPr>
          <a:xfrm>
            <a:off x="1954088" y="379200"/>
            <a:ext cx="5894825" cy="4385100"/>
            <a:chOff x="1954088" y="379200"/>
            <a:chExt cx="5894825" cy="4385100"/>
          </a:xfrm>
        </p:grpSpPr>
        <p:sp>
          <p:nvSpPr>
            <p:cNvPr id="512" name="Google Shape;512;p36"/>
            <p:cNvSpPr/>
            <p:nvPr/>
          </p:nvSpPr>
          <p:spPr>
            <a:xfrm>
              <a:off x="1954100" y="836100"/>
              <a:ext cx="5894700" cy="39282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6"/>
            <p:cNvSpPr/>
            <p:nvPr/>
          </p:nvSpPr>
          <p:spPr>
            <a:xfrm>
              <a:off x="7360813" y="379200"/>
              <a:ext cx="488100" cy="4569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6"/>
            <p:cNvSpPr/>
            <p:nvPr/>
          </p:nvSpPr>
          <p:spPr>
            <a:xfrm>
              <a:off x="1954088" y="379200"/>
              <a:ext cx="5406600" cy="4569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5" name="Google Shape;515;p36"/>
          <p:cNvSpPr txBox="1"/>
          <p:nvPr>
            <p:ph type="title"/>
          </p:nvPr>
        </p:nvSpPr>
        <p:spPr>
          <a:xfrm>
            <a:off x="2936200" y="1781550"/>
            <a:ext cx="3930600" cy="841800"/>
          </a:xfrm>
          <a:prstGeom prst="rect">
            <a:avLst/>
          </a:prstGeom>
        </p:spPr>
        <p:txBody>
          <a:bodyPr anchorCtr="0" anchor="ctr" bIns="0" lIns="0" spcFirstLastPara="1" rIns="0" wrap="square" tIns="0">
            <a:noAutofit/>
          </a:bodyPr>
          <a:lstStyle>
            <a:lvl1pPr lvl="0" rtl="0" algn="ctr">
              <a:spcBef>
                <a:spcPts val="0"/>
              </a:spcBef>
              <a:spcAft>
                <a:spcPts val="0"/>
              </a:spcAft>
              <a:buSzPts val="4500"/>
              <a:buNone/>
              <a:defRPr sz="4000"/>
            </a:lvl1pPr>
            <a:lvl2pPr lvl="1" rtl="0" algn="r">
              <a:spcBef>
                <a:spcPts val="0"/>
              </a:spcBef>
              <a:spcAft>
                <a:spcPts val="0"/>
              </a:spcAft>
              <a:buSzPts val="4500"/>
              <a:buNone/>
              <a:defRPr sz="4500"/>
            </a:lvl2pPr>
            <a:lvl3pPr lvl="2" rtl="0" algn="r">
              <a:spcBef>
                <a:spcPts val="0"/>
              </a:spcBef>
              <a:spcAft>
                <a:spcPts val="0"/>
              </a:spcAft>
              <a:buSzPts val="4500"/>
              <a:buNone/>
              <a:defRPr sz="4500"/>
            </a:lvl3pPr>
            <a:lvl4pPr lvl="3" rtl="0" algn="r">
              <a:spcBef>
                <a:spcPts val="0"/>
              </a:spcBef>
              <a:spcAft>
                <a:spcPts val="0"/>
              </a:spcAft>
              <a:buSzPts val="4500"/>
              <a:buNone/>
              <a:defRPr sz="4500"/>
            </a:lvl4pPr>
            <a:lvl5pPr lvl="4" rtl="0" algn="r">
              <a:spcBef>
                <a:spcPts val="0"/>
              </a:spcBef>
              <a:spcAft>
                <a:spcPts val="0"/>
              </a:spcAft>
              <a:buSzPts val="4500"/>
              <a:buNone/>
              <a:defRPr sz="4500"/>
            </a:lvl5pPr>
            <a:lvl6pPr lvl="5" rtl="0" algn="r">
              <a:spcBef>
                <a:spcPts val="0"/>
              </a:spcBef>
              <a:spcAft>
                <a:spcPts val="0"/>
              </a:spcAft>
              <a:buSzPts val="4500"/>
              <a:buNone/>
              <a:defRPr sz="4500"/>
            </a:lvl6pPr>
            <a:lvl7pPr lvl="6" rtl="0" algn="r">
              <a:spcBef>
                <a:spcPts val="0"/>
              </a:spcBef>
              <a:spcAft>
                <a:spcPts val="0"/>
              </a:spcAft>
              <a:buSzPts val="4500"/>
              <a:buNone/>
              <a:defRPr sz="4500"/>
            </a:lvl7pPr>
            <a:lvl8pPr lvl="7" rtl="0" algn="r">
              <a:spcBef>
                <a:spcPts val="0"/>
              </a:spcBef>
              <a:spcAft>
                <a:spcPts val="0"/>
              </a:spcAft>
              <a:buSzPts val="4500"/>
              <a:buNone/>
              <a:defRPr sz="4500"/>
            </a:lvl8pPr>
            <a:lvl9pPr lvl="8" rtl="0" algn="r">
              <a:spcBef>
                <a:spcPts val="0"/>
              </a:spcBef>
              <a:spcAft>
                <a:spcPts val="0"/>
              </a:spcAft>
              <a:buSzPts val="4500"/>
              <a:buNone/>
              <a:defRPr sz="4500"/>
            </a:lvl9pPr>
          </a:lstStyle>
          <a:p/>
        </p:txBody>
      </p:sp>
      <p:sp>
        <p:nvSpPr>
          <p:cNvPr id="516" name="Google Shape;516;p36"/>
          <p:cNvSpPr txBox="1"/>
          <p:nvPr>
            <p:ph idx="1" type="subTitle"/>
          </p:nvPr>
        </p:nvSpPr>
        <p:spPr>
          <a:xfrm>
            <a:off x="2936225" y="2623350"/>
            <a:ext cx="3930600" cy="11955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
        <p:nvSpPr>
          <p:cNvPr id="517" name="Google Shape;517;p36">
            <a:hlinkClick/>
          </p:cNvPr>
          <p:cNvSpPr/>
          <p:nvPr/>
        </p:nvSpPr>
        <p:spPr>
          <a:xfrm>
            <a:off x="18500" y="3619106"/>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518" name="Google Shape;518;p36">
            <a:hlinkClick/>
          </p:cNvPr>
          <p:cNvSpPr/>
          <p:nvPr/>
        </p:nvSpPr>
        <p:spPr>
          <a:xfrm>
            <a:off x="18500" y="310653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519" name="Google Shape;519;p36">
            <a:hlinkClick/>
          </p:cNvPr>
          <p:cNvSpPr/>
          <p:nvPr/>
        </p:nvSpPr>
        <p:spPr>
          <a:xfrm>
            <a:off x="18500" y="259398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520" name="Google Shape;520;p36">
            <a:hlinkClick/>
          </p:cNvPr>
          <p:cNvSpPr/>
          <p:nvPr/>
        </p:nvSpPr>
        <p:spPr>
          <a:xfrm>
            <a:off x="18500" y="208141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521" name="Google Shape;521;p36">
            <a:hlinkClick/>
          </p:cNvPr>
          <p:cNvSpPr/>
          <p:nvPr/>
        </p:nvSpPr>
        <p:spPr>
          <a:xfrm>
            <a:off x="18500" y="156886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522" name="Google Shape;522;p36">
            <a:hlinkClick action="ppaction://hlinkshowjump?jump=previousslide"/>
          </p:cNvPr>
          <p:cNvSpPr/>
          <p:nvPr/>
        </p:nvSpPr>
        <p:spPr>
          <a:xfrm>
            <a:off x="18500" y="1057888"/>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523" name="Google Shape;523;p36">
            <a:hlinkClick/>
          </p:cNvPr>
          <p:cNvSpPr/>
          <p:nvPr/>
        </p:nvSpPr>
        <p:spPr>
          <a:xfrm>
            <a:off x="18500" y="4244699"/>
            <a:ext cx="732600" cy="5196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524" name="Google Shape;524;p36">
            <a:hlinkClick/>
          </p:cNvPr>
          <p:cNvSpPr/>
          <p:nvPr/>
        </p:nvSpPr>
        <p:spPr>
          <a:xfrm>
            <a:off x="18450" y="379200"/>
            <a:ext cx="7326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5" name="Shape 525"/>
        <p:cNvGrpSpPr/>
        <p:nvPr/>
      </p:nvGrpSpPr>
      <p:grpSpPr>
        <a:xfrm>
          <a:off x="0" y="0"/>
          <a:ext cx="0" cy="0"/>
          <a:chOff x="0" y="0"/>
          <a:chExt cx="0" cy="0"/>
        </a:xfrm>
      </p:grpSpPr>
      <p:pic>
        <p:nvPicPr>
          <p:cNvPr id="526" name="Google Shape;526;p37"/>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527" name="Google Shape;527;p37"/>
          <p:cNvGrpSpPr/>
          <p:nvPr/>
        </p:nvGrpSpPr>
        <p:grpSpPr>
          <a:xfrm>
            <a:off x="931900" y="379200"/>
            <a:ext cx="7939200" cy="4385100"/>
            <a:chOff x="931900" y="379200"/>
            <a:chExt cx="7939200" cy="4385100"/>
          </a:xfrm>
        </p:grpSpPr>
        <p:sp>
          <p:nvSpPr>
            <p:cNvPr id="528" name="Google Shape;528;p37"/>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7"/>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7"/>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1" name="Google Shape;531;p37"/>
          <p:cNvSpPr txBox="1"/>
          <p:nvPr>
            <p:ph type="title"/>
          </p:nvPr>
        </p:nvSpPr>
        <p:spPr>
          <a:xfrm>
            <a:off x="2291300" y="3388475"/>
            <a:ext cx="5204400" cy="11280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37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32" name="Google Shape;532;p37">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533" name="Google Shape;533;p37">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534" name="Google Shape;534;p37">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535" name="Google Shape;535;p37">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536" name="Google Shape;536;p37">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537" name="Google Shape;537;p37">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538" name="Google Shape;538;p37">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539" name="Google Shape;539;p37">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0" name="Shape 540"/>
        <p:cNvGrpSpPr/>
        <p:nvPr/>
      </p:nvGrpSpPr>
      <p:grpSpPr>
        <a:xfrm>
          <a:off x="0" y="0"/>
          <a:ext cx="0" cy="0"/>
          <a:chOff x="0" y="0"/>
          <a:chExt cx="0" cy="0"/>
        </a:xfrm>
      </p:grpSpPr>
      <p:pic>
        <p:nvPicPr>
          <p:cNvPr id="541" name="Google Shape;541;p38"/>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542" name="Google Shape;542;p38"/>
          <p:cNvGrpSpPr/>
          <p:nvPr/>
        </p:nvGrpSpPr>
        <p:grpSpPr>
          <a:xfrm>
            <a:off x="931900" y="379200"/>
            <a:ext cx="7939200" cy="4385100"/>
            <a:chOff x="931900" y="379200"/>
            <a:chExt cx="7939200" cy="4385100"/>
          </a:xfrm>
        </p:grpSpPr>
        <p:sp>
          <p:nvSpPr>
            <p:cNvPr id="543" name="Google Shape;543;p38"/>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8"/>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8"/>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38"/>
          <p:cNvSpPr txBox="1"/>
          <p:nvPr>
            <p:ph hasCustomPrompt="1" type="title"/>
          </p:nvPr>
        </p:nvSpPr>
        <p:spPr>
          <a:xfrm>
            <a:off x="1729300" y="1834300"/>
            <a:ext cx="6344400" cy="989400"/>
          </a:xfrm>
          <a:prstGeom prst="rect">
            <a:avLst/>
          </a:prstGeom>
        </p:spPr>
        <p:txBody>
          <a:bodyPr anchorCtr="0" anchor="ctr" bIns="0" lIns="0" spcFirstLastPara="1" rIns="0" wrap="square" tIns="0">
            <a:noAutofit/>
          </a:bodyPr>
          <a:lstStyle>
            <a:lvl1pPr lvl="0" rtl="0" algn="ctr">
              <a:spcBef>
                <a:spcPts val="0"/>
              </a:spcBef>
              <a:spcAft>
                <a:spcPts val="0"/>
              </a:spcAft>
              <a:buSzPts val="7200"/>
              <a:buNone/>
              <a:defRPr sz="72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547" name="Google Shape;547;p38"/>
          <p:cNvSpPr txBox="1"/>
          <p:nvPr>
            <p:ph idx="1" type="subTitle"/>
          </p:nvPr>
        </p:nvSpPr>
        <p:spPr>
          <a:xfrm>
            <a:off x="2971650" y="4106525"/>
            <a:ext cx="3859800" cy="6126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548" name="Google Shape;548;p38">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549" name="Google Shape;549;p38">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550" name="Google Shape;550;p38">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551" name="Google Shape;551;p38">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552" name="Google Shape;552;p38">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553" name="Google Shape;553;p38">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554" name="Google Shape;554;p38">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555" name="Google Shape;555;p38">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6" name="Shape 556"/>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557" name="Shape 557"/>
        <p:cNvGrpSpPr/>
        <p:nvPr/>
      </p:nvGrpSpPr>
      <p:grpSpPr>
        <a:xfrm>
          <a:off x="0" y="0"/>
          <a:ext cx="0" cy="0"/>
          <a:chOff x="0" y="0"/>
          <a:chExt cx="0" cy="0"/>
        </a:xfrm>
      </p:grpSpPr>
      <p:pic>
        <p:nvPicPr>
          <p:cNvPr id="558" name="Google Shape;558;p40"/>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559" name="Google Shape;559;p40"/>
          <p:cNvGrpSpPr/>
          <p:nvPr/>
        </p:nvGrpSpPr>
        <p:grpSpPr>
          <a:xfrm>
            <a:off x="931900" y="379200"/>
            <a:ext cx="7939200" cy="4385100"/>
            <a:chOff x="931900" y="379200"/>
            <a:chExt cx="7939200" cy="4385100"/>
          </a:xfrm>
        </p:grpSpPr>
        <p:sp>
          <p:nvSpPr>
            <p:cNvPr id="560" name="Google Shape;560;p40"/>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0"/>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0"/>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3" name="Google Shape;563;p40"/>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64" name="Google Shape;564;p40"/>
          <p:cNvSpPr txBox="1"/>
          <p:nvPr>
            <p:ph idx="1" type="subTitle"/>
          </p:nvPr>
        </p:nvSpPr>
        <p:spPr>
          <a:xfrm>
            <a:off x="1816375" y="1591475"/>
            <a:ext cx="6154200" cy="2603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Clr>
                <a:schemeClr val="dk1"/>
              </a:buClr>
              <a:buSzPts val="1600"/>
              <a:buChar char="●"/>
              <a:defRPr/>
            </a:lvl1pPr>
            <a:lvl2pPr lvl="1" rtl="0" algn="ctr">
              <a:lnSpc>
                <a:spcPct val="100000"/>
              </a:lnSpc>
              <a:spcBef>
                <a:spcPts val="0"/>
              </a:spcBef>
              <a:spcAft>
                <a:spcPts val="0"/>
              </a:spcAft>
              <a:buSzPts val="1600"/>
              <a:buChar char="○"/>
              <a:defRPr/>
            </a:lvl2pPr>
            <a:lvl3pPr lvl="2" rtl="0" algn="ctr">
              <a:lnSpc>
                <a:spcPct val="100000"/>
              </a:lnSpc>
              <a:spcBef>
                <a:spcPts val="0"/>
              </a:spcBef>
              <a:spcAft>
                <a:spcPts val="0"/>
              </a:spcAft>
              <a:buSzPts val="1600"/>
              <a:buChar char="■"/>
              <a:defRPr/>
            </a:lvl3pPr>
            <a:lvl4pPr lvl="3" rtl="0" algn="ctr">
              <a:lnSpc>
                <a:spcPct val="100000"/>
              </a:lnSpc>
              <a:spcBef>
                <a:spcPts val="0"/>
              </a:spcBef>
              <a:spcAft>
                <a:spcPts val="0"/>
              </a:spcAft>
              <a:buSzPts val="1600"/>
              <a:buChar char="●"/>
              <a:defRPr/>
            </a:lvl4pPr>
            <a:lvl5pPr lvl="4" rtl="0" algn="ctr">
              <a:lnSpc>
                <a:spcPct val="100000"/>
              </a:lnSpc>
              <a:spcBef>
                <a:spcPts val="0"/>
              </a:spcBef>
              <a:spcAft>
                <a:spcPts val="0"/>
              </a:spcAft>
              <a:buSzPts val="1600"/>
              <a:buChar char="○"/>
              <a:defRPr/>
            </a:lvl5pPr>
            <a:lvl6pPr lvl="5" rtl="0" algn="ctr">
              <a:lnSpc>
                <a:spcPct val="100000"/>
              </a:lnSpc>
              <a:spcBef>
                <a:spcPts val="0"/>
              </a:spcBef>
              <a:spcAft>
                <a:spcPts val="0"/>
              </a:spcAft>
              <a:buSzPts val="1600"/>
              <a:buChar char="■"/>
              <a:defRPr/>
            </a:lvl6pPr>
            <a:lvl7pPr lvl="6" rtl="0" algn="ctr">
              <a:lnSpc>
                <a:spcPct val="100000"/>
              </a:lnSpc>
              <a:spcBef>
                <a:spcPts val="0"/>
              </a:spcBef>
              <a:spcAft>
                <a:spcPts val="0"/>
              </a:spcAft>
              <a:buSzPts val="1600"/>
              <a:buChar char="●"/>
              <a:defRPr/>
            </a:lvl7pPr>
            <a:lvl8pPr lvl="7" rtl="0" algn="ctr">
              <a:lnSpc>
                <a:spcPct val="100000"/>
              </a:lnSpc>
              <a:spcBef>
                <a:spcPts val="0"/>
              </a:spcBef>
              <a:spcAft>
                <a:spcPts val="0"/>
              </a:spcAft>
              <a:buSzPts val="1600"/>
              <a:buChar char="○"/>
              <a:defRPr/>
            </a:lvl8pPr>
            <a:lvl9pPr lvl="8" rtl="0" algn="ctr">
              <a:lnSpc>
                <a:spcPct val="100000"/>
              </a:lnSpc>
              <a:spcBef>
                <a:spcPts val="0"/>
              </a:spcBef>
              <a:spcAft>
                <a:spcPts val="0"/>
              </a:spcAft>
              <a:buSzPts val="1600"/>
              <a:buChar char="■"/>
              <a:defRPr/>
            </a:lvl9pPr>
          </a:lstStyle>
          <a:p/>
        </p:txBody>
      </p:sp>
      <p:sp>
        <p:nvSpPr>
          <p:cNvPr id="565" name="Google Shape;565;p40">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566" name="Google Shape;566;p40">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567" name="Google Shape;567;p40">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568" name="Google Shape;568;p40">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569" name="Google Shape;569;p40">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570" name="Google Shape;570;p40">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571" name="Google Shape;571;p40">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572" name="Google Shape;572;p40">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73" name="Shape 573"/>
        <p:cNvGrpSpPr/>
        <p:nvPr/>
      </p:nvGrpSpPr>
      <p:grpSpPr>
        <a:xfrm>
          <a:off x="0" y="0"/>
          <a:ext cx="0" cy="0"/>
          <a:chOff x="0" y="0"/>
          <a:chExt cx="0" cy="0"/>
        </a:xfrm>
      </p:grpSpPr>
      <p:pic>
        <p:nvPicPr>
          <p:cNvPr id="574" name="Google Shape;574;p41"/>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575" name="Google Shape;575;p41"/>
          <p:cNvGrpSpPr/>
          <p:nvPr/>
        </p:nvGrpSpPr>
        <p:grpSpPr>
          <a:xfrm>
            <a:off x="931900" y="379200"/>
            <a:ext cx="7939200" cy="4385100"/>
            <a:chOff x="931900" y="379200"/>
            <a:chExt cx="7939200" cy="4385100"/>
          </a:xfrm>
        </p:grpSpPr>
        <p:sp>
          <p:nvSpPr>
            <p:cNvPr id="576" name="Google Shape;576;p41"/>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1"/>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1"/>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9" name="Google Shape;579;p41"/>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3600"/>
              <a:buFont typeface="Raleway Black"/>
              <a:buNone/>
              <a:defRPr>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80" name="Google Shape;580;p41"/>
          <p:cNvSpPr txBox="1"/>
          <p:nvPr>
            <p:ph idx="1" type="subTitle"/>
          </p:nvPr>
        </p:nvSpPr>
        <p:spPr>
          <a:xfrm>
            <a:off x="1814598" y="3285154"/>
            <a:ext cx="2176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581" name="Google Shape;581;p41"/>
          <p:cNvSpPr txBox="1"/>
          <p:nvPr>
            <p:ph idx="2" type="subTitle"/>
          </p:nvPr>
        </p:nvSpPr>
        <p:spPr>
          <a:xfrm>
            <a:off x="1814600" y="3654568"/>
            <a:ext cx="21765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582" name="Google Shape;582;p41"/>
          <p:cNvSpPr txBox="1"/>
          <p:nvPr>
            <p:ph idx="3" type="subTitle"/>
          </p:nvPr>
        </p:nvSpPr>
        <p:spPr>
          <a:xfrm>
            <a:off x="5811898" y="3285154"/>
            <a:ext cx="2176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583" name="Google Shape;583;p41"/>
          <p:cNvSpPr txBox="1"/>
          <p:nvPr>
            <p:ph idx="4" type="subTitle"/>
          </p:nvPr>
        </p:nvSpPr>
        <p:spPr>
          <a:xfrm>
            <a:off x="5811900" y="3654568"/>
            <a:ext cx="21765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584" name="Google Shape;584;p41">
            <a:hlinkClick/>
          </p:cNvPr>
          <p:cNvSpPr txBox="1"/>
          <p:nvPr>
            <p:ph idx="5" type="subTitle"/>
          </p:nvPr>
        </p:nvSpPr>
        <p:spPr>
          <a:xfrm>
            <a:off x="1814598" y="1481591"/>
            <a:ext cx="2176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585" name="Google Shape;585;p41"/>
          <p:cNvSpPr txBox="1"/>
          <p:nvPr>
            <p:ph idx="6" type="subTitle"/>
          </p:nvPr>
        </p:nvSpPr>
        <p:spPr>
          <a:xfrm>
            <a:off x="1814600" y="1851005"/>
            <a:ext cx="21765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586" name="Google Shape;586;p41"/>
          <p:cNvSpPr txBox="1"/>
          <p:nvPr>
            <p:ph idx="7" type="subTitle"/>
          </p:nvPr>
        </p:nvSpPr>
        <p:spPr>
          <a:xfrm>
            <a:off x="5811898" y="1481591"/>
            <a:ext cx="2176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587" name="Google Shape;587;p41"/>
          <p:cNvSpPr txBox="1"/>
          <p:nvPr>
            <p:ph idx="8" type="subTitle"/>
          </p:nvPr>
        </p:nvSpPr>
        <p:spPr>
          <a:xfrm>
            <a:off x="5811900" y="1851005"/>
            <a:ext cx="21765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588" name="Google Shape;588;p41">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589" name="Google Shape;589;p41">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590" name="Google Shape;590;p41">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591" name="Google Shape;591;p41">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592" name="Google Shape;592;p41">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593" name="Google Shape;593;p41">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594" name="Google Shape;594;p41">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595" name="Google Shape;595;p41">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pic>
        <p:nvPicPr>
          <p:cNvPr id="49" name="Google Shape;49;p5"/>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50" name="Google Shape;50;p5"/>
          <p:cNvGrpSpPr/>
          <p:nvPr/>
        </p:nvGrpSpPr>
        <p:grpSpPr>
          <a:xfrm>
            <a:off x="931900" y="379200"/>
            <a:ext cx="7939200" cy="4385100"/>
            <a:chOff x="931900" y="379200"/>
            <a:chExt cx="7939200" cy="4385100"/>
          </a:xfrm>
        </p:grpSpPr>
        <p:sp>
          <p:nvSpPr>
            <p:cNvPr id="51" name="Google Shape;51;p5"/>
            <p:cNvSpPr/>
            <p:nvPr/>
          </p:nvSpPr>
          <p:spPr>
            <a:xfrm>
              <a:off x="931900" y="379200"/>
              <a:ext cx="7939200" cy="43851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931900" y="379200"/>
              <a:ext cx="73557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8287600" y="379200"/>
              <a:ext cx="5835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5"/>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5" name="Google Shape;55;p5"/>
          <p:cNvSpPr txBox="1"/>
          <p:nvPr>
            <p:ph idx="1" type="subTitle"/>
          </p:nvPr>
        </p:nvSpPr>
        <p:spPr>
          <a:xfrm>
            <a:off x="1751850" y="2885875"/>
            <a:ext cx="2518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56" name="Google Shape;56;p5"/>
          <p:cNvSpPr txBox="1"/>
          <p:nvPr>
            <p:ph idx="2" type="subTitle"/>
          </p:nvPr>
        </p:nvSpPr>
        <p:spPr>
          <a:xfrm>
            <a:off x="1751850" y="3355675"/>
            <a:ext cx="2518500" cy="865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57" name="Google Shape;57;p5"/>
          <p:cNvSpPr txBox="1"/>
          <p:nvPr>
            <p:ph idx="3" type="subTitle"/>
          </p:nvPr>
        </p:nvSpPr>
        <p:spPr>
          <a:xfrm>
            <a:off x="5271088" y="2885875"/>
            <a:ext cx="2518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58" name="Google Shape;58;p5"/>
          <p:cNvSpPr txBox="1"/>
          <p:nvPr>
            <p:ph idx="4" type="subTitle"/>
          </p:nvPr>
        </p:nvSpPr>
        <p:spPr>
          <a:xfrm>
            <a:off x="5271095" y="3355675"/>
            <a:ext cx="2518500" cy="865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59" name="Google Shape;59;p5">
            <a:hlinkClick/>
          </p:cNvPr>
          <p:cNvSpPr/>
          <p:nvPr/>
        </p:nvSpPr>
        <p:spPr>
          <a:xfrm>
            <a:off x="18500" y="3619106"/>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0" name="Google Shape;60;p5">
            <a:hlinkClick/>
          </p:cNvPr>
          <p:cNvSpPr/>
          <p:nvPr/>
        </p:nvSpPr>
        <p:spPr>
          <a:xfrm>
            <a:off x="18500" y="310653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1" name="Google Shape;61;p5">
            <a:hlinkClick/>
          </p:cNvPr>
          <p:cNvSpPr/>
          <p:nvPr/>
        </p:nvSpPr>
        <p:spPr>
          <a:xfrm>
            <a:off x="18500" y="259398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2" name="Google Shape;62;p5">
            <a:hlinkClick/>
          </p:cNvPr>
          <p:cNvSpPr/>
          <p:nvPr/>
        </p:nvSpPr>
        <p:spPr>
          <a:xfrm>
            <a:off x="18500" y="208141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3" name="Google Shape;63;p5">
            <a:hlinkClick/>
          </p:cNvPr>
          <p:cNvSpPr/>
          <p:nvPr/>
        </p:nvSpPr>
        <p:spPr>
          <a:xfrm>
            <a:off x="18500" y="156886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4" name="Google Shape;64;p5">
            <a:hlinkClick action="ppaction://hlinkshowjump?jump=previousslide"/>
          </p:cNvPr>
          <p:cNvSpPr/>
          <p:nvPr/>
        </p:nvSpPr>
        <p:spPr>
          <a:xfrm>
            <a:off x="18500" y="1057888"/>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65" name="Google Shape;65;p5">
            <a:hlinkClick/>
          </p:cNvPr>
          <p:cNvSpPr/>
          <p:nvPr/>
        </p:nvSpPr>
        <p:spPr>
          <a:xfrm>
            <a:off x="18500" y="4244699"/>
            <a:ext cx="732600" cy="5196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66" name="Google Shape;66;p5">
            <a:hlinkClick/>
          </p:cNvPr>
          <p:cNvSpPr/>
          <p:nvPr/>
        </p:nvSpPr>
        <p:spPr>
          <a:xfrm>
            <a:off x="18450" y="379200"/>
            <a:ext cx="7326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596" name="Shape 596"/>
        <p:cNvGrpSpPr/>
        <p:nvPr/>
      </p:nvGrpSpPr>
      <p:grpSpPr>
        <a:xfrm>
          <a:off x="0" y="0"/>
          <a:ext cx="0" cy="0"/>
          <a:chOff x="0" y="0"/>
          <a:chExt cx="0" cy="0"/>
        </a:xfrm>
      </p:grpSpPr>
      <p:pic>
        <p:nvPicPr>
          <p:cNvPr id="597" name="Google Shape;597;p42"/>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598" name="Google Shape;598;p42"/>
          <p:cNvGrpSpPr/>
          <p:nvPr/>
        </p:nvGrpSpPr>
        <p:grpSpPr>
          <a:xfrm>
            <a:off x="1954088" y="379200"/>
            <a:ext cx="5894825" cy="4385100"/>
            <a:chOff x="1954088" y="379200"/>
            <a:chExt cx="5894825" cy="4385100"/>
          </a:xfrm>
        </p:grpSpPr>
        <p:sp>
          <p:nvSpPr>
            <p:cNvPr id="599" name="Google Shape;599;p42"/>
            <p:cNvSpPr/>
            <p:nvPr/>
          </p:nvSpPr>
          <p:spPr>
            <a:xfrm>
              <a:off x="1954100" y="836100"/>
              <a:ext cx="5894700" cy="39282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2"/>
            <p:cNvSpPr/>
            <p:nvPr/>
          </p:nvSpPr>
          <p:spPr>
            <a:xfrm>
              <a:off x="7360813" y="379200"/>
              <a:ext cx="4881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2"/>
            <p:cNvSpPr/>
            <p:nvPr/>
          </p:nvSpPr>
          <p:spPr>
            <a:xfrm>
              <a:off x="1954088" y="379200"/>
              <a:ext cx="54066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2" name="Google Shape;602;p42"/>
          <p:cNvSpPr txBox="1"/>
          <p:nvPr>
            <p:ph type="title"/>
          </p:nvPr>
        </p:nvSpPr>
        <p:spPr>
          <a:xfrm>
            <a:off x="2473162" y="3385525"/>
            <a:ext cx="4856700" cy="572700"/>
          </a:xfrm>
          <a:prstGeom prst="rect">
            <a:avLst/>
          </a:prstGeom>
        </p:spPr>
        <p:txBody>
          <a:bodyPr anchorCtr="0" anchor="ctr" bIns="0" lIns="0" spcFirstLastPara="1" rIns="0" wrap="square" tIns="0">
            <a:noAutofit/>
          </a:bodyPr>
          <a:lstStyle>
            <a:lvl1pPr lvl="0" rtl="0" algn="ctr">
              <a:spcBef>
                <a:spcPts val="0"/>
              </a:spcBef>
              <a:spcAft>
                <a:spcPts val="0"/>
              </a:spcAft>
              <a:buSzPts val="1600"/>
              <a:buFont typeface="Raleway ExtraBold"/>
              <a:buNone/>
              <a:defRPr sz="1600">
                <a:latin typeface="Raleway ExtraBold"/>
                <a:ea typeface="Raleway ExtraBold"/>
                <a:cs typeface="Raleway ExtraBold"/>
                <a:sym typeface="Raleway ExtraBold"/>
              </a:defRPr>
            </a:lvl1pPr>
            <a:lvl2pPr lvl="1" rtl="0">
              <a:spcBef>
                <a:spcPts val="0"/>
              </a:spcBef>
              <a:spcAft>
                <a:spcPts val="0"/>
              </a:spcAft>
              <a:buSzPts val="1600"/>
              <a:buNone/>
              <a:defRPr sz="1600">
                <a:latin typeface="Tajawal"/>
                <a:ea typeface="Tajawal"/>
                <a:cs typeface="Tajawal"/>
                <a:sym typeface="Tajawal"/>
              </a:defRPr>
            </a:lvl2pPr>
            <a:lvl3pPr lvl="2" rtl="0">
              <a:spcBef>
                <a:spcPts val="0"/>
              </a:spcBef>
              <a:spcAft>
                <a:spcPts val="0"/>
              </a:spcAft>
              <a:buSzPts val="1600"/>
              <a:buNone/>
              <a:defRPr sz="1600">
                <a:latin typeface="Tajawal"/>
                <a:ea typeface="Tajawal"/>
                <a:cs typeface="Tajawal"/>
                <a:sym typeface="Tajawal"/>
              </a:defRPr>
            </a:lvl3pPr>
            <a:lvl4pPr lvl="3" rtl="0">
              <a:spcBef>
                <a:spcPts val="0"/>
              </a:spcBef>
              <a:spcAft>
                <a:spcPts val="0"/>
              </a:spcAft>
              <a:buSzPts val="1600"/>
              <a:buNone/>
              <a:defRPr sz="1600">
                <a:latin typeface="Tajawal"/>
                <a:ea typeface="Tajawal"/>
                <a:cs typeface="Tajawal"/>
                <a:sym typeface="Tajawal"/>
              </a:defRPr>
            </a:lvl4pPr>
            <a:lvl5pPr lvl="4" rtl="0">
              <a:spcBef>
                <a:spcPts val="0"/>
              </a:spcBef>
              <a:spcAft>
                <a:spcPts val="0"/>
              </a:spcAft>
              <a:buSzPts val="1600"/>
              <a:buNone/>
              <a:defRPr sz="1600">
                <a:latin typeface="Tajawal"/>
                <a:ea typeface="Tajawal"/>
                <a:cs typeface="Tajawal"/>
                <a:sym typeface="Tajawal"/>
              </a:defRPr>
            </a:lvl5pPr>
            <a:lvl6pPr lvl="5" rtl="0">
              <a:spcBef>
                <a:spcPts val="0"/>
              </a:spcBef>
              <a:spcAft>
                <a:spcPts val="0"/>
              </a:spcAft>
              <a:buSzPts val="1600"/>
              <a:buNone/>
              <a:defRPr sz="1600">
                <a:latin typeface="Tajawal"/>
                <a:ea typeface="Tajawal"/>
                <a:cs typeface="Tajawal"/>
                <a:sym typeface="Tajawal"/>
              </a:defRPr>
            </a:lvl6pPr>
            <a:lvl7pPr lvl="6" rtl="0">
              <a:spcBef>
                <a:spcPts val="0"/>
              </a:spcBef>
              <a:spcAft>
                <a:spcPts val="0"/>
              </a:spcAft>
              <a:buSzPts val="1600"/>
              <a:buNone/>
              <a:defRPr sz="1600">
                <a:latin typeface="Tajawal"/>
                <a:ea typeface="Tajawal"/>
                <a:cs typeface="Tajawal"/>
                <a:sym typeface="Tajawal"/>
              </a:defRPr>
            </a:lvl7pPr>
            <a:lvl8pPr lvl="7" rtl="0">
              <a:spcBef>
                <a:spcPts val="0"/>
              </a:spcBef>
              <a:spcAft>
                <a:spcPts val="0"/>
              </a:spcAft>
              <a:buSzPts val="1600"/>
              <a:buNone/>
              <a:defRPr sz="1600">
                <a:latin typeface="Tajawal"/>
                <a:ea typeface="Tajawal"/>
                <a:cs typeface="Tajawal"/>
                <a:sym typeface="Tajawal"/>
              </a:defRPr>
            </a:lvl8pPr>
            <a:lvl9pPr lvl="8" rtl="0">
              <a:spcBef>
                <a:spcPts val="0"/>
              </a:spcBef>
              <a:spcAft>
                <a:spcPts val="0"/>
              </a:spcAft>
              <a:buSzPts val="1600"/>
              <a:buNone/>
              <a:defRPr sz="1600">
                <a:latin typeface="Tajawal"/>
                <a:ea typeface="Tajawal"/>
                <a:cs typeface="Tajawal"/>
                <a:sym typeface="Tajawal"/>
              </a:defRPr>
            </a:lvl9pPr>
          </a:lstStyle>
          <a:p/>
        </p:txBody>
      </p:sp>
      <p:sp>
        <p:nvSpPr>
          <p:cNvPr id="603" name="Google Shape;603;p42"/>
          <p:cNvSpPr txBox="1"/>
          <p:nvPr>
            <p:ph idx="2" type="title"/>
          </p:nvPr>
        </p:nvSpPr>
        <p:spPr>
          <a:xfrm>
            <a:off x="2473174" y="2088475"/>
            <a:ext cx="4856700" cy="1294500"/>
          </a:xfrm>
          <a:prstGeom prst="rect">
            <a:avLst/>
          </a:prstGeom>
        </p:spPr>
        <p:txBody>
          <a:bodyPr anchorCtr="0" anchor="ctr" bIns="0" lIns="0" spcFirstLastPara="1" rIns="0" wrap="square" tIns="0">
            <a:noAutofit/>
          </a:bodyPr>
          <a:lstStyle>
            <a:lvl1pPr lvl="0" rtl="0" algn="ctr">
              <a:spcBef>
                <a:spcPts val="0"/>
              </a:spcBef>
              <a:spcAft>
                <a:spcPts val="0"/>
              </a:spcAft>
              <a:buSzPts val="1600"/>
              <a:buFont typeface="Tajawal"/>
              <a:buNone/>
              <a:defRPr sz="2300">
                <a:solidFill>
                  <a:schemeClr val="dk2"/>
                </a:solidFill>
                <a:latin typeface="Tajawal"/>
                <a:ea typeface="Tajawal"/>
                <a:cs typeface="Tajawal"/>
                <a:sym typeface="Tajawal"/>
              </a:defRPr>
            </a:lvl1pPr>
            <a:lvl2pPr lvl="1" rtl="0">
              <a:spcBef>
                <a:spcPts val="0"/>
              </a:spcBef>
              <a:spcAft>
                <a:spcPts val="0"/>
              </a:spcAft>
              <a:buSzPts val="1600"/>
              <a:buFont typeface="Tajawal"/>
              <a:buNone/>
              <a:defRPr sz="1600">
                <a:latin typeface="Tajawal"/>
                <a:ea typeface="Tajawal"/>
                <a:cs typeface="Tajawal"/>
                <a:sym typeface="Tajawal"/>
              </a:defRPr>
            </a:lvl2pPr>
            <a:lvl3pPr lvl="2" rtl="0">
              <a:spcBef>
                <a:spcPts val="0"/>
              </a:spcBef>
              <a:spcAft>
                <a:spcPts val="0"/>
              </a:spcAft>
              <a:buSzPts val="1600"/>
              <a:buFont typeface="Tajawal"/>
              <a:buNone/>
              <a:defRPr sz="1600">
                <a:latin typeface="Tajawal"/>
                <a:ea typeface="Tajawal"/>
                <a:cs typeface="Tajawal"/>
                <a:sym typeface="Tajawal"/>
              </a:defRPr>
            </a:lvl3pPr>
            <a:lvl4pPr lvl="3" rtl="0">
              <a:spcBef>
                <a:spcPts val="0"/>
              </a:spcBef>
              <a:spcAft>
                <a:spcPts val="0"/>
              </a:spcAft>
              <a:buSzPts val="1600"/>
              <a:buFont typeface="Tajawal"/>
              <a:buNone/>
              <a:defRPr sz="1600">
                <a:latin typeface="Tajawal"/>
                <a:ea typeface="Tajawal"/>
                <a:cs typeface="Tajawal"/>
                <a:sym typeface="Tajawal"/>
              </a:defRPr>
            </a:lvl4pPr>
            <a:lvl5pPr lvl="4" rtl="0">
              <a:spcBef>
                <a:spcPts val="0"/>
              </a:spcBef>
              <a:spcAft>
                <a:spcPts val="0"/>
              </a:spcAft>
              <a:buSzPts val="1600"/>
              <a:buFont typeface="Tajawal"/>
              <a:buNone/>
              <a:defRPr sz="1600">
                <a:latin typeface="Tajawal"/>
                <a:ea typeface="Tajawal"/>
                <a:cs typeface="Tajawal"/>
                <a:sym typeface="Tajawal"/>
              </a:defRPr>
            </a:lvl5pPr>
            <a:lvl6pPr lvl="5" rtl="0">
              <a:spcBef>
                <a:spcPts val="0"/>
              </a:spcBef>
              <a:spcAft>
                <a:spcPts val="0"/>
              </a:spcAft>
              <a:buSzPts val="1600"/>
              <a:buFont typeface="Tajawal"/>
              <a:buNone/>
              <a:defRPr sz="1600">
                <a:latin typeface="Tajawal"/>
                <a:ea typeface="Tajawal"/>
                <a:cs typeface="Tajawal"/>
                <a:sym typeface="Tajawal"/>
              </a:defRPr>
            </a:lvl6pPr>
            <a:lvl7pPr lvl="6" rtl="0">
              <a:spcBef>
                <a:spcPts val="0"/>
              </a:spcBef>
              <a:spcAft>
                <a:spcPts val="0"/>
              </a:spcAft>
              <a:buSzPts val="1600"/>
              <a:buFont typeface="Tajawal"/>
              <a:buNone/>
              <a:defRPr sz="1600">
                <a:latin typeface="Tajawal"/>
                <a:ea typeface="Tajawal"/>
                <a:cs typeface="Tajawal"/>
                <a:sym typeface="Tajawal"/>
              </a:defRPr>
            </a:lvl7pPr>
            <a:lvl8pPr lvl="7" rtl="0">
              <a:spcBef>
                <a:spcPts val="0"/>
              </a:spcBef>
              <a:spcAft>
                <a:spcPts val="0"/>
              </a:spcAft>
              <a:buSzPts val="1600"/>
              <a:buFont typeface="Tajawal"/>
              <a:buNone/>
              <a:defRPr sz="1600">
                <a:latin typeface="Tajawal"/>
                <a:ea typeface="Tajawal"/>
                <a:cs typeface="Tajawal"/>
                <a:sym typeface="Tajawal"/>
              </a:defRPr>
            </a:lvl8pPr>
            <a:lvl9pPr lvl="8" rtl="0">
              <a:spcBef>
                <a:spcPts val="0"/>
              </a:spcBef>
              <a:spcAft>
                <a:spcPts val="0"/>
              </a:spcAft>
              <a:buSzPts val="1600"/>
              <a:buFont typeface="Tajawal"/>
              <a:buNone/>
              <a:defRPr sz="1600">
                <a:latin typeface="Tajawal"/>
                <a:ea typeface="Tajawal"/>
                <a:cs typeface="Tajawal"/>
                <a:sym typeface="Tajawal"/>
              </a:defRPr>
            </a:lvl9pPr>
          </a:lstStyle>
          <a:p/>
        </p:txBody>
      </p:sp>
      <p:sp>
        <p:nvSpPr>
          <p:cNvPr id="604" name="Google Shape;604;p42">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05" name="Google Shape;605;p42">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06" name="Google Shape;606;p42">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07" name="Google Shape;607;p42">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08" name="Google Shape;608;p42">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09" name="Google Shape;609;p42">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610" name="Google Shape;610;p42">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611" name="Google Shape;611;p42">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612" name="Shape 612"/>
        <p:cNvGrpSpPr/>
        <p:nvPr/>
      </p:nvGrpSpPr>
      <p:grpSpPr>
        <a:xfrm>
          <a:off x="0" y="0"/>
          <a:ext cx="0" cy="0"/>
          <a:chOff x="0" y="0"/>
          <a:chExt cx="0" cy="0"/>
        </a:xfrm>
      </p:grpSpPr>
      <p:pic>
        <p:nvPicPr>
          <p:cNvPr id="613" name="Google Shape;613;p43"/>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614" name="Google Shape;614;p43"/>
          <p:cNvGrpSpPr/>
          <p:nvPr/>
        </p:nvGrpSpPr>
        <p:grpSpPr>
          <a:xfrm>
            <a:off x="931900" y="379200"/>
            <a:ext cx="7939200" cy="4385100"/>
            <a:chOff x="931900" y="379200"/>
            <a:chExt cx="7939200" cy="4385100"/>
          </a:xfrm>
        </p:grpSpPr>
        <p:sp>
          <p:nvSpPr>
            <p:cNvPr id="615" name="Google Shape;615;p43"/>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3"/>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3"/>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8" name="Google Shape;618;p43"/>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3600"/>
              <a:buFont typeface="Raleway Black"/>
              <a:buNone/>
              <a:defRPr>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619" name="Google Shape;619;p43"/>
          <p:cNvSpPr txBox="1"/>
          <p:nvPr>
            <p:ph idx="1" type="subTitle"/>
          </p:nvPr>
        </p:nvSpPr>
        <p:spPr>
          <a:xfrm>
            <a:off x="1451175" y="2989750"/>
            <a:ext cx="18780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620" name="Google Shape;620;p43"/>
          <p:cNvSpPr txBox="1"/>
          <p:nvPr>
            <p:ph idx="2" type="subTitle"/>
          </p:nvPr>
        </p:nvSpPr>
        <p:spPr>
          <a:xfrm>
            <a:off x="1451175" y="3459550"/>
            <a:ext cx="18780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621" name="Google Shape;621;p43"/>
          <p:cNvSpPr txBox="1"/>
          <p:nvPr>
            <p:ph idx="3" type="subTitle"/>
          </p:nvPr>
        </p:nvSpPr>
        <p:spPr>
          <a:xfrm>
            <a:off x="6457825" y="2989750"/>
            <a:ext cx="18780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622" name="Google Shape;622;p43"/>
          <p:cNvSpPr txBox="1"/>
          <p:nvPr>
            <p:ph idx="4" type="subTitle"/>
          </p:nvPr>
        </p:nvSpPr>
        <p:spPr>
          <a:xfrm>
            <a:off x="6457825" y="3459550"/>
            <a:ext cx="18780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623" name="Google Shape;623;p43"/>
          <p:cNvSpPr txBox="1"/>
          <p:nvPr>
            <p:ph idx="5" type="subTitle"/>
          </p:nvPr>
        </p:nvSpPr>
        <p:spPr>
          <a:xfrm>
            <a:off x="3954500" y="2989750"/>
            <a:ext cx="18780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624" name="Google Shape;624;p43"/>
          <p:cNvSpPr txBox="1"/>
          <p:nvPr>
            <p:ph idx="6" type="subTitle"/>
          </p:nvPr>
        </p:nvSpPr>
        <p:spPr>
          <a:xfrm>
            <a:off x="3954500" y="3459550"/>
            <a:ext cx="18780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625" name="Google Shape;625;p43">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26" name="Google Shape;626;p43">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27" name="Google Shape;627;p43">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28" name="Google Shape;628;p43">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29" name="Google Shape;629;p43">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30" name="Google Shape;630;p43">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631" name="Google Shape;631;p43">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632" name="Google Shape;632;p43">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633" name="Shape 633"/>
        <p:cNvGrpSpPr/>
        <p:nvPr/>
      </p:nvGrpSpPr>
      <p:grpSpPr>
        <a:xfrm>
          <a:off x="0" y="0"/>
          <a:ext cx="0" cy="0"/>
          <a:chOff x="0" y="0"/>
          <a:chExt cx="0" cy="0"/>
        </a:xfrm>
      </p:grpSpPr>
      <p:pic>
        <p:nvPicPr>
          <p:cNvPr id="634" name="Google Shape;634;p44"/>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635" name="Google Shape;635;p44"/>
          <p:cNvGrpSpPr/>
          <p:nvPr/>
        </p:nvGrpSpPr>
        <p:grpSpPr>
          <a:xfrm>
            <a:off x="931900" y="379200"/>
            <a:ext cx="7939200" cy="4385100"/>
            <a:chOff x="931900" y="379200"/>
            <a:chExt cx="7939200" cy="4385100"/>
          </a:xfrm>
        </p:grpSpPr>
        <p:sp>
          <p:nvSpPr>
            <p:cNvPr id="636" name="Google Shape;636;p44"/>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4"/>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4"/>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9" name="Google Shape;639;p44"/>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3600"/>
              <a:buFont typeface="Raleway Black"/>
              <a:buNone/>
              <a:defRPr>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640" name="Google Shape;640;p44"/>
          <p:cNvSpPr txBox="1"/>
          <p:nvPr>
            <p:ph idx="1" type="subTitle"/>
          </p:nvPr>
        </p:nvSpPr>
        <p:spPr>
          <a:xfrm>
            <a:off x="1455550" y="3389725"/>
            <a:ext cx="1789500" cy="43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641" name="Google Shape;641;p44"/>
          <p:cNvSpPr txBox="1"/>
          <p:nvPr>
            <p:ph idx="2" type="subTitle"/>
          </p:nvPr>
        </p:nvSpPr>
        <p:spPr>
          <a:xfrm>
            <a:off x="1455550" y="3822625"/>
            <a:ext cx="1789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642" name="Google Shape;642;p44"/>
          <p:cNvSpPr txBox="1"/>
          <p:nvPr>
            <p:ph idx="3" type="subTitle"/>
          </p:nvPr>
        </p:nvSpPr>
        <p:spPr>
          <a:xfrm>
            <a:off x="1455550" y="1573850"/>
            <a:ext cx="1789500" cy="43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643" name="Google Shape;643;p44"/>
          <p:cNvSpPr txBox="1"/>
          <p:nvPr>
            <p:ph idx="4" type="subTitle"/>
          </p:nvPr>
        </p:nvSpPr>
        <p:spPr>
          <a:xfrm>
            <a:off x="1455550" y="2006750"/>
            <a:ext cx="1789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644" name="Google Shape;644;p44"/>
          <p:cNvSpPr txBox="1"/>
          <p:nvPr>
            <p:ph idx="5" type="subTitle"/>
          </p:nvPr>
        </p:nvSpPr>
        <p:spPr>
          <a:xfrm>
            <a:off x="3998750" y="3389725"/>
            <a:ext cx="1789500" cy="43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645" name="Google Shape;645;p44"/>
          <p:cNvSpPr txBox="1"/>
          <p:nvPr>
            <p:ph idx="6" type="subTitle"/>
          </p:nvPr>
        </p:nvSpPr>
        <p:spPr>
          <a:xfrm>
            <a:off x="3998750" y="3822625"/>
            <a:ext cx="1789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646" name="Google Shape;646;p44"/>
          <p:cNvSpPr txBox="1"/>
          <p:nvPr>
            <p:ph idx="7" type="subTitle"/>
          </p:nvPr>
        </p:nvSpPr>
        <p:spPr>
          <a:xfrm>
            <a:off x="3998750" y="1573850"/>
            <a:ext cx="1789500" cy="43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647" name="Google Shape;647;p44"/>
          <p:cNvSpPr txBox="1"/>
          <p:nvPr>
            <p:ph idx="8" type="subTitle"/>
          </p:nvPr>
        </p:nvSpPr>
        <p:spPr>
          <a:xfrm>
            <a:off x="3998750" y="2006750"/>
            <a:ext cx="1789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648" name="Google Shape;648;p44"/>
          <p:cNvSpPr txBox="1"/>
          <p:nvPr>
            <p:ph idx="9" type="subTitle"/>
          </p:nvPr>
        </p:nvSpPr>
        <p:spPr>
          <a:xfrm>
            <a:off x="6541950" y="3389725"/>
            <a:ext cx="1789500" cy="43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649" name="Google Shape;649;p44"/>
          <p:cNvSpPr txBox="1"/>
          <p:nvPr>
            <p:ph idx="13" type="subTitle"/>
          </p:nvPr>
        </p:nvSpPr>
        <p:spPr>
          <a:xfrm>
            <a:off x="6541950" y="3822625"/>
            <a:ext cx="1789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650" name="Google Shape;650;p44"/>
          <p:cNvSpPr txBox="1"/>
          <p:nvPr>
            <p:ph idx="14" type="subTitle"/>
          </p:nvPr>
        </p:nvSpPr>
        <p:spPr>
          <a:xfrm>
            <a:off x="6541950" y="1573850"/>
            <a:ext cx="1789500" cy="43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651" name="Google Shape;651;p44"/>
          <p:cNvSpPr txBox="1"/>
          <p:nvPr>
            <p:ph idx="15" type="subTitle"/>
          </p:nvPr>
        </p:nvSpPr>
        <p:spPr>
          <a:xfrm>
            <a:off x="6541950" y="2006750"/>
            <a:ext cx="1789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652" name="Google Shape;652;p44">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53" name="Google Shape;653;p44">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54" name="Google Shape;654;p44">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55" name="Google Shape;655;p44">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56" name="Google Shape;656;p44">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57" name="Google Shape;657;p44">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658" name="Google Shape;658;p44">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659" name="Google Shape;659;p44">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
    <p:spTree>
      <p:nvGrpSpPr>
        <p:cNvPr id="660" name="Shape 660"/>
        <p:cNvGrpSpPr/>
        <p:nvPr/>
      </p:nvGrpSpPr>
      <p:grpSpPr>
        <a:xfrm>
          <a:off x="0" y="0"/>
          <a:ext cx="0" cy="0"/>
          <a:chOff x="0" y="0"/>
          <a:chExt cx="0" cy="0"/>
        </a:xfrm>
      </p:grpSpPr>
      <p:pic>
        <p:nvPicPr>
          <p:cNvPr id="661" name="Google Shape;661;p45"/>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662" name="Google Shape;662;p45"/>
          <p:cNvGrpSpPr/>
          <p:nvPr/>
        </p:nvGrpSpPr>
        <p:grpSpPr>
          <a:xfrm>
            <a:off x="931900" y="379200"/>
            <a:ext cx="7939200" cy="4385100"/>
            <a:chOff x="931900" y="379200"/>
            <a:chExt cx="7939200" cy="4385100"/>
          </a:xfrm>
        </p:grpSpPr>
        <p:sp>
          <p:nvSpPr>
            <p:cNvPr id="663" name="Google Shape;663;p45"/>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5"/>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5"/>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6" name="Google Shape;666;p45"/>
          <p:cNvSpPr txBox="1"/>
          <p:nvPr>
            <p:ph hasCustomPrompt="1" type="title"/>
          </p:nvPr>
        </p:nvSpPr>
        <p:spPr>
          <a:xfrm flipH="1">
            <a:off x="6033788" y="3367750"/>
            <a:ext cx="2304600" cy="6126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667" name="Google Shape;667;p45"/>
          <p:cNvSpPr txBox="1"/>
          <p:nvPr>
            <p:ph idx="1" type="subTitle"/>
          </p:nvPr>
        </p:nvSpPr>
        <p:spPr>
          <a:xfrm flipH="1">
            <a:off x="6033763" y="3980350"/>
            <a:ext cx="2304600" cy="727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668" name="Google Shape;668;p45"/>
          <p:cNvSpPr txBox="1"/>
          <p:nvPr>
            <p:ph hasCustomPrompt="1" idx="2" type="title"/>
          </p:nvPr>
        </p:nvSpPr>
        <p:spPr>
          <a:xfrm flipH="1">
            <a:off x="4981863" y="1347325"/>
            <a:ext cx="2304600" cy="6126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669" name="Google Shape;669;p45"/>
          <p:cNvSpPr txBox="1"/>
          <p:nvPr>
            <p:ph idx="3" type="subTitle"/>
          </p:nvPr>
        </p:nvSpPr>
        <p:spPr>
          <a:xfrm flipH="1">
            <a:off x="4981838" y="1959925"/>
            <a:ext cx="2304600" cy="727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670" name="Google Shape;670;p45"/>
          <p:cNvSpPr txBox="1"/>
          <p:nvPr>
            <p:ph hasCustomPrompt="1" idx="4" type="title"/>
          </p:nvPr>
        </p:nvSpPr>
        <p:spPr>
          <a:xfrm flipH="1">
            <a:off x="1953113" y="3415150"/>
            <a:ext cx="2304600" cy="6126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671" name="Google Shape;671;p45"/>
          <p:cNvSpPr txBox="1"/>
          <p:nvPr>
            <p:ph idx="5" type="subTitle"/>
          </p:nvPr>
        </p:nvSpPr>
        <p:spPr>
          <a:xfrm flipH="1">
            <a:off x="1953088" y="4027750"/>
            <a:ext cx="2304600" cy="727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672" name="Google Shape;672;p45"/>
          <p:cNvSpPr txBox="1"/>
          <p:nvPr>
            <p:ph hasCustomPrompt="1" idx="6" type="title"/>
          </p:nvPr>
        </p:nvSpPr>
        <p:spPr>
          <a:xfrm flipH="1">
            <a:off x="1448588" y="1183950"/>
            <a:ext cx="2304600" cy="6126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673" name="Google Shape;673;p45"/>
          <p:cNvSpPr txBox="1"/>
          <p:nvPr>
            <p:ph idx="7" type="subTitle"/>
          </p:nvPr>
        </p:nvSpPr>
        <p:spPr>
          <a:xfrm flipH="1">
            <a:off x="1448563" y="1796550"/>
            <a:ext cx="2304600" cy="727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674" name="Google Shape;674;p45">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75" name="Google Shape;675;p45">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76" name="Google Shape;676;p45">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77" name="Google Shape;677;p45">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78" name="Google Shape;678;p45">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79" name="Google Shape;679;p45">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680" name="Google Shape;680;p45">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681" name="Google Shape;681;p45">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
    <p:spTree>
      <p:nvGrpSpPr>
        <p:cNvPr id="682" name="Shape 682"/>
        <p:cNvGrpSpPr/>
        <p:nvPr/>
      </p:nvGrpSpPr>
      <p:grpSpPr>
        <a:xfrm>
          <a:off x="0" y="0"/>
          <a:ext cx="0" cy="0"/>
          <a:chOff x="0" y="0"/>
          <a:chExt cx="0" cy="0"/>
        </a:xfrm>
      </p:grpSpPr>
      <p:pic>
        <p:nvPicPr>
          <p:cNvPr id="683" name="Google Shape;683;p46"/>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684" name="Google Shape;684;p46"/>
          <p:cNvGrpSpPr/>
          <p:nvPr/>
        </p:nvGrpSpPr>
        <p:grpSpPr>
          <a:xfrm>
            <a:off x="931900" y="379200"/>
            <a:ext cx="7939200" cy="4385100"/>
            <a:chOff x="931900" y="379200"/>
            <a:chExt cx="7939200" cy="4385100"/>
          </a:xfrm>
        </p:grpSpPr>
        <p:sp>
          <p:nvSpPr>
            <p:cNvPr id="685" name="Google Shape;685;p46"/>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6"/>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6"/>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8" name="Google Shape;688;p46"/>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3600"/>
              <a:buFont typeface="Raleway Black"/>
              <a:buNone/>
              <a:defRPr>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689" name="Google Shape;689;p46"/>
          <p:cNvSpPr txBox="1"/>
          <p:nvPr>
            <p:ph idx="1" type="subTitle"/>
          </p:nvPr>
        </p:nvSpPr>
        <p:spPr>
          <a:xfrm flipH="1">
            <a:off x="1988400" y="2224225"/>
            <a:ext cx="2583600" cy="14421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690" name="Google Shape;690;p46">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91" name="Google Shape;691;p46">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92" name="Google Shape;692;p46">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93" name="Google Shape;693;p46">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94" name="Google Shape;694;p46">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95" name="Google Shape;695;p46">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696" name="Google Shape;696;p46">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697" name="Google Shape;697;p46">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6_1">
    <p:spTree>
      <p:nvGrpSpPr>
        <p:cNvPr id="698" name="Shape 698"/>
        <p:cNvGrpSpPr/>
        <p:nvPr/>
      </p:nvGrpSpPr>
      <p:grpSpPr>
        <a:xfrm>
          <a:off x="0" y="0"/>
          <a:ext cx="0" cy="0"/>
          <a:chOff x="0" y="0"/>
          <a:chExt cx="0" cy="0"/>
        </a:xfrm>
      </p:grpSpPr>
      <p:pic>
        <p:nvPicPr>
          <p:cNvPr id="699" name="Google Shape;699;p47"/>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700" name="Google Shape;700;p47"/>
          <p:cNvGrpSpPr/>
          <p:nvPr/>
        </p:nvGrpSpPr>
        <p:grpSpPr>
          <a:xfrm>
            <a:off x="931900" y="379200"/>
            <a:ext cx="7939200" cy="4385100"/>
            <a:chOff x="931900" y="379200"/>
            <a:chExt cx="7939200" cy="4385100"/>
          </a:xfrm>
        </p:grpSpPr>
        <p:sp>
          <p:nvSpPr>
            <p:cNvPr id="701" name="Google Shape;701;p47"/>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7"/>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7"/>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4" name="Google Shape;704;p47"/>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3600"/>
              <a:buFont typeface="Raleway Black"/>
              <a:buNone/>
              <a:defRPr>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05" name="Google Shape;705;p47"/>
          <p:cNvSpPr txBox="1"/>
          <p:nvPr>
            <p:ph idx="1" type="subTitle"/>
          </p:nvPr>
        </p:nvSpPr>
        <p:spPr>
          <a:xfrm flipH="1">
            <a:off x="5159550" y="2224225"/>
            <a:ext cx="2583600" cy="14421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706" name="Google Shape;706;p47">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07" name="Google Shape;707;p47">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08" name="Google Shape;708;p47">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09" name="Google Shape;709;p47">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10" name="Google Shape;710;p47">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11" name="Google Shape;711;p47">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712" name="Google Shape;712;p47">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713" name="Google Shape;713;p47">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714" name="Shape 714"/>
        <p:cNvGrpSpPr/>
        <p:nvPr/>
      </p:nvGrpSpPr>
      <p:grpSpPr>
        <a:xfrm>
          <a:off x="0" y="0"/>
          <a:ext cx="0" cy="0"/>
          <a:chOff x="0" y="0"/>
          <a:chExt cx="0" cy="0"/>
        </a:xfrm>
      </p:grpSpPr>
      <p:pic>
        <p:nvPicPr>
          <p:cNvPr id="715" name="Google Shape;715;p48"/>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716" name="Google Shape;716;p48"/>
          <p:cNvGrpSpPr/>
          <p:nvPr/>
        </p:nvGrpSpPr>
        <p:grpSpPr>
          <a:xfrm>
            <a:off x="1506650" y="540000"/>
            <a:ext cx="6773700" cy="4063500"/>
            <a:chOff x="1185100" y="540000"/>
            <a:chExt cx="6773700" cy="4063500"/>
          </a:xfrm>
        </p:grpSpPr>
        <p:sp>
          <p:nvSpPr>
            <p:cNvPr id="717" name="Google Shape;717;p48"/>
            <p:cNvSpPr/>
            <p:nvPr/>
          </p:nvSpPr>
          <p:spPr>
            <a:xfrm>
              <a:off x="1185100" y="996900"/>
              <a:ext cx="6773700" cy="3606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8"/>
            <p:cNvSpPr/>
            <p:nvPr/>
          </p:nvSpPr>
          <p:spPr>
            <a:xfrm>
              <a:off x="1185100" y="540000"/>
              <a:ext cx="67737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8"/>
            <p:cNvSpPr/>
            <p:nvPr/>
          </p:nvSpPr>
          <p:spPr>
            <a:xfrm>
              <a:off x="7470700" y="540000"/>
              <a:ext cx="4881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0" name="Google Shape;720;p48"/>
          <p:cNvSpPr txBox="1"/>
          <p:nvPr>
            <p:ph type="ctrTitle"/>
          </p:nvPr>
        </p:nvSpPr>
        <p:spPr>
          <a:xfrm>
            <a:off x="1970600" y="1075100"/>
            <a:ext cx="5845800" cy="871200"/>
          </a:xfrm>
          <a:prstGeom prst="rect">
            <a:avLst/>
          </a:prstGeom>
        </p:spPr>
        <p:txBody>
          <a:bodyPr anchorCtr="0" anchor="ctr"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21" name="Google Shape;721;p48"/>
          <p:cNvSpPr txBox="1"/>
          <p:nvPr>
            <p:ph idx="1" type="subTitle"/>
          </p:nvPr>
        </p:nvSpPr>
        <p:spPr>
          <a:xfrm>
            <a:off x="3306050" y="2456275"/>
            <a:ext cx="3174900" cy="31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722" name="Google Shape;722;p48"/>
          <p:cNvSpPr txBox="1"/>
          <p:nvPr>
            <p:ph idx="2" type="subTitle"/>
          </p:nvPr>
        </p:nvSpPr>
        <p:spPr>
          <a:xfrm>
            <a:off x="3688850" y="2769175"/>
            <a:ext cx="2409300" cy="826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723" name="Google Shape;723;p48">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24" name="Google Shape;724;p48">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25" name="Google Shape;725;p48">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26" name="Google Shape;726;p48">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27" name="Google Shape;727;p48">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28" name="Google Shape;728;p48">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729" name="Google Shape;729;p48">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730" name="Google Shape;730;p48">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8"/>
          <p:cNvSpPr txBox="1"/>
          <p:nvPr/>
        </p:nvSpPr>
        <p:spPr>
          <a:xfrm>
            <a:off x="2661650" y="3650450"/>
            <a:ext cx="4463700" cy="4569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lang="es" sz="1200">
                <a:solidFill>
                  <a:srgbClr val="043025"/>
                </a:solidFill>
                <a:latin typeface="Tajawal"/>
                <a:ea typeface="Tajawal"/>
                <a:cs typeface="Tajawal"/>
                <a:sym typeface="Tajawal"/>
              </a:rPr>
              <a:t>CREDITS: This presentation template was created by </a:t>
            </a:r>
            <a:r>
              <a:rPr b="1" lang="es" sz="1200">
                <a:solidFill>
                  <a:schemeClr val="dk1"/>
                </a:solidFill>
                <a:uFill>
                  <a:noFill/>
                </a:uFill>
                <a:latin typeface="Tajawal"/>
                <a:ea typeface="Tajawal"/>
                <a:cs typeface="Tajawal"/>
                <a:sym typeface="Tajawal"/>
                <a:hlinkClick r:id="rId3">
                  <a:extLst>
                    <a:ext uri="{A12FA001-AC4F-418D-AE19-62706E023703}">
                      <ahyp:hlinkClr val="tx"/>
                    </a:ext>
                  </a:extLst>
                </a:hlinkClick>
              </a:rPr>
              <a:t>Slidesgo</a:t>
            </a:r>
            <a:r>
              <a:rPr lang="es" sz="1200">
                <a:solidFill>
                  <a:srgbClr val="043025"/>
                </a:solidFill>
                <a:latin typeface="Tajawal"/>
                <a:ea typeface="Tajawal"/>
                <a:cs typeface="Tajawal"/>
                <a:sym typeface="Tajawal"/>
              </a:rPr>
              <a:t>, including icons by </a:t>
            </a:r>
            <a:r>
              <a:rPr b="1" lang="es" sz="1200">
                <a:solidFill>
                  <a:schemeClr val="dk1"/>
                </a:solidFill>
                <a:uFill>
                  <a:noFill/>
                </a:uFill>
                <a:latin typeface="Tajawal"/>
                <a:ea typeface="Tajawal"/>
                <a:cs typeface="Tajawal"/>
                <a:sym typeface="Tajawal"/>
                <a:hlinkClick r:id="rId4">
                  <a:extLst>
                    <a:ext uri="{A12FA001-AC4F-418D-AE19-62706E023703}">
                      <ahyp:hlinkClr val="tx"/>
                    </a:ext>
                  </a:extLst>
                </a:hlinkClick>
              </a:rPr>
              <a:t>Flaticon</a:t>
            </a:r>
            <a:r>
              <a:rPr lang="es" sz="1200">
                <a:solidFill>
                  <a:srgbClr val="043025"/>
                </a:solidFill>
                <a:latin typeface="Tajawal"/>
                <a:ea typeface="Tajawal"/>
                <a:cs typeface="Tajawal"/>
                <a:sym typeface="Tajawal"/>
              </a:rPr>
              <a:t>, and infographics &amp; images by </a:t>
            </a:r>
            <a:r>
              <a:rPr b="1" lang="es" sz="1200">
                <a:solidFill>
                  <a:schemeClr val="dk1"/>
                </a:solidFill>
                <a:uFill>
                  <a:noFill/>
                </a:uFill>
                <a:latin typeface="Tajawal"/>
                <a:ea typeface="Tajawal"/>
                <a:cs typeface="Tajawal"/>
                <a:sym typeface="Tajawal"/>
                <a:hlinkClick r:id="rId5">
                  <a:extLst>
                    <a:ext uri="{A12FA001-AC4F-418D-AE19-62706E023703}">
                      <ahyp:hlinkClr val="tx"/>
                    </a:ext>
                  </a:extLst>
                </a:hlinkClick>
              </a:rPr>
              <a:t>Freepik</a:t>
            </a:r>
            <a:endParaRPr b="1" sz="1200">
              <a:solidFill>
                <a:schemeClr val="dk1"/>
              </a:solidFill>
              <a:latin typeface="Tajawal"/>
              <a:ea typeface="Tajawal"/>
              <a:cs typeface="Tajawal"/>
              <a:sym typeface="Tajaw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_1">
    <p:spTree>
      <p:nvGrpSpPr>
        <p:cNvPr id="732" name="Shape 732"/>
        <p:cNvGrpSpPr/>
        <p:nvPr/>
      </p:nvGrpSpPr>
      <p:grpSpPr>
        <a:xfrm>
          <a:off x="0" y="0"/>
          <a:ext cx="0" cy="0"/>
          <a:chOff x="0" y="0"/>
          <a:chExt cx="0" cy="0"/>
        </a:xfrm>
      </p:grpSpPr>
      <p:pic>
        <p:nvPicPr>
          <p:cNvPr id="733" name="Google Shape;733;p49"/>
          <p:cNvPicPr preferRelativeResize="0"/>
          <p:nvPr/>
        </p:nvPicPr>
        <p:blipFill rotWithShape="1">
          <a:blip r:embed="rId2">
            <a:alphaModFix/>
          </a:blip>
          <a:srcRect b="0" l="0" r="0" t="0"/>
          <a:stretch/>
        </p:blipFill>
        <p:spPr>
          <a:xfrm>
            <a:off x="446" y="0"/>
            <a:ext cx="9143111" cy="5143502"/>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1">
  <p:cSld name="CUSTOM_6_1_1">
    <p:spTree>
      <p:nvGrpSpPr>
        <p:cNvPr id="734" name="Shape 734"/>
        <p:cNvGrpSpPr/>
        <p:nvPr/>
      </p:nvGrpSpPr>
      <p:grpSpPr>
        <a:xfrm>
          <a:off x="0" y="0"/>
          <a:ext cx="0" cy="0"/>
          <a:chOff x="0" y="0"/>
          <a:chExt cx="0" cy="0"/>
        </a:xfrm>
      </p:grpSpPr>
      <p:pic>
        <p:nvPicPr>
          <p:cNvPr id="735" name="Google Shape;735;p50"/>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736" name="Google Shape;736;p50"/>
          <p:cNvGrpSpPr/>
          <p:nvPr/>
        </p:nvGrpSpPr>
        <p:grpSpPr>
          <a:xfrm>
            <a:off x="353303" y="315594"/>
            <a:ext cx="8423491" cy="4512268"/>
            <a:chOff x="931900" y="379200"/>
            <a:chExt cx="7939200" cy="4385100"/>
          </a:xfrm>
        </p:grpSpPr>
        <p:sp>
          <p:nvSpPr>
            <p:cNvPr id="737" name="Google Shape;737;p50"/>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0"/>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50"/>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0" name="Google Shape;740;p50"/>
          <p:cNvSpPr txBox="1"/>
          <p:nvPr>
            <p:ph type="title"/>
          </p:nvPr>
        </p:nvSpPr>
        <p:spPr>
          <a:xfrm>
            <a:off x="1114050" y="393425"/>
            <a:ext cx="6915900" cy="4536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2900"/>
              <a:buFont typeface="Raleway Black"/>
              <a:buNone/>
              <a:defRPr sz="23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1 1">
  <p:cSld name="CUSTOM_6_1_1_1">
    <p:spTree>
      <p:nvGrpSpPr>
        <p:cNvPr id="741" name="Shape 741"/>
        <p:cNvGrpSpPr/>
        <p:nvPr/>
      </p:nvGrpSpPr>
      <p:grpSpPr>
        <a:xfrm>
          <a:off x="0" y="0"/>
          <a:ext cx="0" cy="0"/>
          <a:chOff x="0" y="0"/>
          <a:chExt cx="0" cy="0"/>
        </a:xfrm>
      </p:grpSpPr>
      <p:pic>
        <p:nvPicPr>
          <p:cNvPr id="742" name="Google Shape;742;p51"/>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743" name="Google Shape;743;p51"/>
          <p:cNvGrpSpPr/>
          <p:nvPr/>
        </p:nvGrpSpPr>
        <p:grpSpPr>
          <a:xfrm>
            <a:off x="353303" y="315594"/>
            <a:ext cx="8423491" cy="4512268"/>
            <a:chOff x="931900" y="379200"/>
            <a:chExt cx="7939200" cy="4385100"/>
          </a:xfrm>
        </p:grpSpPr>
        <p:sp>
          <p:nvSpPr>
            <p:cNvPr id="744" name="Google Shape;744;p51"/>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51"/>
            <p:cNvSpPr/>
            <p:nvPr/>
          </p:nvSpPr>
          <p:spPr>
            <a:xfrm>
              <a:off x="931900" y="379200"/>
              <a:ext cx="7355700" cy="572700"/>
            </a:xfrm>
            <a:prstGeom prst="rect">
              <a:avLst/>
            </a:prstGeom>
            <a:solidFill>
              <a:srgbClr val="6D9EEB"/>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51"/>
            <p:cNvSpPr/>
            <p:nvPr/>
          </p:nvSpPr>
          <p:spPr>
            <a:xfrm>
              <a:off x="8287600" y="379200"/>
              <a:ext cx="583500" cy="572700"/>
            </a:xfrm>
            <a:prstGeom prst="rect">
              <a:avLst/>
            </a:prstGeom>
            <a:solidFill>
              <a:srgbClr val="6D9EEB"/>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7" name="Google Shape;747;p51"/>
          <p:cNvSpPr txBox="1"/>
          <p:nvPr>
            <p:ph type="title"/>
          </p:nvPr>
        </p:nvSpPr>
        <p:spPr>
          <a:xfrm>
            <a:off x="1114050" y="393425"/>
            <a:ext cx="6915900" cy="4536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2900"/>
              <a:buFont typeface="Raleway Black"/>
              <a:buNone/>
              <a:defRPr sz="23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pic>
        <p:nvPicPr>
          <p:cNvPr id="68" name="Google Shape;68;p6"/>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69" name="Google Shape;69;p6"/>
          <p:cNvGrpSpPr/>
          <p:nvPr/>
        </p:nvGrpSpPr>
        <p:grpSpPr>
          <a:xfrm>
            <a:off x="931900" y="379200"/>
            <a:ext cx="7939200" cy="4385100"/>
            <a:chOff x="931900" y="379200"/>
            <a:chExt cx="7939200" cy="4385100"/>
          </a:xfrm>
        </p:grpSpPr>
        <p:sp>
          <p:nvSpPr>
            <p:cNvPr id="70" name="Google Shape;70;p6"/>
            <p:cNvSpPr/>
            <p:nvPr/>
          </p:nvSpPr>
          <p:spPr>
            <a:xfrm>
              <a:off x="931900" y="379200"/>
              <a:ext cx="7939200" cy="43851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a:off x="931900" y="379200"/>
              <a:ext cx="73557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8287600" y="379200"/>
              <a:ext cx="5835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6"/>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4" name="Google Shape;74;p6">
            <a:hlinkClick/>
          </p:cNvPr>
          <p:cNvSpPr/>
          <p:nvPr/>
        </p:nvSpPr>
        <p:spPr>
          <a:xfrm>
            <a:off x="18500" y="3619106"/>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5" name="Google Shape;75;p6">
            <a:hlinkClick/>
          </p:cNvPr>
          <p:cNvSpPr/>
          <p:nvPr/>
        </p:nvSpPr>
        <p:spPr>
          <a:xfrm>
            <a:off x="18500" y="310653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6" name="Google Shape;76;p6">
            <a:hlinkClick/>
          </p:cNvPr>
          <p:cNvSpPr/>
          <p:nvPr/>
        </p:nvSpPr>
        <p:spPr>
          <a:xfrm>
            <a:off x="18500" y="259398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7" name="Google Shape;77;p6">
            <a:hlinkClick/>
          </p:cNvPr>
          <p:cNvSpPr/>
          <p:nvPr/>
        </p:nvSpPr>
        <p:spPr>
          <a:xfrm>
            <a:off x="18500" y="208141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8" name="Google Shape;78;p6">
            <a:hlinkClick/>
          </p:cNvPr>
          <p:cNvSpPr/>
          <p:nvPr/>
        </p:nvSpPr>
        <p:spPr>
          <a:xfrm>
            <a:off x="18500" y="156886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9" name="Google Shape;79;p6">
            <a:hlinkClick action="ppaction://hlinkshowjump?jump=previousslide"/>
          </p:cNvPr>
          <p:cNvSpPr/>
          <p:nvPr/>
        </p:nvSpPr>
        <p:spPr>
          <a:xfrm>
            <a:off x="18500" y="1057888"/>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80" name="Google Shape;80;p6">
            <a:hlinkClick/>
          </p:cNvPr>
          <p:cNvSpPr/>
          <p:nvPr/>
        </p:nvSpPr>
        <p:spPr>
          <a:xfrm>
            <a:off x="18500" y="4244699"/>
            <a:ext cx="732600" cy="5196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81" name="Google Shape;81;p6">
            <a:hlinkClick/>
          </p:cNvPr>
          <p:cNvSpPr/>
          <p:nvPr/>
        </p:nvSpPr>
        <p:spPr>
          <a:xfrm>
            <a:off x="18450" y="379200"/>
            <a:ext cx="7326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1">
  <p:cSld name="CUSTOM_7_2">
    <p:spTree>
      <p:nvGrpSpPr>
        <p:cNvPr id="748" name="Shape 748"/>
        <p:cNvGrpSpPr/>
        <p:nvPr/>
      </p:nvGrpSpPr>
      <p:grpSpPr>
        <a:xfrm>
          <a:off x="0" y="0"/>
          <a:ext cx="0" cy="0"/>
          <a:chOff x="0" y="0"/>
          <a:chExt cx="0" cy="0"/>
        </a:xfrm>
      </p:grpSpPr>
      <p:pic>
        <p:nvPicPr>
          <p:cNvPr id="749" name="Google Shape;749;p52"/>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750" name="Google Shape;750;p52"/>
          <p:cNvGrpSpPr/>
          <p:nvPr/>
        </p:nvGrpSpPr>
        <p:grpSpPr>
          <a:xfrm>
            <a:off x="1506650" y="540000"/>
            <a:ext cx="6773700" cy="4063500"/>
            <a:chOff x="1185100" y="540000"/>
            <a:chExt cx="6773700" cy="4063500"/>
          </a:xfrm>
        </p:grpSpPr>
        <p:sp>
          <p:nvSpPr>
            <p:cNvPr id="751" name="Google Shape;751;p52"/>
            <p:cNvSpPr/>
            <p:nvPr/>
          </p:nvSpPr>
          <p:spPr>
            <a:xfrm>
              <a:off x="1185100" y="996900"/>
              <a:ext cx="6773700" cy="3606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2"/>
            <p:cNvSpPr/>
            <p:nvPr/>
          </p:nvSpPr>
          <p:spPr>
            <a:xfrm>
              <a:off x="1185100" y="540000"/>
              <a:ext cx="6773700" cy="456900"/>
            </a:xfrm>
            <a:prstGeom prst="rect">
              <a:avLst/>
            </a:prstGeom>
            <a:solidFill>
              <a:srgbClr val="FF6B65"/>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2"/>
            <p:cNvSpPr/>
            <p:nvPr/>
          </p:nvSpPr>
          <p:spPr>
            <a:xfrm>
              <a:off x="7470700" y="540000"/>
              <a:ext cx="488100" cy="456900"/>
            </a:xfrm>
            <a:prstGeom prst="rect">
              <a:avLst/>
            </a:prstGeom>
            <a:solidFill>
              <a:srgbClr val="FF6B65"/>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52"/>
          <p:cNvSpPr txBox="1"/>
          <p:nvPr>
            <p:ph type="ctrTitle"/>
          </p:nvPr>
        </p:nvSpPr>
        <p:spPr>
          <a:xfrm>
            <a:off x="1970600" y="1075100"/>
            <a:ext cx="5845800" cy="871200"/>
          </a:xfrm>
          <a:prstGeom prst="rect">
            <a:avLst/>
          </a:prstGeom>
        </p:spPr>
        <p:txBody>
          <a:bodyPr anchorCtr="0" anchor="ctr" bIns="0" lIns="0" spcFirstLastPara="1" rIns="0" wrap="square" tIns="0">
            <a:noAutofit/>
          </a:bodyPr>
          <a:lstStyle>
            <a:lvl1pPr lvl="0" rtl="0" algn="ctr">
              <a:spcBef>
                <a:spcPts val="0"/>
              </a:spcBef>
              <a:spcAft>
                <a:spcPts val="0"/>
              </a:spcAft>
              <a:buSzPts val="2700"/>
              <a:buNone/>
              <a:defRPr sz="27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55" name="Google Shape;755;p52"/>
          <p:cNvSpPr txBox="1"/>
          <p:nvPr>
            <p:ph idx="1" type="subTitle"/>
          </p:nvPr>
        </p:nvSpPr>
        <p:spPr>
          <a:xfrm>
            <a:off x="3306050" y="2456275"/>
            <a:ext cx="3174900" cy="12240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756" name="Google Shape;756;p52">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57" name="Google Shape;757;p52">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58" name="Google Shape;758;p52">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59" name="Google Shape;759;p52">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60" name="Google Shape;760;p52">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61" name="Google Shape;761;p52">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762" name="Google Shape;762;p52">
            <a:hlinkClick/>
          </p:cNvPr>
          <p:cNvSpPr/>
          <p:nvPr/>
        </p:nvSpPr>
        <p:spPr>
          <a:xfrm>
            <a:off x="18500" y="4244699"/>
            <a:ext cx="732600" cy="519600"/>
          </a:xfrm>
          <a:prstGeom prst="rect">
            <a:avLst/>
          </a:prstGeom>
          <a:solidFill>
            <a:srgbClr val="FF6B65"/>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763" name="Google Shape;763;p52">
            <a:hlinkClick/>
          </p:cNvPr>
          <p:cNvSpPr/>
          <p:nvPr/>
        </p:nvSpPr>
        <p:spPr>
          <a:xfrm>
            <a:off x="18450" y="379200"/>
            <a:ext cx="732600" cy="572700"/>
          </a:xfrm>
          <a:prstGeom prst="rect">
            <a:avLst/>
          </a:prstGeom>
          <a:solidFill>
            <a:srgbClr val="FF6B65"/>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safío} latam_ template 1">
  <p:cSld name="CUSTOM_7_2_1_1">
    <p:spTree>
      <p:nvGrpSpPr>
        <p:cNvPr id="764" name="Shape 764"/>
        <p:cNvGrpSpPr/>
        <p:nvPr/>
      </p:nvGrpSpPr>
      <p:grpSpPr>
        <a:xfrm>
          <a:off x="0" y="0"/>
          <a:ext cx="0" cy="0"/>
          <a:chOff x="0" y="0"/>
          <a:chExt cx="0" cy="0"/>
        </a:xfrm>
      </p:grpSpPr>
      <p:pic>
        <p:nvPicPr>
          <p:cNvPr id="765" name="Google Shape;765;p53"/>
          <p:cNvPicPr preferRelativeResize="0"/>
          <p:nvPr/>
        </p:nvPicPr>
        <p:blipFill rotWithShape="1">
          <a:blip r:embed="rId2">
            <a:alphaModFix/>
          </a:blip>
          <a:srcRect b="0" l="0" r="0" t="0"/>
          <a:stretch/>
        </p:blipFill>
        <p:spPr>
          <a:xfrm>
            <a:off x="446" y="-41900"/>
            <a:ext cx="9143111" cy="5143502"/>
          </a:xfrm>
          <a:prstGeom prst="rect">
            <a:avLst/>
          </a:prstGeom>
          <a:noFill/>
          <a:ln>
            <a:noFill/>
          </a:ln>
        </p:spPr>
      </p:pic>
      <p:grpSp>
        <p:nvGrpSpPr>
          <p:cNvPr id="766" name="Google Shape;766;p53"/>
          <p:cNvGrpSpPr/>
          <p:nvPr/>
        </p:nvGrpSpPr>
        <p:grpSpPr>
          <a:xfrm>
            <a:off x="1506650" y="540000"/>
            <a:ext cx="6773700" cy="4063500"/>
            <a:chOff x="1185100" y="540000"/>
            <a:chExt cx="6773700" cy="4063500"/>
          </a:xfrm>
        </p:grpSpPr>
        <p:sp>
          <p:nvSpPr>
            <p:cNvPr id="767" name="Google Shape;767;p53"/>
            <p:cNvSpPr/>
            <p:nvPr/>
          </p:nvSpPr>
          <p:spPr>
            <a:xfrm>
              <a:off x="1185100" y="996900"/>
              <a:ext cx="6773700" cy="3606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53"/>
            <p:cNvSpPr/>
            <p:nvPr/>
          </p:nvSpPr>
          <p:spPr>
            <a:xfrm>
              <a:off x="1185100" y="540000"/>
              <a:ext cx="6773700" cy="456900"/>
            </a:xfrm>
            <a:prstGeom prst="rect">
              <a:avLst/>
            </a:prstGeom>
            <a:solidFill>
              <a:srgbClr val="8E7CC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53"/>
            <p:cNvSpPr/>
            <p:nvPr/>
          </p:nvSpPr>
          <p:spPr>
            <a:xfrm>
              <a:off x="7470700" y="540000"/>
              <a:ext cx="488100" cy="456900"/>
            </a:xfrm>
            <a:prstGeom prst="rect">
              <a:avLst/>
            </a:prstGeom>
            <a:solidFill>
              <a:srgbClr val="8E7CC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0" name="Google Shape;770;p53"/>
          <p:cNvSpPr txBox="1"/>
          <p:nvPr>
            <p:ph type="ctrTitle"/>
          </p:nvPr>
        </p:nvSpPr>
        <p:spPr>
          <a:xfrm>
            <a:off x="1970600" y="1075100"/>
            <a:ext cx="5845800" cy="871200"/>
          </a:xfrm>
          <a:prstGeom prst="rect">
            <a:avLst/>
          </a:prstGeom>
        </p:spPr>
        <p:txBody>
          <a:bodyPr anchorCtr="0" anchor="ctr" bIns="0" lIns="0" spcFirstLastPara="1" rIns="0" wrap="square" tIns="0">
            <a:noAutofit/>
          </a:bodyPr>
          <a:lstStyle>
            <a:lvl1pPr lvl="0" rtl="0" algn="ctr">
              <a:spcBef>
                <a:spcPts val="0"/>
              </a:spcBef>
              <a:spcAft>
                <a:spcPts val="0"/>
              </a:spcAft>
              <a:buSzPts val="2700"/>
              <a:buNone/>
              <a:defRPr sz="27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71" name="Google Shape;771;p53"/>
          <p:cNvSpPr txBox="1"/>
          <p:nvPr>
            <p:ph idx="1" type="subTitle"/>
          </p:nvPr>
        </p:nvSpPr>
        <p:spPr>
          <a:xfrm>
            <a:off x="3306050" y="2456275"/>
            <a:ext cx="3174900" cy="11241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772" name="Google Shape;772;p53">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73" name="Google Shape;773;p53">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74" name="Google Shape;774;p53">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75" name="Google Shape;775;p53">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76" name="Google Shape;776;p53">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77" name="Google Shape;777;p53">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778" name="Google Shape;778;p53">
            <a:hlinkClick/>
          </p:cNvPr>
          <p:cNvSpPr/>
          <p:nvPr/>
        </p:nvSpPr>
        <p:spPr>
          <a:xfrm>
            <a:off x="18500" y="4244699"/>
            <a:ext cx="732600" cy="519600"/>
          </a:xfrm>
          <a:prstGeom prst="rect">
            <a:avLst/>
          </a:prstGeom>
          <a:solidFill>
            <a:srgbClr val="8E7CC3"/>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779" name="Google Shape;779;p53">
            <a:hlinkClick/>
          </p:cNvPr>
          <p:cNvSpPr/>
          <p:nvPr/>
        </p:nvSpPr>
        <p:spPr>
          <a:xfrm>
            <a:off x="18450" y="379200"/>
            <a:ext cx="732600" cy="572700"/>
          </a:xfrm>
          <a:prstGeom prst="rect">
            <a:avLst/>
          </a:prstGeom>
          <a:solidFill>
            <a:srgbClr val="8E7CC3"/>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2" name="Shape 82"/>
        <p:cNvGrpSpPr/>
        <p:nvPr/>
      </p:nvGrpSpPr>
      <p:grpSpPr>
        <a:xfrm>
          <a:off x="0" y="0"/>
          <a:ext cx="0" cy="0"/>
          <a:chOff x="0" y="0"/>
          <a:chExt cx="0" cy="0"/>
        </a:xfrm>
      </p:grpSpPr>
      <p:pic>
        <p:nvPicPr>
          <p:cNvPr id="83" name="Google Shape;83;p7"/>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84" name="Google Shape;84;p7"/>
          <p:cNvGrpSpPr/>
          <p:nvPr/>
        </p:nvGrpSpPr>
        <p:grpSpPr>
          <a:xfrm>
            <a:off x="931900" y="379200"/>
            <a:ext cx="7939200" cy="4385100"/>
            <a:chOff x="931900" y="379200"/>
            <a:chExt cx="7939200" cy="4385100"/>
          </a:xfrm>
        </p:grpSpPr>
        <p:sp>
          <p:nvSpPr>
            <p:cNvPr id="85" name="Google Shape;85;p7"/>
            <p:cNvSpPr/>
            <p:nvPr/>
          </p:nvSpPr>
          <p:spPr>
            <a:xfrm>
              <a:off x="931900" y="379200"/>
              <a:ext cx="7939200" cy="43851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p:nvPr/>
          </p:nvSpPr>
          <p:spPr>
            <a:xfrm>
              <a:off x="931900" y="379200"/>
              <a:ext cx="73557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
            <p:cNvSpPr/>
            <p:nvPr/>
          </p:nvSpPr>
          <p:spPr>
            <a:xfrm>
              <a:off x="8287600" y="379200"/>
              <a:ext cx="5835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7"/>
          <p:cNvSpPr txBox="1"/>
          <p:nvPr>
            <p:ph type="title"/>
          </p:nvPr>
        </p:nvSpPr>
        <p:spPr>
          <a:xfrm>
            <a:off x="1406400" y="1667375"/>
            <a:ext cx="2929200" cy="1730400"/>
          </a:xfrm>
          <a:prstGeom prst="rect">
            <a:avLst/>
          </a:prstGeom>
        </p:spPr>
        <p:txBody>
          <a:bodyPr anchorCtr="0" anchor="ctr"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9" name="Google Shape;89;p7"/>
          <p:cNvSpPr txBox="1"/>
          <p:nvPr>
            <p:ph idx="1" type="subTitle"/>
          </p:nvPr>
        </p:nvSpPr>
        <p:spPr>
          <a:xfrm>
            <a:off x="1406400" y="3397775"/>
            <a:ext cx="2929200" cy="1128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90" name="Google Shape;90;p7">
            <a:hlinkClick/>
          </p:cNvPr>
          <p:cNvSpPr/>
          <p:nvPr/>
        </p:nvSpPr>
        <p:spPr>
          <a:xfrm>
            <a:off x="18500" y="3619106"/>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91" name="Google Shape;91;p7">
            <a:hlinkClick/>
          </p:cNvPr>
          <p:cNvSpPr/>
          <p:nvPr/>
        </p:nvSpPr>
        <p:spPr>
          <a:xfrm>
            <a:off x="18500" y="310653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92" name="Google Shape;92;p7">
            <a:hlinkClick/>
          </p:cNvPr>
          <p:cNvSpPr/>
          <p:nvPr/>
        </p:nvSpPr>
        <p:spPr>
          <a:xfrm>
            <a:off x="18500" y="259398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93" name="Google Shape;93;p7">
            <a:hlinkClick/>
          </p:cNvPr>
          <p:cNvSpPr/>
          <p:nvPr/>
        </p:nvSpPr>
        <p:spPr>
          <a:xfrm>
            <a:off x="18500" y="208141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94" name="Google Shape;94;p7">
            <a:hlinkClick/>
          </p:cNvPr>
          <p:cNvSpPr/>
          <p:nvPr/>
        </p:nvSpPr>
        <p:spPr>
          <a:xfrm>
            <a:off x="18500" y="156886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95" name="Google Shape;95;p7">
            <a:hlinkClick action="ppaction://hlinkshowjump?jump=previousslide"/>
          </p:cNvPr>
          <p:cNvSpPr/>
          <p:nvPr/>
        </p:nvSpPr>
        <p:spPr>
          <a:xfrm>
            <a:off x="18500" y="1057888"/>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96" name="Google Shape;96;p7">
            <a:hlinkClick/>
          </p:cNvPr>
          <p:cNvSpPr/>
          <p:nvPr/>
        </p:nvSpPr>
        <p:spPr>
          <a:xfrm>
            <a:off x="18500" y="4244699"/>
            <a:ext cx="732600" cy="5196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97" name="Google Shape;97;p7">
            <a:hlinkClick/>
          </p:cNvPr>
          <p:cNvSpPr/>
          <p:nvPr/>
        </p:nvSpPr>
        <p:spPr>
          <a:xfrm>
            <a:off x="18450" y="379200"/>
            <a:ext cx="7326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8" name="Shape 98"/>
        <p:cNvGrpSpPr/>
        <p:nvPr/>
      </p:nvGrpSpPr>
      <p:grpSpPr>
        <a:xfrm>
          <a:off x="0" y="0"/>
          <a:ext cx="0" cy="0"/>
          <a:chOff x="0" y="0"/>
          <a:chExt cx="0" cy="0"/>
        </a:xfrm>
      </p:grpSpPr>
      <p:pic>
        <p:nvPicPr>
          <p:cNvPr id="99" name="Google Shape;99;p8"/>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00" name="Google Shape;100;p8"/>
          <p:cNvGrpSpPr/>
          <p:nvPr/>
        </p:nvGrpSpPr>
        <p:grpSpPr>
          <a:xfrm>
            <a:off x="1954088" y="379200"/>
            <a:ext cx="5894825" cy="4385100"/>
            <a:chOff x="1954088" y="379200"/>
            <a:chExt cx="5894825" cy="4385100"/>
          </a:xfrm>
        </p:grpSpPr>
        <p:sp>
          <p:nvSpPr>
            <p:cNvPr id="101" name="Google Shape;101;p8"/>
            <p:cNvSpPr/>
            <p:nvPr/>
          </p:nvSpPr>
          <p:spPr>
            <a:xfrm>
              <a:off x="1954100" y="836100"/>
              <a:ext cx="5894700" cy="39282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
            <p:cNvSpPr/>
            <p:nvPr/>
          </p:nvSpPr>
          <p:spPr>
            <a:xfrm>
              <a:off x="7360813" y="379200"/>
              <a:ext cx="488100" cy="4569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8"/>
            <p:cNvSpPr/>
            <p:nvPr/>
          </p:nvSpPr>
          <p:spPr>
            <a:xfrm>
              <a:off x="1954088" y="379200"/>
              <a:ext cx="5406600" cy="4569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8"/>
          <p:cNvSpPr txBox="1"/>
          <p:nvPr>
            <p:ph type="title"/>
          </p:nvPr>
        </p:nvSpPr>
        <p:spPr>
          <a:xfrm>
            <a:off x="2606000" y="1050675"/>
            <a:ext cx="4575000" cy="1825200"/>
          </a:xfrm>
          <a:prstGeom prst="rect">
            <a:avLst/>
          </a:prstGeom>
        </p:spPr>
        <p:txBody>
          <a:bodyPr anchorCtr="0" anchor="ctr" bIns="0" lIns="0" spcFirstLastPara="1" rIns="0" wrap="square" tIns="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05" name="Google Shape;105;p8"/>
          <p:cNvSpPr txBox="1"/>
          <p:nvPr>
            <p:ph idx="1" type="subTitle"/>
          </p:nvPr>
        </p:nvSpPr>
        <p:spPr>
          <a:xfrm>
            <a:off x="3283988" y="3833075"/>
            <a:ext cx="3219000" cy="8976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
        <p:nvSpPr>
          <p:cNvPr id="106" name="Google Shape;106;p8">
            <a:hlinkClick/>
          </p:cNvPr>
          <p:cNvSpPr/>
          <p:nvPr/>
        </p:nvSpPr>
        <p:spPr>
          <a:xfrm>
            <a:off x="18500" y="3619106"/>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07" name="Google Shape;107;p8">
            <a:hlinkClick/>
          </p:cNvPr>
          <p:cNvSpPr/>
          <p:nvPr/>
        </p:nvSpPr>
        <p:spPr>
          <a:xfrm>
            <a:off x="18500" y="310653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08" name="Google Shape;108;p8">
            <a:hlinkClick/>
          </p:cNvPr>
          <p:cNvSpPr/>
          <p:nvPr/>
        </p:nvSpPr>
        <p:spPr>
          <a:xfrm>
            <a:off x="18500" y="259398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09" name="Google Shape;109;p8">
            <a:hlinkClick/>
          </p:cNvPr>
          <p:cNvSpPr/>
          <p:nvPr/>
        </p:nvSpPr>
        <p:spPr>
          <a:xfrm>
            <a:off x="18500" y="208141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10" name="Google Shape;110;p8">
            <a:hlinkClick/>
          </p:cNvPr>
          <p:cNvSpPr/>
          <p:nvPr/>
        </p:nvSpPr>
        <p:spPr>
          <a:xfrm>
            <a:off x="18500" y="156886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11" name="Google Shape;111;p8">
            <a:hlinkClick action="ppaction://hlinkshowjump?jump=previousslide"/>
          </p:cNvPr>
          <p:cNvSpPr/>
          <p:nvPr/>
        </p:nvSpPr>
        <p:spPr>
          <a:xfrm>
            <a:off x="18500" y="1057888"/>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12" name="Google Shape;112;p8">
            <a:hlinkClick/>
          </p:cNvPr>
          <p:cNvSpPr/>
          <p:nvPr/>
        </p:nvSpPr>
        <p:spPr>
          <a:xfrm>
            <a:off x="18500" y="4244699"/>
            <a:ext cx="732600" cy="5196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13" name="Google Shape;113;p8">
            <a:hlinkClick/>
          </p:cNvPr>
          <p:cNvSpPr/>
          <p:nvPr/>
        </p:nvSpPr>
        <p:spPr>
          <a:xfrm>
            <a:off x="18450" y="379200"/>
            <a:ext cx="7326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4" name="Shape 114"/>
        <p:cNvGrpSpPr/>
        <p:nvPr/>
      </p:nvGrpSpPr>
      <p:grpSpPr>
        <a:xfrm>
          <a:off x="0" y="0"/>
          <a:ext cx="0" cy="0"/>
          <a:chOff x="0" y="0"/>
          <a:chExt cx="0" cy="0"/>
        </a:xfrm>
      </p:grpSpPr>
      <p:pic>
        <p:nvPicPr>
          <p:cNvPr id="115" name="Google Shape;115;p9"/>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16" name="Google Shape;116;p9"/>
          <p:cNvGrpSpPr/>
          <p:nvPr/>
        </p:nvGrpSpPr>
        <p:grpSpPr>
          <a:xfrm>
            <a:off x="1954088" y="379200"/>
            <a:ext cx="5894825" cy="4385100"/>
            <a:chOff x="1954088" y="379200"/>
            <a:chExt cx="5894825" cy="4385100"/>
          </a:xfrm>
        </p:grpSpPr>
        <p:sp>
          <p:nvSpPr>
            <p:cNvPr id="117" name="Google Shape;117;p9"/>
            <p:cNvSpPr/>
            <p:nvPr/>
          </p:nvSpPr>
          <p:spPr>
            <a:xfrm>
              <a:off x="1954100" y="836100"/>
              <a:ext cx="5894700" cy="39282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a:off x="7360813" y="379200"/>
              <a:ext cx="488100" cy="4569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a:off x="1954088" y="379200"/>
              <a:ext cx="5406600" cy="4569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9"/>
          <p:cNvSpPr txBox="1"/>
          <p:nvPr>
            <p:ph type="title"/>
          </p:nvPr>
        </p:nvSpPr>
        <p:spPr>
          <a:xfrm>
            <a:off x="2936200" y="1781550"/>
            <a:ext cx="3930600" cy="841800"/>
          </a:xfrm>
          <a:prstGeom prst="rect">
            <a:avLst/>
          </a:prstGeom>
        </p:spPr>
        <p:txBody>
          <a:bodyPr anchorCtr="0" anchor="ctr" bIns="0" lIns="0" spcFirstLastPara="1" rIns="0" wrap="square" tIns="0">
            <a:noAutofit/>
          </a:bodyPr>
          <a:lstStyle>
            <a:lvl1pPr lvl="0" rtl="0" algn="ctr">
              <a:spcBef>
                <a:spcPts val="0"/>
              </a:spcBef>
              <a:spcAft>
                <a:spcPts val="0"/>
              </a:spcAft>
              <a:buSzPts val="4500"/>
              <a:buNone/>
              <a:defRPr sz="4000"/>
            </a:lvl1pPr>
            <a:lvl2pPr lvl="1" rtl="0" algn="r">
              <a:spcBef>
                <a:spcPts val="0"/>
              </a:spcBef>
              <a:spcAft>
                <a:spcPts val="0"/>
              </a:spcAft>
              <a:buSzPts val="4500"/>
              <a:buNone/>
              <a:defRPr sz="4500"/>
            </a:lvl2pPr>
            <a:lvl3pPr lvl="2" rtl="0" algn="r">
              <a:spcBef>
                <a:spcPts val="0"/>
              </a:spcBef>
              <a:spcAft>
                <a:spcPts val="0"/>
              </a:spcAft>
              <a:buSzPts val="4500"/>
              <a:buNone/>
              <a:defRPr sz="4500"/>
            </a:lvl3pPr>
            <a:lvl4pPr lvl="3" rtl="0" algn="r">
              <a:spcBef>
                <a:spcPts val="0"/>
              </a:spcBef>
              <a:spcAft>
                <a:spcPts val="0"/>
              </a:spcAft>
              <a:buSzPts val="4500"/>
              <a:buNone/>
              <a:defRPr sz="4500"/>
            </a:lvl4pPr>
            <a:lvl5pPr lvl="4" rtl="0" algn="r">
              <a:spcBef>
                <a:spcPts val="0"/>
              </a:spcBef>
              <a:spcAft>
                <a:spcPts val="0"/>
              </a:spcAft>
              <a:buSzPts val="4500"/>
              <a:buNone/>
              <a:defRPr sz="4500"/>
            </a:lvl5pPr>
            <a:lvl6pPr lvl="5" rtl="0" algn="r">
              <a:spcBef>
                <a:spcPts val="0"/>
              </a:spcBef>
              <a:spcAft>
                <a:spcPts val="0"/>
              </a:spcAft>
              <a:buSzPts val="4500"/>
              <a:buNone/>
              <a:defRPr sz="4500"/>
            </a:lvl6pPr>
            <a:lvl7pPr lvl="6" rtl="0" algn="r">
              <a:spcBef>
                <a:spcPts val="0"/>
              </a:spcBef>
              <a:spcAft>
                <a:spcPts val="0"/>
              </a:spcAft>
              <a:buSzPts val="4500"/>
              <a:buNone/>
              <a:defRPr sz="4500"/>
            </a:lvl7pPr>
            <a:lvl8pPr lvl="7" rtl="0" algn="r">
              <a:spcBef>
                <a:spcPts val="0"/>
              </a:spcBef>
              <a:spcAft>
                <a:spcPts val="0"/>
              </a:spcAft>
              <a:buSzPts val="4500"/>
              <a:buNone/>
              <a:defRPr sz="4500"/>
            </a:lvl8pPr>
            <a:lvl9pPr lvl="8" rtl="0" algn="r">
              <a:spcBef>
                <a:spcPts val="0"/>
              </a:spcBef>
              <a:spcAft>
                <a:spcPts val="0"/>
              </a:spcAft>
              <a:buSzPts val="4500"/>
              <a:buNone/>
              <a:defRPr sz="4500"/>
            </a:lvl9pPr>
          </a:lstStyle>
          <a:p/>
        </p:txBody>
      </p:sp>
      <p:sp>
        <p:nvSpPr>
          <p:cNvPr id="121" name="Google Shape;121;p9"/>
          <p:cNvSpPr txBox="1"/>
          <p:nvPr>
            <p:ph idx="1" type="subTitle"/>
          </p:nvPr>
        </p:nvSpPr>
        <p:spPr>
          <a:xfrm>
            <a:off x="2936225" y="2623350"/>
            <a:ext cx="3930600" cy="11955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
        <p:nvSpPr>
          <p:cNvPr id="122" name="Google Shape;122;p9">
            <a:hlinkClick/>
          </p:cNvPr>
          <p:cNvSpPr/>
          <p:nvPr/>
        </p:nvSpPr>
        <p:spPr>
          <a:xfrm>
            <a:off x="18500" y="3619106"/>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23" name="Google Shape;123;p9">
            <a:hlinkClick/>
          </p:cNvPr>
          <p:cNvSpPr/>
          <p:nvPr/>
        </p:nvSpPr>
        <p:spPr>
          <a:xfrm>
            <a:off x="18500" y="310653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24" name="Google Shape;124;p9">
            <a:hlinkClick/>
          </p:cNvPr>
          <p:cNvSpPr/>
          <p:nvPr/>
        </p:nvSpPr>
        <p:spPr>
          <a:xfrm>
            <a:off x="18500" y="259398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25" name="Google Shape;125;p9">
            <a:hlinkClick/>
          </p:cNvPr>
          <p:cNvSpPr/>
          <p:nvPr/>
        </p:nvSpPr>
        <p:spPr>
          <a:xfrm>
            <a:off x="18500" y="208141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26" name="Google Shape;126;p9">
            <a:hlinkClick/>
          </p:cNvPr>
          <p:cNvSpPr/>
          <p:nvPr/>
        </p:nvSpPr>
        <p:spPr>
          <a:xfrm>
            <a:off x="18500" y="156886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27" name="Google Shape;127;p9">
            <a:hlinkClick action="ppaction://hlinkshowjump?jump=previousslide"/>
          </p:cNvPr>
          <p:cNvSpPr/>
          <p:nvPr/>
        </p:nvSpPr>
        <p:spPr>
          <a:xfrm>
            <a:off x="18500" y="1057888"/>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28" name="Google Shape;128;p9">
            <a:hlinkClick/>
          </p:cNvPr>
          <p:cNvSpPr/>
          <p:nvPr/>
        </p:nvSpPr>
        <p:spPr>
          <a:xfrm>
            <a:off x="18500" y="4244699"/>
            <a:ext cx="732600" cy="5196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29" name="Google Shape;129;p9">
            <a:hlinkClick/>
          </p:cNvPr>
          <p:cNvSpPr/>
          <p:nvPr/>
        </p:nvSpPr>
        <p:spPr>
          <a:xfrm>
            <a:off x="18450" y="379200"/>
            <a:ext cx="7326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0" name="Shape 130"/>
        <p:cNvGrpSpPr/>
        <p:nvPr/>
      </p:nvGrpSpPr>
      <p:grpSpPr>
        <a:xfrm>
          <a:off x="0" y="0"/>
          <a:ext cx="0" cy="0"/>
          <a:chOff x="0" y="0"/>
          <a:chExt cx="0" cy="0"/>
        </a:xfrm>
      </p:grpSpPr>
      <p:pic>
        <p:nvPicPr>
          <p:cNvPr id="131" name="Google Shape;131;p10"/>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32" name="Google Shape;132;p10"/>
          <p:cNvGrpSpPr/>
          <p:nvPr/>
        </p:nvGrpSpPr>
        <p:grpSpPr>
          <a:xfrm>
            <a:off x="931900" y="379200"/>
            <a:ext cx="7939200" cy="4385100"/>
            <a:chOff x="931900" y="379200"/>
            <a:chExt cx="7939200" cy="4385100"/>
          </a:xfrm>
        </p:grpSpPr>
        <p:sp>
          <p:nvSpPr>
            <p:cNvPr id="133" name="Google Shape;133;p10"/>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0"/>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0"/>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10"/>
          <p:cNvSpPr txBox="1"/>
          <p:nvPr>
            <p:ph type="title"/>
          </p:nvPr>
        </p:nvSpPr>
        <p:spPr>
          <a:xfrm>
            <a:off x="2291300" y="3388475"/>
            <a:ext cx="5204400" cy="11280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37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7" name="Google Shape;137;p10">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38" name="Google Shape;138;p10">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39" name="Google Shape;139;p10">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40" name="Google Shape;140;p10">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41" name="Google Shape;141;p10">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42" name="Google Shape;142;p10">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43" name="Google Shape;143;p10">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44" name="Google Shape;144;p10">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6.xml"/><Relationship Id="rId22" Type="http://schemas.openxmlformats.org/officeDocument/2006/relationships/slideLayout" Target="../slideLayouts/slideLayout48.xml"/><Relationship Id="rId21" Type="http://schemas.openxmlformats.org/officeDocument/2006/relationships/slideLayout" Target="../slideLayouts/slideLayout47.xml"/><Relationship Id="rId24" Type="http://schemas.openxmlformats.org/officeDocument/2006/relationships/slideLayout" Target="../slideLayouts/slideLayout50.xml"/><Relationship Id="rId23" Type="http://schemas.openxmlformats.org/officeDocument/2006/relationships/slideLayout" Target="../slideLayouts/slideLayout49.xml"/><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9" Type="http://schemas.openxmlformats.org/officeDocument/2006/relationships/slideLayout" Target="../slideLayouts/slideLayout35.xml"/><Relationship Id="rId26" Type="http://schemas.openxmlformats.org/officeDocument/2006/relationships/theme" Target="../theme/theme2.xml"/><Relationship Id="rId25" Type="http://schemas.openxmlformats.org/officeDocument/2006/relationships/slideLayout" Target="../slideLayouts/slideLayout51.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3" Type="http://schemas.openxmlformats.org/officeDocument/2006/relationships/slideLayout" Target="../slideLayouts/slideLayout39.xml"/><Relationship Id="rId12" Type="http://schemas.openxmlformats.org/officeDocument/2006/relationships/slideLayout" Target="../slideLayouts/slideLayout38.xml"/><Relationship Id="rId15" Type="http://schemas.openxmlformats.org/officeDocument/2006/relationships/slideLayout" Target="../slideLayouts/slideLayout41.xml"/><Relationship Id="rId14" Type="http://schemas.openxmlformats.org/officeDocument/2006/relationships/slideLayout" Target="../slideLayouts/slideLayout40.xml"/><Relationship Id="rId17" Type="http://schemas.openxmlformats.org/officeDocument/2006/relationships/slideLayout" Target="../slideLayouts/slideLayout43.xml"/><Relationship Id="rId16" Type="http://schemas.openxmlformats.org/officeDocument/2006/relationships/slideLayout" Target="../slideLayouts/slideLayout42.xml"/><Relationship Id="rId19" Type="http://schemas.openxmlformats.org/officeDocument/2006/relationships/slideLayout" Target="../slideLayouts/slideLayout45.xml"/><Relationship Id="rId1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14050" y="393425"/>
            <a:ext cx="6915900" cy="572700"/>
          </a:xfrm>
          <a:prstGeom prst="rect">
            <a:avLst/>
          </a:prstGeom>
          <a:noFill/>
          <a:ln>
            <a:noFill/>
          </a:ln>
        </p:spPr>
        <p:txBody>
          <a:bodyPr anchorCtr="0" anchor="ctr" bIns="0" lIns="0" spcFirstLastPara="1" rIns="0" wrap="square" tIns="0">
            <a:noAutofit/>
          </a:bodyPr>
          <a:lstStyle>
            <a:lvl1pPr lvl="0">
              <a:spcBef>
                <a:spcPts val="0"/>
              </a:spcBef>
              <a:spcAft>
                <a:spcPts val="0"/>
              </a:spcAft>
              <a:buClr>
                <a:schemeClr val="dk2"/>
              </a:buClr>
              <a:buSzPts val="3000"/>
              <a:buFont typeface="Lato"/>
              <a:buNone/>
              <a:defRPr b="1" sz="3000">
                <a:solidFill>
                  <a:schemeClr val="dk2"/>
                </a:solidFill>
                <a:latin typeface="Lato"/>
                <a:ea typeface="Lato"/>
                <a:cs typeface="Lato"/>
                <a:sym typeface="La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50900"/>
          </a:xfrm>
          <a:prstGeom prst="rect">
            <a:avLst/>
          </a:prstGeom>
          <a:noFill/>
          <a:ln>
            <a:noFill/>
          </a:ln>
        </p:spPr>
        <p:txBody>
          <a:bodyPr anchorCtr="0" anchor="ctr" bIns="0" lIns="0" spcFirstLastPara="1" rIns="0" wrap="square" tIns="0">
            <a:noAutofit/>
          </a:bodyPr>
          <a:lstStyle>
            <a:lvl1pPr indent="-330200" lvl="0" marL="457200">
              <a:lnSpc>
                <a:spcPct val="115000"/>
              </a:lnSpc>
              <a:spcBef>
                <a:spcPts val="0"/>
              </a:spcBef>
              <a:spcAft>
                <a:spcPts val="0"/>
              </a:spcAft>
              <a:buClr>
                <a:schemeClr val="dk2"/>
              </a:buClr>
              <a:buSzPts val="1600"/>
              <a:buFont typeface="Lato"/>
              <a:buChar char="●"/>
              <a:defRPr sz="1600">
                <a:solidFill>
                  <a:schemeClr val="dk2"/>
                </a:solidFill>
                <a:latin typeface="Lato"/>
                <a:ea typeface="Lato"/>
                <a:cs typeface="Lato"/>
                <a:sym typeface="Lato"/>
              </a:defRPr>
            </a:lvl1pPr>
            <a:lvl2pPr indent="-330200" lvl="1" marL="914400">
              <a:lnSpc>
                <a:spcPct val="115000"/>
              </a:lnSpc>
              <a:spcBef>
                <a:spcPts val="1600"/>
              </a:spcBef>
              <a:spcAft>
                <a:spcPts val="0"/>
              </a:spcAft>
              <a:buClr>
                <a:schemeClr val="dk2"/>
              </a:buClr>
              <a:buSzPts val="1600"/>
              <a:buFont typeface="Lato"/>
              <a:buChar char="○"/>
              <a:defRPr sz="1600">
                <a:solidFill>
                  <a:schemeClr val="dk2"/>
                </a:solidFill>
                <a:latin typeface="Lato"/>
                <a:ea typeface="Lato"/>
                <a:cs typeface="Lato"/>
                <a:sym typeface="Lato"/>
              </a:defRPr>
            </a:lvl2pPr>
            <a:lvl3pPr indent="-330200" lvl="2" marL="1371600">
              <a:lnSpc>
                <a:spcPct val="115000"/>
              </a:lnSpc>
              <a:spcBef>
                <a:spcPts val="1600"/>
              </a:spcBef>
              <a:spcAft>
                <a:spcPts val="0"/>
              </a:spcAft>
              <a:buClr>
                <a:schemeClr val="dk2"/>
              </a:buClr>
              <a:buSzPts val="1600"/>
              <a:buFont typeface="Lato"/>
              <a:buChar char="■"/>
              <a:defRPr sz="1600">
                <a:solidFill>
                  <a:schemeClr val="dk2"/>
                </a:solidFill>
                <a:latin typeface="Lato"/>
                <a:ea typeface="Lato"/>
                <a:cs typeface="Lato"/>
                <a:sym typeface="Lato"/>
              </a:defRPr>
            </a:lvl3pPr>
            <a:lvl4pPr indent="-330200" lvl="3" marL="1828800">
              <a:lnSpc>
                <a:spcPct val="115000"/>
              </a:lnSpc>
              <a:spcBef>
                <a:spcPts val="1600"/>
              </a:spcBef>
              <a:spcAft>
                <a:spcPts val="0"/>
              </a:spcAft>
              <a:buClr>
                <a:schemeClr val="dk2"/>
              </a:buClr>
              <a:buSzPts val="1600"/>
              <a:buFont typeface="Lato"/>
              <a:buChar char="●"/>
              <a:defRPr sz="1600">
                <a:solidFill>
                  <a:schemeClr val="dk2"/>
                </a:solidFill>
                <a:latin typeface="Lato"/>
                <a:ea typeface="Lato"/>
                <a:cs typeface="Lato"/>
                <a:sym typeface="Lato"/>
              </a:defRPr>
            </a:lvl4pPr>
            <a:lvl5pPr indent="-330200" lvl="4" marL="2286000">
              <a:lnSpc>
                <a:spcPct val="115000"/>
              </a:lnSpc>
              <a:spcBef>
                <a:spcPts val="1600"/>
              </a:spcBef>
              <a:spcAft>
                <a:spcPts val="0"/>
              </a:spcAft>
              <a:buClr>
                <a:schemeClr val="dk2"/>
              </a:buClr>
              <a:buSzPts val="1600"/>
              <a:buFont typeface="Lato"/>
              <a:buChar char="○"/>
              <a:defRPr sz="1600">
                <a:solidFill>
                  <a:schemeClr val="dk2"/>
                </a:solidFill>
                <a:latin typeface="Lato"/>
                <a:ea typeface="Lato"/>
                <a:cs typeface="Lato"/>
                <a:sym typeface="Lato"/>
              </a:defRPr>
            </a:lvl5pPr>
            <a:lvl6pPr indent="-330200" lvl="5" marL="2743200">
              <a:lnSpc>
                <a:spcPct val="115000"/>
              </a:lnSpc>
              <a:spcBef>
                <a:spcPts val="1600"/>
              </a:spcBef>
              <a:spcAft>
                <a:spcPts val="0"/>
              </a:spcAft>
              <a:buClr>
                <a:schemeClr val="dk2"/>
              </a:buClr>
              <a:buSzPts val="1600"/>
              <a:buFont typeface="Lato"/>
              <a:buChar char="■"/>
              <a:defRPr sz="1600">
                <a:solidFill>
                  <a:schemeClr val="dk2"/>
                </a:solidFill>
                <a:latin typeface="Lato"/>
                <a:ea typeface="Lato"/>
                <a:cs typeface="Lato"/>
                <a:sym typeface="Lato"/>
              </a:defRPr>
            </a:lvl6pPr>
            <a:lvl7pPr indent="-330200" lvl="6" marL="3200400">
              <a:lnSpc>
                <a:spcPct val="115000"/>
              </a:lnSpc>
              <a:spcBef>
                <a:spcPts val="1600"/>
              </a:spcBef>
              <a:spcAft>
                <a:spcPts val="0"/>
              </a:spcAft>
              <a:buClr>
                <a:schemeClr val="dk2"/>
              </a:buClr>
              <a:buSzPts val="1600"/>
              <a:buFont typeface="Lato"/>
              <a:buChar char="●"/>
              <a:defRPr sz="1600">
                <a:solidFill>
                  <a:schemeClr val="dk2"/>
                </a:solidFill>
                <a:latin typeface="Lato"/>
                <a:ea typeface="Lato"/>
                <a:cs typeface="Lato"/>
                <a:sym typeface="Lato"/>
              </a:defRPr>
            </a:lvl7pPr>
            <a:lvl8pPr indent="-330200" lvl="7" marL="3657600">
              <a:lnSpc>
                <a:spcPct val="115000"/>
              </a:lnSpc>
              <a:spcBef>
                <a:spcPts val="1600"/>
              </a:spcBef>
              <a:spcAft>
                <a:spcPts val="0"/>
              </a:spcAft>
              <a:buClr>
                <a:schemeClr val="dk2"/>
              </a:buClr>
              <a:buSzPts val="1600"/>
              <a:buFont typeface="Lato"/>
              <a:buChar char="○"/>
              <a:defRPr sz="1600">
                <a:solidFill>
                  <a:schemeClr val="dk2"/>
                </a:solidFill>
                <a:latin typeface="Lato"/>
                <a:ea typeface="Lato"/>
                <a:cs typeface="Lato"/>
                <a:sym typeface="Lato"/>
              </a:defRPr>
            </a:lvl8pPr>
            <a:lvl9pPr indent="-330200" lvl="8" marL="4114800">
              <a:lnSpc>
                <a:spcPct val="115000"/>
              </a:lnSpc>
              <a:spcBef>
                <a:spcPts val="1600"/>
              </a:spcBef>
              <a:spcAft>
                <a:spcPts val="1600"/>
              </a:spcAft>
              <a:buClr>
                <a:schemeClr val="dk2"/>
              </a:buClr>
              <a:buSzPts val="1600"/>
              <a:buFont typeface="Lato"/>
              <a:buChar char="■"/>
              <a:defRPr sz="1600">
                <a:solidFill>
                  <a:schemeClr val="dk2"/>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400" name="Shape 400"/>
        <p:cNvGrpSpPr/>
        <p:nvPr/>
      </p:nvGrpSpPr>
      <p:grpSpPr>
        <a:xfrm>
          <a:off x="0" y="0"/>
          <a:ext cx="0" cy="0"/>
          <a:chOff x="0" y="0"/>
          <a:chExt cx="0" cy="0"/>
        </a:xfrm>
      </p:grpSpPr>
      <p:sp>
        <p:nvSpPr>
          <p:cNvPr id="401" name="Google Shape;401;p28"/>
          <p:cNvSpPr txBox="1"/>
          <p:nvPr>
            <p:ph type="title"/>
          </p:nvPr>
        </p:nvSpPr>
        <p:spPr>
          <a:xfrm>
            <a:off x="1114050" y="393425"/>
            <a:ext cx="6915900" cy="572700"/>
          </a:xfrm>
          <a:prstGeom prst="rect">
            <a:avLst/>
          </a:prstGeom>
          <a:noFill/>
          <a:ln>
            <a:noFill/>
          </a:ln>
        </p:spPr>
        <p:txBody>
          <a:bodyPr anchorCtr="0" anchor="ctr" bIns="0" lIns="0" spcFirstLastPara="1" rIns="0" wrap="square" tIns="0">
            <a:noAutofit/>
          </a:bodyPr>
          <a:lstStyle>
            <a:lvl1pPr lvl="0" rtl="0">
              <a:spcBef>
                <a:spcPts val="0"/>
              </a:spcBef>
              <a:spcAft>
                <a:spcPts val="0"/>
              </a:spcAft>
              <a:buClr>
                <a:schemeClr val="dk2"/>
              </a:buClr>
              <a:buSzPts val="3000"/>
              <a:buFont typeface="Raleway Black"/>
              <a:buNone/>
              <a:defRPr sz="3000">
                <a:solidFill>
                  <a:schemeClr val="dk2"/>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402" name="Google Shape;402;p28"/>
          <p:cNvSpPr txBox="1"/>
          <p:nvPr>
            <p:ph idx="1" type="body"/>
          </p:nvPr>
        </p:nvSpPr>
        <p:spPr>
          <a:xfrm>
            <a:off x="720000" y="1152475"/>
            <a:ext cx="7704000" cy="3450900"/>
          </a:xfrm>
          <a:prstGeom prst="rect">
            <a:avLst/>
          </a:prstGeom>
          <a:noFill/>
          <a:ln>
            <a:noFill/>
          </a:ln>
        </p:spPr>
        <p:txBody>
          <a:bodyPr anchorCtr="0" anchor="ctr" bIns="0" lIns="0" spcFirstLastPara="1" rIns="0" wrap="square" tIns="0">
            <a:noAutofit/>
          </a:bodyPr>
          <a:lstStyle>
            <a:lvl1pPr indent="-330200" lvl="0" marL="457200" rtl="0">
              <a:lnSpc>
                <a:spcPct val="115000"/>
              </a:lnSpc>
              <a:spcBef>
                <a:spcPts val="0"/>
              </a:spcBef>
              <a:spcAft>
                <a:spcPts val="0"/>
              </a:spcAft>
              <a:buClr>
                <a:schemeClr val="dk2"/>
              </a:buClr>
              <a:buSzPts val="1600"/>
              <a:buFont typeface="Tajawal"/>
              <a:buChar char="●"/>
              <a:defRPr sz="1600">
                <a:solidFill>
                  <a:schemeClr val="dk2"/>
                </a:solidFill>
                <a:latin typeface="Tajawal"/>
                <a:ea typeface="Tajawal"/>
                <a:cs typeface="Tajawal"/>
                <a:sym typeface="Tajawal"/>
              </a:defRPr>
            </a:lvl1pPr>
            <a:lvl2pPr indent="-330200" lvl="1" marL="914400" rtl="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2pPr>
            <a:lvl3pPr indent="-330200" lvl="2" marL="1371600" rtl="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3pPr>
            <a:lvl4pPr indent="-330200" lvl="3" marL="1828800" rtl="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4pPr>
            <a:lvl5pPr indent="-330200" lvl="4" marL="2286000" rtl="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5pPr>
            <a:lvl6pPr indent="-330200" lvl="5" marL="2743200" rtl="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6pPr>
            <a:lvl7pPr indent="-330200" lvl="6" marL="3200400" rtl="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7pPr>
            <a:lvl8pPr indent="-330200" lvl="7" marL="3657600" rtl="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8pPr>
            <a:lvl9pPr indent="-330200" lvl="8" marL="4114800" rtl="0">
              <a:lnSpc>
                <a:spcPct val="115000"/>
              </a:lnSpc>
              <a:spcBef>
                <a:spcPts val="1600"/>
              </a:spcBef>
              <a:spcAft>
                <a:spcPts val="1600"/>
              </a:spcAft>
              <a:buClr>
                <a:schemeClr val="dk2"/>
              </a:buClr>
              <a:buSzPts val="1600"/>
              <a:buFont typeface="Tajawal"/>
              <a:buChar char="■"/>
              <a:defRPr sz="1600">
                <a:solidFill>
                  <a:schemeClr val="dk2"/>
                </a:solidFill>
                <a:latin typeface="Tajawal"/>
                <a:ea typeface="Tajawal"/>
                <a:cs typeface="Tajawal"/>
                <a:sym typeface="Tajawal"/>
              </a:defRPr>
            </a:lvl9pPr>
          </a:lstStyle>
          <a:p/>
        </p:txBody>
      </p:sp>
    </p:spTree>
  </p:cSld>
  <p:clrMap accent1="accent1" accent2="accent2" accent3="accent3" accent4="accent4" accent5="accent5" accent6="accent6" bg1="lt1" bg2="dk2" tx1="dk1" tx2="lt2" folHlink="folHlink" hlink="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0.xml"/><Relationship Id="rId3"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10.png"/><Relationship Id="rId7"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10.png"/><Relationship Id="rId7"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4.xml"/><Relationship Id="rId3" Type="http://schemas.openxmlformats.org/officeDocument/2006/relationships/hyperlink" Target="https://www.w3schools.com/cssref/sel_element.asp" TargetMode="External"/><Relationship Id="rId4" Type="http://schemas.openxmlformats.org/officeDocument/2006/relationships/hyperlink" Target="https://www.w3schools.com/cssref/sel_class.asp" TargetMode="External"/><Relationship Id="rId9" Type="http://schemas.openxmlformats.org/officeDocument/2006/relationships/hyperlink" Target="https://www.w3schools.com/cssref/sel_all.asp" TargetMode="External"/><Relationship Id="rId5" Type="http://schemas.openxmlformats.org/officeDocument/2006/relationships/hyperlink" Target="https://www.w3schools.com/cssref/sel_class.asp" TargetMode="External"/><Relationship Id="rId6" Type="http://schemas.openxmlformats.org/officeDocument/2006/relationships/hyperlink" Target="https://www.w3schools.com/cssref/sel_id.asp" TargetMode="External"/><Relationship Id="rId7" Type="http://schemas.openxmlformats.org/officeDocument/2006/relationships/hyperlink" Target="https://www.w3schools.com/cssref/sel_id.asp" TargetMode="External"/><Relationship Id="rId8" Type="http://schemas.openxmlformats.org/officeDocument/2006/relationships/hyperlink" Target="https://www.w3schools.com/cssref/sel_element_class.asp" TargetMode="External"/><Relationship Id="rId10" Type="http://schemas.openxmlformats.org/officeDocument/2006/relationships/hyperlink" Target="https://www.w3schools.com/cssref/sel_element_comma.as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5.xml"/><Relationship Id="rId3" Type="http://schemas.openxmlformats.org/officeDocument/2006/relationships/image" Target="../media/image37.png"/><Relationship Id="rId4" Type="http://schemas.openxmlformats.org/officeDocument/2006/relationships/image" Target="../media/image29.png"/><Relationship Id="rId9" Type="http://schemas.openxmlformats.org/officeDocument/2006/relationships/image" Target="../media/image32.png"/><Relationship Id="rId5" Type="http://schemas.openxmlformats.org/officeDocument/2006/relationships/image" Target="../media/image34.png"/><Relationship Id="rId6" Type="http://schemas.openxmlformats.org/officeDocument/2006/relationships/image" Target="../media/image31.png"/><Relationship Id="rId7" Type="http://schemas.openxmlformats.org/officeDocument/2006/relationships/image" Target="../media/image28.png"/><Relationship Id="rId8" Type="http://schemas.openxmlformats.org/officeDocument/2006/relationships/image" Target="../media/image36.png"/><Relationship Id="rId11" Type="http://schemas.openxmlformats.org/officeDocument/2006/relationships/image" Target="../media/image38.png"/><Relationship Id="rId10" Type="http://schemas.openxmlformats.org/officeDocument/2006/relationships/image" Target="../media/image42.png"/><Relationship Id="rId13" Type="http://schemas.openxmlformats.org/officeDocument/2006/relationships/image" Target="../media/image39.png"/><Relationship Id="rId12" Type="http://schemas.openxmlformats.org/officeDocument/2006/relationships/image" Target="../media/image44.png"/><Relationship Id="rId15" Type="http://schemas.openxmlformats.org/officeDocument/2006/relationships/image" Target="../media/image47.png"/><Relationship Id="rId14" Type="http://schemas.openxmlformats.org/officeDocument/2006/relationships/image" Target="../media/image51.png"/><Relationship Id="rId17" Type="http://schemas.openxmlformats.org/officeDocument/2006/relationships/image" Target="../media/image48.png"/><Relationship Id="rId16" Type="http://schemas.openxmlformats.org/officeDocument/2006/relationships/image" Target="../media/image4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7.xml"/><Relationship Id="rId3" Type="http://schemas.openxmlformats.org/officeDocument/2006/relationships/image" Target="../media/image57.png"/><Relationship Id="rId4" Type="http://schemas.openxmlformats.org/officeDocument/2006/relationships/image" Target="../media/image5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slide" Target="/ppt/slides/slide18.xml"/><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10.png"/><Relationship Id="rId8" Type="http://schemas.openxmlformats.org/officeDocument/2006/relationships/hyperlink" Target="https://codesandbox.io/s/css-ejemplo-selectores-frgj6?file=/index.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slide" Target="/ppt/slides/slide19.xml"/><Relationship Id="rId9" Type="http://schemas.openxmlformats.org/officeDocument/2006/relationships/image" Target="../media/image60.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10.png"/><Relationship Id="rId8" Type="http://schemas.openxmlformats.org/officeDocument/2006/relationships/hyperlink" Target="https://flukeout.github.i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0.xml"/><Relationship Id="rId3" Type="http://schemas.openxmlformats.org/officeDocument/2006/relationships/image" Target="../media/image49.png"/><Relationship Id="rId4" Type="http://schemas.openxmlformats.org/officeDocument/2006/relationships/image" Target="../media/image6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10.png"/><Relationship Id="rId7" Type="http://schemas.openxmlformats.org/officeDocument/2006/relationships/image" Target="../media/image6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slide" Target="/ppt/slides/slide22.xml"/><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10.png"/><Relationship Id="rId8" Type="http://schemas.openxmlformats.org/officeDocument/2006/relationships/hyperlink" Target="https://codesandbox.io/s/css-example-display-d4e78?file=/index.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4.xml"/><Relationship Id="rId3" Type="http://schemas.openxmlformats.org/officeDocument/2006/relationships/image" Target="../media/image5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25.xml"/><Relationship Id="rId3" Type="http://schemas.openxmlformats.org/officeDocument/2006/relationships/image" Target="../media/image5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8.xml"/><Relationship Id="rId3" Type="http://schemas.openxmlformats.org/officeDocument/2006/relationships/image" Target="../media/image5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9.xml"/><Relationship Id="rId3" Type="http://schemas.openxmlformats.org/officeDocument/2006/relationships/image" Target="../media/image58.png"/><Relationship Id="rId4" Type="http://schemas.openxmlformats.org/officeDocument/2006/relationships/image" Target="../media/image5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slide" Target="/ppt/slides/slide3.xml"/><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10.png"/><Relationship Id="rId8" Type="http://schemas.openxmlformats.org/officeDocument/2006/relationships/hyperlink" Target="https://www.w3schools.com/css/default.asp"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1.xml"/><Relationship Id="rId3" Type="http://schemas.openxmlformats.org/officeDocument/2006/relationships/image" Target="../media/image61.png"/><Relationship Id="rId4" Type="http://schemas.openxmlformats.org/officeDocument/2006/relationships/image" Target="../media/image5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32.xml"/><Relationship Id="rId3" Type="http://schemas.openxmlformats.org/officeDocument/2006/relationships/image" Target="../media/image5.png"/><Relationship Id="rId4" Type="http://schemas.openxmlformats.org/officeDocument/2006/relationships/slide" Target="/ppt/slides/slide32.xml"/><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10.png"/><Relationship Id="rId7" Type="http://schemas.openxmlformats.org/officeDocument/2006/relationships/image" Target="../media/image12.png"/><Relationship Id="rId8"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slide" Target="/ppt/slides/slide5.xml"/><Relationship Id="rId9" Type="http://schemas.openxmlformats.org/officeDocument/2006/relationships/image" Target="../media/image19.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10.png"/><Relationship Id="rId8" Type="http://schemas.openxmlformats.org/officeDocument/2006/relationships/image" Target="../media/image13.png"/><Relationship Id="rId10"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10.png"/><Relationship Id="rId7"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10.png"/><Relationship Id="rId7"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slide" Target="/ppt/slides/slide8.xml"/><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10.png"/><Relationship Id="rId8" Type="http://schemas.openxmlformats.org/officeDocument/2006/relationships/hyperlink" Target="https://purecss.io/layouts/blo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9.xml"/><Relationship Id="rId3"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pic>
        <p:nvPicPr>
          <p:cNvPr id="784" name="Google Shape;784;p54"/>
          <p:cNvPicPr preferRelativeResize="0"/>
          <p:nvPr/>
        </p:nvPicPr>
        <p:blipFill rotWithShape="1">
          <a:blip r:embed="rId3">
            <a:alphaModFix/>
          </a:blip>
          <a:srcRect b="465" l="0" r="0" t="465"/>
          <a:stretch/>
        </p:blipFill>
        <p:spPr>
          <a:xfrm>
            <a:off x="7599675" y="656275"/>
            <a:ext cx="230150" cy="224350"/>
          </a:xfrm>
          <a:prstGeom prst="rect">
            <a:avLst/>
          </a:prstGeom>
          <a:noFill/>
          <a:ln>
            <a:noFill/>
          </a:ln>
        </p:spPr>
      </p:pic>
      <p:sp>
        <p:nvSpPr>
          <p:cNvPr id="785" name="Google Shape;785;p54"/>
          <p:cNvSpPr txBox="1"/>
          <p:nvPr>
            <p:ph type="ctrTitle"/>
          </p:nvPr>
        </p:nvSpPr>
        <p:spPr>
          <a:xfrm>
            <a:off x="1649106" y="1225500"/>
            <a:ext cx="5845800" cy="2052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i="1" lang="es" sz="4300"/>
              <a:t>CSS</a:t>
            </a:r>
            <a:endParaRPr b="0" sz="3200">
              <a:solidFill>
                <a:schemeClr val="dk1"/>
              </a:solidFill>
            </a:endParaRPr>
          </a:p>
        </p:txBody>
      </p:sp>
      <p:sp>
        <p:nvSpPr>
          <p:cNvPr id="786" name="Google Shape;786;p54"/>
          <p:cNvSpPr txBox="1"/>
          <p:nvPr>
            <p:ph idx="1" type="subTitle"/>
          </p:nvPr>
        </p:nvSpPr>
        <p:spPr>
          <a:xfrm>
            <a:off x="1649100" y="3025314"/>
            <a:ext cx="5845800" cy="58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Angeri Martinez</a:t>
            </a:r>
            <a:endParaRPr/>
          </a:p>
        </p:txBody>
      </p:sp>
      <p:sp>
        <p:nvSpPr>
          <p:cNvPr id="787" name="Google Shape;787;p54">
            <a:hlinkClick/>
          </p:cNvPr>
          <p:cNvSpPr/>
          <p:nvPr/>
        </p:nvSpPr>
        <p:spPr>
          <a:xfrm>
            <a:off x="3702200" y="3771475"/>
            <a:ext cx="17397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dk1"/>
                </a:solidFill>
                <a:latin typeface="Raleway"/>
                <a:ea typeface="Raleway"/>
                <a:cs typeface="Raleway"/>
                <a:sym typeface="Raleway"/>
              </a:rPr>
              <a:t>ENTER</a:t>
            </a:r>
            <a:endParaRPr b="1">
              <a:solidFill>
                <a:schemeClr val="dk1"/>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63"/>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¿A qué se refiere con esto?</a:t>
            </a:r>
            <a:endParaRPr/>
          </a:p>
        </p:txBody>
      </p:sp>
      <p:sp>
        <p:nvSpPr>
          <p:cNvPr id="909" name="Google Shape;909;p63"/>
          <p:cNvSpPr txBox="1"/>
          <p:nvPr/>
        </p:nvSpPr>
        <p:spPr>
          <a:xfrm>
            <a:off x="1393250" y="1378850"/>
            <a:ext cx="3584700" cy="1477500"/>
          </a:xfrm>
          <a:prstGeom prst="rect">
            <a:avLst/>
          </a:prstGeom>
          <a:noFill/>
          <a:ln>
            <a:noFill/>
          </a:ln>
        </p:spPr>
        <p:txBody>
          <a:bodyPr anchorCtr="0" anchor="t" bIns="91425" lIns="198000" spcFirstLastPara="1" rIns="162000" wrap="square" tIns="91425">
            <a:spAutoFit/>
          </a:bodyPr>
          <a:lstStyle/>
          <a:p>
            <a:pPr indent="0" lvl="0" marL="0" rtl="0" algn="just">
              <a:spcBef>
                <a:spcPts val="0"/>
              </a:spcBef>
              <a:spcAft>
                <a:spcPts val="0"/>
              </a:spcAft>
              <a:buNone/>
            </a:pPr>
            <a:r>
              <a:rPr lang="es"/>
              <a:t>HTML5 tiene semántica: Define estructura, y facilita que la página web sea mejor indexadas por los buscadores. </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s"/>
              <a:t>Usaremos: </a:t>
            </a:r>
            <a:endParaRPr/>
          </a:p>
        </p:txBody>
      </p:sp>
      <p:sp>
        <p:nvSpPr>
          <p:cNvPr id="910" name="Google Shape;910;p63"/>
          <p:cNvSpPr txBox="1"/>
          <p:nvPr/>
        </p:nvSpPr>
        <p:spPr>
          <a:xfrm>
            <a:off x="1589375" y="2856350"/>
            <a:ext cx="3205800" cy="1074300"/>
          </a:xfrm>
          <a:prstGeom prst="rect">
            <a:avLst/>
          </a:prstGeom>
          <a:solidFill>
            <a:srgbClr val="282828"/>
          </a:solidFill>
          <a:ln cap="flat" cmpd="sng" w="28575">
            <a:solidFill>
              <a:schemeClr val="accent5"/>
            </a:solidFill>
            <a:prstDash val="solid"/>
            <a:round/>
            <a:headEnd len="sm" w="sm" type="none"/>
            <a:tailEnd len="sm" w="sm" type="none"/>
          </a:ln>
        </p:spPr>
        <p:txBody>
          <a:bodyPr anchorCtr="0" anchor="t" bIns="126000" lIns="162000" spcFirstLastPara="1" rIns="162000" wrap="square" tIns="126000">
            <a:spAutoFit/>
          </a:bodyPr>
          <a:lstStyle/>
          <a:p>
            <a:pPr indent="-295275" lvl="0" marL="457200" rtl="0" algn="just">
              <a:lnSpc>
                <a:spcPct val="135714"/>
              </a:lnSpc>
              <a:spcBef>
                <a:spcPts val="0"/>
              </a:spcBef>
              <a:spcAft>
                <a:spcPts val="0"/>
              </a:spcAft>
              <a:buClr>
                <a:schemeClr val="accent5"/>
              </a:buClr>
              <a:buSzPts val="1050"/>
              <a:buFont typeface="Consolas"/>
              <a:buChar char="●"/>
            </a:pPr>
            <a:r>
              <a:rPr lang="es" sz="1050">
                <a:solidFill>
                  <a:srgbClr val="83A598"/>
                </a:solidFill>
                <a:highlight>
                  <a:srgbClr val="282828"/>
                </a:highlight>
                <a:latin typeface="Consolas"/>
                <a:ea typeface="Consolas"/>
                <a:cs typeface="Consolas"/>
                <a:sym typeface="Consolas"/>
              </a:rPr>
              <a:t>&lt;</a:t>
            </a:r>
            <a:r>
              <a:rPr b="1" lang="es" sz="1050">
                <a:solidFill>
                  <a:srgbClr val="8EC07C"/>
                </a:solidFill>
                <a:highlight>
                  <a:srgbClr val="282828"/>
                </a:highlight>
                <a:latin typeface="Consolas"/>
                <a:ea typeface="Consolas"/>
                <a:cs typeface="Consolas"/>
                <a:sym typeface="Consolas"/>
              </a:rPr>
              <a:t>nav</a:t>
            </a:r>
            <a:r>
              <a:rPr lang="es" sz="1050">
                <a:solidFill>
                  <a:srgbClr val="83A598"/>
                </a:solidFill>
                <a:highlight>
                  <a:srgbClr val="282828"/>
                </a:highlight>
                <a:latin typeface="Consolas"/>
                <a:ea typeface="Consolas"/>
                <a:cs typeface="Consolas"/>
                <a:sym typeface="Consolas"/>
              </a:rPr>
              <a:t>&gt;&lt;/</a:t>
            </a:r>
            <a:r>
              <a:rPr b="1" lang="es" sz="1050">
                <a:solidFill>
                  <a:srgbClr val="8EC07C"/>
                </a:solidFill>
                <a:highlight>
                  <a:srgbClr val="282828"/>
                </a:highlight>
                <a:latin typeface="Consolas"/>
                <a:ea typeface="Consolas"/>
                <a:cs typeface="Consolas"/>
                <a:sym typeface="Consolas"/>
              </a:rPr>
              <a:t>nav</a:t>
            </a:r>
            <a:r>
              <a:rPr lang="es" sz="1050">
                <a:solidFill>
                  <a:srgbClr val="83A598"/>
                </a:solidFill>
                <a:highlight>
                  <a:srgbClr val="282828"/>
                </a:highlight>
                <a:latin typeface="Consolas"/>
                <a:ea typeface="Consolas"/>
                <a:cs typeface="Consolas"/>
                <a:sym typeface="Consolas"/>
              </a:rPr>
              <a:t>&gt;</a:t>
            </a:r>
            <a:endParaRPr sz="1050">
              <a:solidFill>
                <a:srgbClr val="83A598"/>
              </a:solidFill>
              <a:highlight>
                <a:srgbClr val="282828"/>
              </a:highlight>
              <a:latin typeface="Consolas"/>
              <a:ea typeface="Consolas"/>
              <a:cs typeface="Consolas"/>
              <a:sym typeface="Consolas"/>
            </a:endParaRPr>
          </a:p>
          <a:p>
            <a:pPr indent="-295275" lvl="0" marL="457200" rtl="0" algn="just">
              <a:lnSpc>
                <a:spcPct val="135714"/>
              </a:lnSpc>
              <a:spcBef>
                <a:spcPts val="0"/>
              </a:spcBef>
              <a:spcAft>
                <a:spcPts val="0"/>
              </a:spcAft>
              <a:buClr>
                <a:schemeClr val="accent5"/>
              </a:buClr>
              <a:buSzPts val="1050"/>
              <a:buFont typeface="Consolas"/>
              <a:buChar char="●"/>
            </a:pPr>
            <a:r>
              <a:rPr lang="es" sz="1050">
                <a:solidFill>
                  <a:srgbClr val="83A598"/>
                </a:solidFill>
                <a:highlight>
                  <a:srgbClr val="282828"/>
                </a:highlight>
                <a:latin typeface="Consolas"/>
                <a:ea typeface="Consolas"/>
                <a:cs typeface="Consolas"/>
                <a:sym typeface="Consolas"/>
              </a:rPr>
              <a:t>&lt;</a:t>
            </a:r>
            <a:r>
              <a:rPr b="1" lang="es" sz="1050">
                <a:solidFill>
                  <a:srgbClr val="8EC07C"/>
                </a:solidFill>
                <a:highlight>
                  <a:srgbClr val="282828"/>
                </a:highlight>
                <a:latin typeface="Consolas"/>
                <a:ea typeface="Consolas"/>
                <a:cs typeface="Consolas"/>
                <a:sym typeface="Consolas"/>
              </a:rPr>
              <a:t>header</a:t>
            </a:r>
            <a:r>
              <a:rPr lang="es" sz="1050">
                <a:solidFill>
                  <a:srgbClr val="83A598"/>
                </a:solidFill>
                <a:highlight>
                  <a:srgbClr val="282828"/>
                </a:highlight>
                <a:latin typeface="Consolas"/>
                <a:ea typeface="Consolas"/>
                <a:cs typeface="Consolas"/>
                <a:sym typeface="Consolas"/>
              </a:rPr>
              <a:t>&gt;&lt;/</a:t>
            </a:r>
            <a:r>
              <a:rPr b="1" lang="es" sz="1050">
                <a:solidFill>
                  <a:srgbClr val="8EC07C"/>
                </a:solidFill>
                <a:highlight>
                  <a:srgbClr val="282828"/>
                </a:highlight>
                <a:latin typeface="Consolas"/>
                <a:ea typeface="Consolas"/>
                <a:cs typeface="Consolas"/>
                <a:sym typeface="Consolas"/>
              </a:rPr>
              <a:t>header</a:t>
            </a:r>
            <a:r>
              <a:rPr lang="es" sz="1050">
                <a:solidFill>
                  <a:srgbClr val="83A598"/>
                </a:solidFill>
                <a:highlight>
                  <a:srgbClr val="282828"/>
                </a:highlight>
                <a:latin typeface="Consolas"/>
                <a:ea typeface="Consolas"/>
                <a:cs typeface="Consolas"/>
                <a:sym typeface="Consolas"/>
              </a:rPr>
              <a:t>&gt;</a:t>
            </a:r>
            <a:endParaRPr sz="1050">
              <a:solidFill>
                <a:srgbClr val="83A598"/>
              </a:solidFill>
              <a:highlight>
                <a:srgbClr val="282828"/>
              </a:highlight>
              <a:latin typeface="Consolas"/>
              <a:ea typeface="Consolas"/>
              <a:cs typeface="Consolas"/>
              <a:sym typeface="Consolas"/>
            </a:endParaRPr>
          </a:p>
          <a:p>
            <a:pPr indent="-295275" lvl="0" marL="457200" rtl="0" algn="just">
              <a:lnSpc>
                <a:spcPct val="135714"/>
              </a:lnSpc>
              <a:spcBef>
                <a:spcPts val="0"/>
              </a:spcBef>
              <a:spcAft>
                <a:spcPts val="0"/>
              </a:spcAft>
              <a:buClr>
                <a:schemeClr val="accent5"/>
              </a:buClr>
              <a:buSzPts val="1050"/>
              <a:buFont typeface="Consolas"/>
              <a:buChar char="●"/>
            </a:pPr>
            <a:r>
              <a:rPr lang="es" sz="1050">
                <a:solidFill>
                  <a:srgbClr val="83A598"/>
                </a:solidFill>
                <a:highlight>
                  <a:srgbClr val="282828"/>
                </a:highlight>
                <a:latin typeface="Consolas"/>
                <a:ea typeface="Consolas"/>
                <a:cs typeface="Consolas"/>
                <a:sym typeface="Consolas"/>
              </a:rPr>
              <a:t>&lt;</a:t>
            </a:r>
            <a:r>
              <a:rPr b="1" lang="es" sz="1050">
                <a:solidFill>
                  <a:srgbClr val="8EC07C"/>
                </a:solidFill>
                <a:highlight>
                  <a:srgbClr val="282828"/>
                </a:highlight>
                <a:latin typeface="Consolas"/>
                <a:ea typeface="Consolas"/>
                <a:cs typeface="Consolas"/>
                <a:sym typeface="Consolas"/>
              </a:rPr>
              <a:t>section</a:t>
            </a:r>
            <a:r>
              <a:rPr lang="es" sz="1050">
                <a:solidFill>
                  <a:srgbClr val="83A598"/>
                </a:solidFill>
                <a:highlight>
                  <a:srgbClr val="282828"/>
                </a:highlight>
                <a:latin typeface="Consolas"/>
                <a:ea typeface="Consolas"/>
                <a:cs typeface="Consolas"/>
                <a:sym typeface="Consolas"/>
              </a:rPr>
              <a:t>&gt;&lt;/</a:t>
            </a:r>
            <a:r>
              <a:rPr b="1" lang="es" sz="1050">
                <a:solidFill>
                  <a:srgbClr val="8EC07C"/>
                </a:solidFill>
                <a:highlight>
                  <a:srgbClr val="282828"/>
                </a:highlight>
                <a:latin typeface="Consolas"/>
                <a:ea typeface="Consolas"/>
                <a:cs typeface="Consolas"/>
                <a:sym typeface="Consolas"/>
              </a:rPr>
              <a:t>section</a:t>
            </a:r>
            <a:r>
              <a:rPr lang="es" sz="1050">
                <a:solidFill>
                  <a:srgbClr val="83A598"/>
                </a:solidFill>
                <a:highlight>
                  <a:srgbClr val="282828"/>
                </a:highlight>
                <a:latin typeface="Consolas"/>
                <a:ea typeface="Consolas"/>
                <a:cs typeface="Consolas"/>
                <a:sym typeface="Consolas"/>
              </a:rPr>
              <a:t>&gt;</a:t>
            </a:r>
            <a:endParaRPr sz="1050">
              <a:solidFill>
                <a:srgbClr val="83A598"/>
              </a:solidFill>
              <a:highlight>
                <a:srgbClr val="282828"/>
              </a:highlight>
              <a:latin typeface="Consolas"/>
              <a:ea typeface="Consolas"/>
              <a:cs typeface="Consolas"/>
              <a:sym typeface="Consolas"/>
            </a:endParaRPr>
          </a:p>
          <a:p>
            <a:pPr indent="-295275" lvl="0" marL="457200" rtl="0" algn="just">
              <a:lnSpc>
                <a:spcPct val="135714"/>
              </a:lnSpc>
              <a:spcBef>
                <a:spcPts val="0"/>
              </a:spcBef>
              <a:spcAft>
                <a:spcPts val="0"/>
              </a:spcAft>
              <a:buClr>
                <a:schemeClr val="accent5"/>
              </a:buClr>
              <a:buSzPts val="1050"/>
              <a:buFont typeface="Consolas"/>
              <a:buChar char="●"/>
            </a:pPr>
            <a:r>
              <a:rPr lang="es" sz="1050">
                <a:solidFill>
                  <a:srgbClr val="83A598"/>
                </a:solidFill>
                <a:highlight>
                  <a:srgbClr val="282828"/>
                </a:highlight>
                <a:latin typeface="Consolas"/>
                <a:ea typeface="Consolas"/>
                <a:cs typeface="Consolas"/>
                <a:sym typeface="Consolas"/>
              </a:rPr>
              <a:t>&lt;</a:t>
            </a:r>
            <a:r>
              <a:rPr b="1" lang="es" sz="1050">
                <a:solidFill>
                  <a:srgbClr val="8EC07C"/>
                </a:solidFill>
                <a:highlight>
                  <a:srgbClr val="282828"/>
                </a:highlight>
                <a:latin typeface="Consolas"/>
                <a:ea typeface="Consolas"/>
                <a:cs typeface="Consolas"/>
                <a:sym typeface="Consolas"/>
              </a:rPr>
              <a:t>footer</a:t>
            </a:r>
            <a:r>
              <a:rPr lang="es" sz="1050">
                <a:solidFill>
                  <a:srgbClr val="83A598"/>
                </a:solidFill>
                <a:highlight>
                  <a:srgbClr val="282828"/>
                </a:highlight>
                <a:latin typeface="Consolas"/>
                <a:ea typeface="Consolas"/>
                <a:cs typeface="Consolas"/>
                <a:sym typeface="Consolas"/>
              </a:rPr>
              <a:t>&gt;&lt;/</a:t>
            </a:r>
            <a:r>
              <a:rPr b="1" lang="es" sz="1050">
                <a:solidFill>
                  <a:srgbClr val="8EC07C"/>
                </a:solidFill>
                <a:highlight>
                  <a:srgbClr val="282828"/>
                </a:highlight>
                <a:latin typeface="Consolas"/>
                <a:ea typeface="Consolas"/>
                <a:cs typeface="Consolas"/>
                <a:sym typeface="Consolas"/>
              </a:rPr>
              <a:t>footer</a:t>
            </a:r>
            <a:r>
              <a:rPr lang="es" sz="1050">
                <a:solidFill>
                  <a:srgbClr val="83A598"/>
                </a:solidFill>
                <a:highlight>
                  <a:srgbClr val="282828"/>
                </a:highlight>
                <a:latin typeface="Consolas"/>
                <a:ea typeface="Consolas"/>
                <a:cs typeface="Consolas"/>
                <a:sym typeface="Consolas"/>
              </a:rPr>
              <a:t>&gt;</a:t>
            </a:r>
            <a:endParaRPr sz="1050">
              <a:solidFill>
                <a:srgbClr val="83A598"/>
              </a:solidFill>
              <a:highlight>
                <a:srgbClr val="282828"/>
              </a:highlight>
              <a:latin typeface="Consolas"/>
              <a:ea typeface="Consolas"/>
              <a:cs typeface="Consolas"/>
              <a:sym typeface="Consolas"/>
            </a:endParaRPr>
          </a:p>
        </p:txBody>
      </p:sp>
      <p:pic>
        <p:nvPicPr>
          <p:cNvPr id="911" name="Google Shape;911;p63"/>
          <p:cNvPicPr preferRelativeResize="0"/>
          <p:nvPr/>
        </p:nvPicPr>
        <p:blipFill>
          <a:blip r:embed="rId3">
            <a:alphaModFix/>
          </a:blip>
          <a:stretch>
            <a:fillRect/>
          </a:stretch>
        </p:blipFill>
        <p:spPr>
          <a:xfrm>
            <a:off x="5482050" y="1419425"/>
            <a:ext cx="2085975" cy="2457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64"/>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Document Object Model (DOM)</a:t>
            </a:r>
            <a:endParaRPr/>
          </a:p>
        </p:txBody>
      </p:sp>
      <p:pic>
        <p:nvPicPr>
          <p:cNvPr id="917" name="Google Shape;917;p64">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918" name="Google Shape;918;p64">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919" name="Google Shape;919;p64">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920" name="Google Shape;920;p64">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921" name="Google Shape;921;p64">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922" name="Google Shape;922;p64">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923" name="Google Shape;923;p64">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924" name="Google Shape;924;p64">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925" name="Google Shape;925;p64">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
        <p:nvSpPr>
          <p:cNvPr id="926" name="Google Shape;926;p64"/>
          <p:cNvSpPr txBox="1"/>
          <p:nvPr/>
        </p:nvSpPr>
        <p:spPr>
          <a:xfrm>
            <a:off x="1452550" y="1181550"/>
            <a:ext cx="6825000" cy="1236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1200">
                <a:latin typeface="Tajawal"/>
                <a:ea typeface="Tajawal"/>
                <a:cs typeface="Tajawal"/>
                <a:sym typeface="Tajawal"/>
              </a:rPr>
              <a:t>Cuando se carga una página web, el navegador crea un </a:t>
            </a:r>
            <a:r>
              <a:rPr b="1" lang="es" sz="1200">
                <a:latin typeface="Tajawal"/>
                <a:ea typeface="Tajawal"/>
                <a:cs typeface="Tajawal"/>
                <a:sym typeface="Tajawal"/>
              </a:rPr>
              <a:t>D</a:t>
            </a:r>
            <a:r>
              <a:rPr lang="es" sz="1200">
                <a:latin typeface="Tajawal"/>
                <a:ea typeface="Tajawal"/>
                <a:cs typeface="Tajawal"/>
                <a:sym typeface="Tajawal"/>
              </a:rPr>
              <a:t>ocument </a:t>
            </a:r>
            <a:r>
              <a:rPr b="1" lang="es" sz="1200">
                <a:latin typeface="Tajawal"/>
                <a:ea typeface="Tajawal"/>
                <a:cs typeface="Tajawal"/>
                <a:sym typeface="Tajawal"/>
              </a:rPr>
              <a:t>O</a:t>
            </a:r>
            <a:r>
              <a:rPr lang="es" sz="1200">
                <a:latin typeface="Tajawal"/>
                <a:ea typeface="Tajawal"/>
                <a:cs typeface="Tajawal"/>
                <a:sym typeface="Tajawal"/>
              </a:rPr>
              <a:t>bject </a:t>
            </a:r>
            <a:r>
              <a:rPr b="1" lang="es" sz="1200">
                <a:latin typeface="Tajawal"/>
                <a:ea typeface="Tajawal"/>
                <a:cs typeface="Tajawal"/>
                <a:sym typeface="Tajawal"/>
              </a:rPr>
              <a:t>M</a:t>
            </a:r>
            <a:r>
              <a:rPr lang="es" sz="1200">
                <a:latin typeface="Tajawal"/>
                <a:ea typeface="Tajawal"/>
                <a:cs typeface="Tajawal"/>
                <a:sym typeface="Tajawal"/>
              </a:rPr>
              <a:t>odel de la página. En español podríamos traducirlo por Modelo de Objeto de Documento. El DOM habitualmente con el nombre de jerarquía de objetos del navegador, porque realmente es una estructura jerárquica donde existen varios objetos y unos dependen de otros.</a:t>
            </a:r>
            <a:endParaRPr sz="1200">
              <a:latin typeface="Tajawal"/>
              <a:ea typeface="Tajawal"/>
              <a:cs typeface="Tajawal"/>
              <a:sym typeface="Tajawal"/>
            </a:endParaRPr>
          </a:p>
          <a:p>
            <a:pPr indent="0" lvl="0" marL="0" rtl="0" algn="just">
              <a:spcBef>
                <a:spcPts val="1000"/>
              </a:spcBef>
              <a:spcAft>
                <a:spcPts val="0"/>
              </a:spcAft>
              <a:buNone/>
            </a:pPr>
            <a:r>
              <a:rPr lang="es" sz="1200">
                <a:latin typeface="Tajawal"/>
                <a:ea typeface="Tajawal"/>
                <a:cs typeface="Tajawal"/>
                <a:sym typeface="Tajawal"/>
              </a:rPr>
              <a:t>El modelo HTML DOM se construye como un árbol de objetos: </a:t>
            </a:r>
            <a:endParaRPr sz="1200">
              <a:latin typeface="Tajawal"/>
              <a:ea typeface="Tajawal"/>
              <a:cs typeface="Tajawal"/>
              <a:sym typeface="Tajawal"/>
            </a:endParaRPr>
          </a:p>
        </p:txBody>
      </p:sp>
      <p:pic>
        <p:nvPicPr>
          <p:cNvPr id="927" name="Google Shape;927;p64"/>
          <p:cNvPicPr preferRelativeResize="0"/>
          <p:nvPr/>
        </p:nvPicPr>
        <p:blipFill>
          <a:blip r:embed="rId7">
            <a:alphaModFix/>
          </a:blip>
          <a:stretch>
            <a:fillRect/>
          </a:stretch>
        </p:blipFill>
        <p:spPr>
          <a:xfrm>
            <a:off x="3254625" y="2537100"/>
            <a:ext cx="2910275" cy="20433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65"/>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Document Object Model (DOM) v2</a:t>
            </a:r>
            <a:endParaRPr/>
          </a:p>
        </p:txBody>
      </p:sp>
      <p:pic>
        <p:nvPicPr>
          <p:cNvPr id="933" name="Google Shape;933;p65">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934" name="Google Shape;934;p65">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935" name="Google Shape;935;p65">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936" name="Google Shape;936;p65">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937" name="Google Shape;937;p65">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938" name="Google Shape;938;p65">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939" name="Google Shape;939;p65">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940" name="Google Shape;940;p65">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941" name="Google Shape;941;p65">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
        <p:nvSpPr>
          <p:cNvPr id="942" name="Google Shape;942;p65"/>
          <p:cNvSpPr txBox="1"/>
          <p:nvPr/>
        </p:nvSpPr>
        <p:spPr>
          <a:xfrm>
            <a:off x="1388750" y="1225625"/>
            <a:ext cx="32919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a:t>Una página HTML está formada por múltiples etiquetas HTML, anidadas una dentro de otra, formando un árbol de etiquetas relacionadas entre sí, que se denomina árbol DOM (o simplemente DOM).</a:t>
            </a:r>
            <a:endParaRPr/>
          </a:p>
        </p:txBody>
      </p:sp>
      <p:pic>
        <p:nvPicPr>
          <p:cNvPr id="943" name="Google Shape;943;p65"/>
          <p:cNvPicPr preferRelativeResize="0"/>
          <p:nvPr/>
        </p:nvPicPr>
        <p:blipFill>
          <a:blip r:embed="rId7">
            <a:alphaModFix/>
          </a:blip>
          <a:stretch>
            <a:fillRect/>
          </a:stretch>
        </p:blipFill>
        <p:spPr>
          <a:xfrm>
            <a:off x="4931850" y="2035300"/>
            <a:ext cx="3514725" cy="2362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66"/>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sz="2400"/>
              <a:t>Selectores CSS</a:t>
            </a:r>
            <a:endParaRPr sz="2400"/>
          </a:p>
        </p:txBody>
      </p:sp>
      <p:sp>
        <p:nvSpPr>
          <p:cNvPr id="949" name="Google Shape;949;p66"/>
          <p:cNvSpPr txBox="1"/>
          <p:nvPr/>
        </p:nvSpPr>
        <p:spPr>
          <a:xfrm>
            <a:off x="1303175" y="1236650"/>
            <a:ext cx="6657600" cy="1662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1600">
                <a:latin typeface="Tajawal"/>
                <a:ea typeface="Tajawal"/>
                <a:cs typeface="Tajawal"/>
                <a:sym typeface="Tajawal"/>
              </a:rPr>
              <a:t>En CSS, los selectores son patrones que se utilizan para seleccionar elementos HTML. Elementos que se encuentran dentro del DOM del archivo HTML.</a:t>
            </a:r>
            <a:endParaRPr sz="1600">
              <a:latin typeface="Tajawal"/>
              <a:ea typeface="Tajawal"/>
              <a:cs typeface="Tajawal"/>
              <a:sym typeface="Tajawal"/>
            </a:endParaRPr>
          </a:p>
          <a:p>
            <a:pPr indent="0" lvl="0" marL="0" rtl="0" algn="just">
              <a:spcBef>
                <a:spcPts val="0"/>
              </a:spcBef>
              <a:spcAft>
                <a:spcPts val="0"/>
              </a:spcAft>
              <a:buNone/>
            </a:pPr>
            <a:r>
              <a:t/>
            </a:r>
            <a:endParaRPr sz="1600">
              <a:latin typeface="Tajawal"/>
              <a:ea typeface="Tajawal"/>
              <a:cs typeface="Tajawal"/>
              <a:sym typeface="Tajawal"/>
            </a:endParaRPr>
          </a:p>
          <a:p>
            <a:pPr indent="0" lvl="0" marL="0" rtl="0" algn="just">
              <a:spcBef>
                <a:spcPts val="0"/>
              </a:spcBef>
              <a:spcAft>
                <a:spcPts val="0"/>
              </a:spcAft>
              <a:buNone/>
            </a:pPr>
            <a:r>
              <a:rPr lang="es" sz="1600">
                <a:latin typeface="Tajawal"/>
                <a:ea typeface="Tajawal"/>
                <a:cs typeface="Tajawal"/>
                <a:sym typeface="Tajawal"/>
              </a:rPr>
              <a:t>A continuación se muestra un ejemplo de uso de selectores. En el siguiente código, a y h1 son selectores:</a:t>
            </a:r>
            <a:endParaRPr sz="1600">
              <a:latin typeface="Tajawal"/>
              <a:ea typeface="Tajawal"/>
              <a:cs typeface="Tajawal"/>
              <a:sym typeface="Tajawal"/>
            </a:endParaRPr>
          </a:p>
        </p:txBody>
      </p:sp>
      <p:pic>
        <p:nvPicPr>
          <p:cNvPr id="950" name="Google Shape;950;p66"/>
          <p:cNvPicPr preferRelativeResize="0"/>
          <p:nvPr/>
        </p:nvPicPr>
        <p:blipFill>
          <a:blip r:embed="rId3">
            <a:alphaModFix/>
          </a:blip>
          <a:stretch>
            <a:fillRect/>
          </a:stretch>
        </p:blipFill>
        <p:spPr>
          <a:xfrm>
            <a:off x="3288775" y="2550175"/>
            <a:ext cx="2686401" cy="2039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67"/>
          <p:cNvSpPr txBox="1"/>
          <p:nvPr>
            <p:ph idx="4294967295" type="title"/>
          </p:nvPr>
        </p:nvSpPr>
        <p:spPr>
          <a:xfrm>
            <a:off x="1114050" y="330600"/>
            <a:ext cx="69159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Selectores más Comunes</a:t>
            </a:r>
            <a:endParaRPr/>
          </a:p>
        </p:txBody>
      </p:sp>
      <p:graphicFrame>
        <p:nvGraphicFramePr>
          <p:cNvPr id="956" name="Google Shape;956;p67"/>
          <p:cNvGraphicFramePr/>
          <p:nvPr/>
        </p:nvGraphicFramePr>
        <p:xfrm>
          <a:off x="1466725" y="1020369"/>
          <a:ext cx="3000000" cy="3000000"/>
        </p:xfrm>
        <a:graphic>
          <a:graphicData uri="http://schemas.openxmlformats.org/drawingml/2006/table">
            <a:tbl>
              <a:tblPr>
                <a:noFill/>
                <a:tableStyleId>{C50A7F70-3095-400B-ABF9-580828D086B6}</a:tableStyleId>
              </a:tblPr>
              <a:tblGrid>
                <a:gridCol w="2187750"/>
                <a:gridCol w="1673650"/>
                <a:gridCol w="2701825"/>
              </a:tblGrid>
              <a:tr h="380975">
                <a:tc>
                  <a:txBody>
                    <a:bodyPr/>
                    <a:lstStyle/>
                    <a:p>
                      <a:pPr indent="0" lvl="0" marL="0" rtl="0" algn="ctr">
                        <a:spcBef>
                          <a:spcPts val="0"/>
                        </a:spcBef>
                        <a:spcAft>
                          <a:spcPts val="0"/>
                        </a:spcAft>
                        <a:buNone/>
                      </a:pPr>
                      <a:r>
                        <a:rPr b="1" lang="es" sz="1300">
                          <a:solidFill>
                            <a:schemeClr val="dk2"/>
                          </a:solidFill>
                          <a:highlight>
                            <a:schemeClr val="accent1"/>
                          </a:highlight>
                        </a:rPr>
                        <a:t>Selector</a:t>
                      </a:r>
                      <a:endParaRPr b="1" sz="1300">
                        <a:solidFill>
                          <a:schemeClr val="dk2"/>
                        </a:solidFill>
                        <a:highlight>
                          <a:schemeClr val="accent1"/>
                        </a:highlight>
                      </a:endParaRPr>
                    </a:p>
                  </a:txBody>
                  <a:tcPr marT="91425" marB="91425" marR="91425" marL="91425">
                    <a:lnB cap="flat" cmpd="sng" w="9525">
                      <a:solidFill>
                        <a:srgbClr val="9E9E9E"/>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s" sz="1300">
                          <a:solidFill>
                            <a:schemeClr val="dk2"/>
                          </a:solidFill>
                          <a:highlight>
                            <a:schemeClr val="accent1"/>
                          </a:highlight>
                        </a:rPr>
                        <a:t>Descripción</a:t>
                      </a:r>
                      <a:endParaRPr b="1" sz="1300">
                        <a:solidFill>
                          <a:schemeClr val="dk2"/>
                        </a:solidFill>
                        <a:highlight>
                          <a:schemeClr val="accent1"/>
                        </a:highlight>
                      </a:endParaRPr>
                    </a:p>
                  </a:txBody>
                  <a:tcPr marT="91425" marB="91425" marR="91425" marL="91425">
                    <a:lnB cap="flat" cmpd="sng" w="9525">
                      <a:solidFill>
                        <a:srgbClr val="9E9E9E"/>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s" sz="1300">
                          <a:solidFill>
                            <a:schemeClr val="dk2"/>
                          </a:solidFill>
                          <a:highlight>
                            <a:schemeClr val="accent1"/>
                          </a:highlight>
                        </a:rPr>
                        <a:t>Ejemplo</a:t>
                      </a:r>
                      <a:endParaRPr b="1" sz="1300">
                        <a:solidFill>
                          <a:schemeClr val="dk2"/>
                        </a:solidFill>
                        <a:highlight>
                          <a:schemeClr val="accent1"/>
                        </a:highlight>
                      </a:endParaRPr>
                    </a:p>
                  </a:txBody>
                  <a:tcPr marT="91425" marB="91425" marR="91425" marL="91425">
                    <a:lnB cap="flat" cmpd="sng" w="9525">
                      <a:solidFill>
                        <a:srgbClr val="9E9E9E"/>
                      </a:solidFill>
                      <a:prstDash val="solid"/>
                      <a:round/>
                      <a:headEnd len="sm" w="sm" type="none"/>
                      <a:tailEnd len="sm" w="sm" type="none"/>
                    </a:lnB>
                    <a:solidFill>
                      <a:schemeClr val="accent1"/>
                    </a:solidFill>
                  </a:tcPr>
                </a:tc>
              </a:tr>
              <a:tr h="496450">
                <a:tc>
                  <a:txBody>
                    <a:bodyPr/>
                    <a:lstStyle/>
                    <a:p>
                      <a:pPr indent="0" lvl="0" marL="0" rtl="0" algn="l">
                        <a:lnSpc>
                          <a:spcPct val="115000"/>
                        </a:lnSpc>
                        <a:spcBef>
                          <a:spcPts val="1500"/>
                        </a:spcBef>
                        <a:spcAft>
                          <a:spcPts val="1500"/>
                        </a:spcAft>
                        <a:buNone/>
                      </a:pPr>
                      <a:r>
                        <a:rPr i="1" lang="es" sz="1050" u="sng">
                          <a:solidFill>
                            <a:schemeClr val="hlink"/>
                          </a:solidFill>
                          <a:highlight>
                            <a:srgbClr val="FFFFFF"/>
                          </a:highlight>
                          <a:latin typeface="Verdana"/>
                          <a:ea typeface="Verdana"/>
                          <a:cs typeface="Verdana"/>
                          <a:sym typeface="Verdana"/>
                          <a:hlinkClick r:id="rId3"/>
                        </a:rPr>
                        <a:t>element</a:t>
                      </a:r>
                      <a:endParaRPr i="1" sz="1050" u="sng">
                        <a:solidFill>
                          <a:schemeClr val="hlink"/>
                        </a:solidFill>
                        <a:highlight>
                          <a:srgbClr val="FFFFFF"/>
                        </a:highlight>
                        <a:latin typeface="Verdana"/>
                        <a:ea typeface="Verdana"/>
                        <a:cs typeface="Verdana"/>
                        <a:sym typeface="Verdana"/>
                      </a:endParaRPr>
                    </a:p>
                  </a:txBody>
                  <a:tcPr marT="76200" marB="76200" marR="76200" marL="152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500"/>
                        </a:spcBef>
                        <a:spcAft>
                          <a:spcPts val="1500"/>
                        </a:spcAft>
                        <a:buNone/>
                      </a:pPr>
                      <a:r>
                        <a:rPr lang="es" sz="1050">
                          <a:highlight>
                            <a:srgbClr val="FFFFFF"/>
                          </a:highlight>
                          <a:latin typeface="Verdana"/>
                          <a:ea typeface="Verdana"/>
                          <a:cs typeface="Verdana"/>
                          <a:sym typeface="Verdana"/>
                        </a:rPr>
                        <a:t>head</a:t>
                      </a:r>
                      <a:endParaRPr sz="1050">
                        <a:highlight>
                          <a:srgbClr val="FFFFFF"/>
                        </a:highlight>
                        <a:latin typeface="Verdana"/>
                        <a:ea typeface="Verdana"/>
                        <a:cs typeface="Verdana"/>
                        <a:sym typeface="Verdana"/>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500"/>
                        </a:spcBef>
                        <a:spcAft>
                          <a:spcPts val="1500"/>
                        </a:spcAft>
                        <a:buNone/>
                      </a:pPr>
                      <a:r>
                        <a:rPr lang="es" sz="1050">
                          <a:highlight>
                            <a:srgbClr val="FFFFFF"/>
                          </a:highlight>
                          <a:latin typeface="Verdana"/>
                          <a:ea typeface="Verdana"/>
                          <a:cs typeface="Verdana"/>
                          <a:sym typeface="Verdana"/>
                        </a:rPr>
                        <a:t>Selecciona todos los elementos &lt;head&gt;</a:t>
                      </a:r>
                      <a:endParaRPr sz="1050">
                        <a:highlight>
                          <a:srgbClr val="FFFFFF"/>
                        </a:highlight>
                        <a:latin typeface="Verdana"/>
                        <a:ea typeface="Verdana"/>
                        <a:cs typeface="Verdana"/>
                        <a:sym typeface="Verdana"/>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96450">
                <a:tc>
                  <a:txBody>
                    <a:bodyPr/>
                    <a:lstStyle/>
                    <a:p>
                      <a:pPr indent="0" lvl="0" marL="0" rtl="0" algn="l">
                        <a:lnSpc>
                          <a:spcPct val="115000"/>
                        </a:lnSpc>
                        <a:spcBef>
                          <a:spcPts val="1500"/>
                        </a:spcBef>
                        <a:spcAft>
                          <a:spcPts val="1500"/>
                        </a:spcAft>
                        <a:buNone/>
                      </a:pPr>
                      <a:r>
                        <a:rPr lang="es" sz="1050" u="sng">
                          <a:solidFill>
                            <a:schemeClr val="hlink"/>
                          </a:solidFill>
                          <a:highlight>
                            <a:srgbClr val="FFFFFF"/>
                          </a:highlight>
                          <a:latin typeface="Verdana"/>
                          <a:ea typeface="Verdana"/>
                          <a:cs typeface="Verdana"/>
                          <a:sym typeface="Verdana"/>
                          <a:hlinkClick r:id="rId4"/>
                        </a:rPr>
                        <a:t>.</a:t>
                      </a:r>
                      <a:r>
                        <a:rPr i="1" lang="es" sz="1050" u="sng">
                          <a:solidFill>
                            <a:schemeClr val="hlink"/>
                          </a:solidFill>
                          <a:highlight>
                            <a:srgbClr val="FFFFFF"/>
                          </a:highlight>
                          <a:latin typeface="Verdana"/>
                          <a:ea typeface="Verdana"/>
                          <a:cs typeface="Verdana"/>
                          <a:sym typeface="Verdana"/>
                          <a:hlinkClick r:id="rId5"/>
                        </a:rPr>
                        <a:t>class</a:t>
                      </a:r>
                      <a:endParaRPr i="1" sz="1050" u="sng">
                        <a:solidFill>
                          <a:schemeClr val="hlink"/>
                        </a:solidFill>
                        <a:highlight>
                          <a:srgbClr val="FFFFFF"/>
                        </a:highlight>
                        <a:latin typeface="Verdana"/>
                        <a:ea typeface="Verdana"/>
                        <a:cs typeface="Verdana"/>
                        <a:sym typeface="Verdana"/>
                      </a:endParaRPr>
                    </a:p>
                  </a:txBody>
                  <a:tcPr marT="76200" marB="76200" marR="76200" marL="1524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500"/>
                        </a:spcBef>
                        <a:spcAft>
                          <a:spcPts val="1500"/>
                        </a:spcAft>
                        <a:buNone/>
                      </a:pPr>
                      <a:r>
                        <a:rPr lang="es" sz="1050">
                          <a:highlight>
                            <a:srgbClr val="FFFFFF"/>
                          </a:highlight>
                          <a:latin typeface="Verdana"/>
                          <a:ea typeface="Verdana"/>
                          <a:cs typeface="Verdana"/>
                          <a:sym typeface="Verdana"/>
                        </a:rPr>
                        <a:t>.red</a:t>
                      </a:r>
                      <a:endParaRPr sz="1050">
                        <a:highlight>
                          <a:srgbClr val="FFFFFF"/>
                        </a:highlight>
                        <a:latin typeface="Verdana"/>
                        <a:ea typeface="Verdana"/>
                        <a:cs typeface="Verdana"/>
                        <a:sym typeface="Verdana"/>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500"/>
                        </a:spcBef>
                        <a:spcAft>
                          <a:spcPts val="1500"/>
                        </a:spcAft>
                        <a:buNone/>
                      </a:pPr>
                      <a:r>
                        <a:rPr lang="es" sz="1050">
                          <a:highlight>
                            <a:srgbClr val="FFFFFF"/>
                          </a:highlight>
                          <a:latin typeface="Verdana"/>
                          <a:ea typeface="Verdana"/>
                          <a:cs typeface="Verdana"/>
                          <a:sym typeface="Verdana"/>
                        </a:rPr>
                        <a:t>Selecciona todos los elementos con class="red"</a:t>
                      </a:r>
                      <a:endParaRPr sz="1050">
                        <a:highlight>
                          <a:srgbClr val="FFFFFF"/>
                        </a:highlight>
                        <a:latin typeface="Verdana"/>
                        <a:ea typeface="Verdana"/>
                        <a:cs typeface="Verdana"/>
                        <a:sym typeface="Verdana"/>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96450">
                <a:tc>
                  <a:txBody>
                    <a:bodyPr/>
                    <a:lstStyle/>
                    <a:p>
                      <a:pPr indent="0" lvl="0" marL="0" rtl="0" algn="l">
                        <a:lnSpc>
                          <a:spcPct val="115000"/>
                        </a:lnSpc>
                        <a:spcBef>
                          <a:spcPts val="1500"/>
                        </a:spcBef>
                        <a:spcAft>
                          <a:spcPts val="1500"/>
                        </a:spcAft>
                        <a:buNone/>
                      </a:pPr>
                      <a:r>
                        <a:rPr lang="es" sz="1050" u="sng">
                          <a:solidFill>
                            <a:schemeClr val="hlink"/>
                          </a:solidFill>
                          <a:highlight>
                            <a:srgbClr val="FFFFFF"/>
                          </a:highlight>
                          <a:latin typeface="Verdana"/>
                          <a:ea typeface="Verdana"/>
                          <a:cs typeface="Verdana"/>
                          <a:sym typeface="Verdana"/>
                          <a:hlinkClick r:id="rId6"/>
                        </a:rPr>
                        <a:t>#</a:t>
                      </a:r>
                      <a:r>
                        <a:rPr i="1" lang="es" sz="1050" u="sng">
                          <a:solidFill>
                            <a:schemeClr val="hlink"/>
                          </a:solidFill>
                          <a:highlight>
                            <a:srgbClr val="FFFFFF"/>
                          </a:highlight>
                          <a:latin typeface="Verdana"/>
                          <a:ea typeface="Verdana"/>
                          <a:cs typeface="Verdana"/>
                          <a:sym typeface="Verdana"/>
                          <a:hlinkClick r:id="rId7"/>
                        </a:rPr>
                        <a:t>id</a:t>
                      </a:r>
                      <a:endParaRPr i="1" sz="1050" u="sng">
                        <a:solidFill>
                          <a:schemeClr val="hlink"/>
                        </a:solidFill>
                        <a:highlight>
                          <a:srgbClr val="FFFFFF"/>
                        </a:highlight>
                        <a:latin typeface="Verdana"/>
                        <a:ea typeface="Verdana"/>
                        <a:cs typeface="Verdana"/>
                        <a:sym typeface="Verdana"/>
                      </a:endParaRPr>
                    </a:p>
                  </a:txBody>
                  <a:tcPr marT="76200" marB="76200" marR="76200" marL="152400">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1500"/>
                        </a:spcBef>
                        <a:spcAft>
                          <a:spcPts val="1500"/>
                        </a:spcAft>
                        <a:buNone/>
                      </a:pPr>
                      <a:r>
                        <a:rPr lang="es" sz="1050">
                          <a:highlight>
                            <a:srgbClr val="FFFFFF"/>
                          </a:highlight>
                          <a:latin typeface="Verdana"/>
                          <a:ea typeface="Verdana"/>
                          <a:cs typeface="Verdana"/>
                          <a:sym typeface="Verdana"/>
                        </a:rPr>
                        <a:t>#nav</a:t>
                      </a:r>
                      <a:endParaRPr sz="1050">
                        <a:highlight>
                          <a:srgbClr val="FFFFFF"/>
                        </a:highlight>
                        <a:latin typeface="Verdana"/>
                        <a:ea typeface="Verdana"/>
                        <a:cs typeface="Verdana"/>
                        <a:sym typeface="Verdana"/>
                      </a:endParaRPr>
                    </a:p>
                  </a:txBody>
                  <a:tcPr marT="76200" marB="76200" marR="76200" marL="76200">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1500"/>
                        </a:spcBef>
                        <a:spcAft>
                          <a:spcPts val="1500"/>
                        </a:spcAft>
                        <a:buNone/>
                      </a:pPr>
                      <a:r>
                        <a:rPr lang="es" sz="1050">
                          <a:highlight>
                            <a:srgbClr val="FFFFFF"/>
                          </a:highlight>
                          <a:latin typeface="Verdana"/>
                          <a:ea typeface="Verdana"/>
                          <a:cs typeface="Verdana"/>
                          <a:sym typeface="Verdana"/>
                        </a:rPr>
                        <a:t>Selecciona el elemento con id="nav"</a:t>
                      </a:r>
                      <a:endParaRPr sz="1050">
                        <a:highlight>
                          <a:srgbClr val="FFFFFF"/>
                        </a:highlight>
                        <a:latin typeface="Verdana"/>
                        <a:ea typeface="Verdana"/>
                        <a:cs typeface="Verdana"/>
                        <a:sym typeface="Verdana"/>
                      </a:endParaRPr>
                    </a:p>
                  </a:txBody>
                  <a:tcPr marT="76200" marB="76200" marR="76200" marL="76200">
                    <a:lnT cap="flat" cmpd="sng" w="9525">
                      <a:solidFill>
                        <a:srgbClr val="9E9E9E"/>
                      </a:solidFill>
                      <a:prstDash val="solid"/>
                      <a:round/>
                      <a:headEnd len="sm" w="sm" type="none"/>
                      <a:tailEnd len="sm" w="sm" type="none"/>
                    </a:lnT>
                  </a:tcPr>
                </a:tc>
              </a:tr>
              <a:tr h="496450">
                <a:tc>
                  <a:txBody>
                    <a:bodyPr/>
                    <a:lstStyle/>
                    <a:p>
                      <a:pPr indent="0" lvl="0" marL="0" rtl="0" algn="l">
                        <a:lnSpc>
                          <a:spcPct val="115000"/>
                        </a:lnSpc>
                        <a:spcBef>
                          <a:spcPts val="1500"/>
                        </a:spcBef>
                        <a:spcAft>
                          <a:spcPts val="1500"/>
                        </a:spcAft>
                        <a:buNone/>
                      </a:pPr>
                      <a:r>
                        <a:rPr i="1" lang="es" sz="1050" u="sng">
                          <a:solidFill>
                            <a:schemeClr val="hlink"/>
                          </a:solidFill>
                          <a:highlight>
                            <a:srgbClr val="FFFFFF"/>
                          </a:highlight>
                          <a:latin typeface="Verdana"/>
                          <a:ea typeface="Verdana"/>
                          <a:cs typeface="Verdana"/>
                          <a:sym typeface="Verdana"/>
                          <a:hlinkClick r:id="rId8"/>
                        </a:rPr>
                        <a:t>element.class</a:t>
                      </a:r>
                      <a:endParaRPr i="1" sz="1050" u="sng">
                        <a:solidFill>
                          <a:schemeClr val="hlink"/>
                        </a:solidFill>
                        <a:highlight>
                          <a:srgbClr val="FFFFFF"/>
                        </a:highlight>
                        <a:latin typeface="Verdana"/>
                        <a:ea typeface="Verdana"/>
                        <a:cs typeface="Verdana"/>
                        <a:sym typeface="Verdana"/>
                      </a:endParaRPr>
                    </a:p>
                  </a:txBody>
                  <a:tcPr marT="76200" marB="76200" marR="76200" marL="152400"/>
                </a:tc>
                <a:tc>
                  <a:txBody>
                    <a:bodyPr/>
                    <a:lstStyle/>
                    <a:p>
                      <a:pPr indent="0" lvl="0" marL="0" rtl="0" algn="l">
                        <a:lnSpc>
                          <a:spcPct val="115000"/>
                        </a:lnSpc>
                        <a:spcBef>
                          <a:spcPts val="1500"/>
                        </a:spcBef>
                        <a:spcAft>
                          <a:spcPts val="1500"/>
                        </a:spcAft>
                        <a:buNone/>
                      </a:pPr>
                      <a:r>
                        <a:rPr lang="es" sz="1050">
                          <a:highlight>
                            <a:srgbClr val="FFFFFF"/>
                          </a:highlight>
                          <a:latin typeface="Verdana"/>
                          <a:ea typeface="Verdana"/>
                          <a:cs typeface="Verdana"/>
                          <a:sym typeface="Verdana"/>
                        </a:rPr>
                        <a:t>p.intro</a:t>
                      </a:r>
                      <a:endParaRPr sz="1050">
                        <a:highlight>
                          <a:srgbClr val="FFFFFF"/>
                        </a:highlight>
                        <a:latin typeface="Verdana"/>
                        <a:ea typeface="Verdana"/>
                        <a:cs typeface="Verdana"/>
                        <a:sym typeface="Verdana"/>
                      </a:endParaRPr>
                    </a:p>
                  </a:txBody>
                  <a:tcPr marT="76200" marB="76200" marR="76200" marL="76200"/>
                </a:tc>
                <a:tc>
                  <a:txBody>
                    <a:bodyPr/>
                    <a:lstStyle/>
                    <a:p>
                      <a:pPr indent="0" lvl="0" marL="0" rtl="0" algn="l">
                        <a:lnSpc>
                          <a:spcPct val="115000"/>
                        </a:lnSpc>
                        <a:spcBef>
                          <a:spcPts val="1500"/>
                        </a:spcBef>
                        <a:spcAft>
                          <a:spcPts val="1500"/>
                        </a:spcAft>
                        <a:buNone/>
                      </a:pPr>
                      <a:r>
                        <a:rPr lang="es" sz="1050">
                          <a:highlight>
                            <a:srgbClr val="FFFFFF"/>
                          </a:highlight>
                          <a:latin typeface="Verdana"/>
                          <a:ea typeface="Verdana"/>
                          <a:cs typeface="Verdana"/>
                          <a:sym typeface="Verdana"/>
                        </a:rPr>
                        <a:t>Selecciona solo &lt;p&gt; elementos con class="intro"</a:t>
                      </a:r>
                      <a:endParaRPr sz="1050">
                        <a:highlight>
                          <a:srgbClr val="FFFFFF"/>
                        </a:highlight>
                        <a:latin typeface="Verdana"/>
                        <a:ea typeface="Verdana"/>
                        <a:cs typeface="Verdana"/>
                        <a:sym typeface="Verdana"/>
                      </a:endParaRPr>
                    </a:p>
                  </a:txBody>
                  <a:tcPr marT="76200" marB="76200" marR="76200" marL="76200"/>
                </a:tc>
              </a:tr>
              <a:tr h="312425">
                <a:tc>
                  <a:txBody>
                    <a:bodyPr/>
                    <a:lstStyle/>
                    <a:p>
                      <a:pPr indent="0" lvl="0" marL="0" rtl="0" algn="l">
                        <a:lnSpc>
                          <a:spcPct val="115000"/>
                        </a:lnSpc>
                        <a:spcBef>
                          <a:spcPts val="1500"/>
                        </a:spcBef>
                        <a:spcAft>
                          <a:spcPts val="1500"/>
                        </a:spcAft>
                        <a:buNone/>
                      </a:pPr>
                      <a:r>
                        <a:rPr lang="es" sz="1050" u="sng">
                          <a:solidFill>
                            <a:schemeClr val="hlink"/>
                          </a:solidFill>
                          <a:highlight>
                            <a:srgbClr val="FFFFFF"/>
                          </a:highlight>
                          <a:latin typeface="Verdana"/>
                          <a:ea typeface="Verdana"/>
                          <a:cs typeface="Verdana"/>
                          <a:sym typeface="Verdana"/>
                          <a:hlinkClick r:id="rId9"/>
                        </a:rPr>
                        <a:t>*</a:t>
                      </a:r>
                      <a:endParaRPr sz="1050" u="sng">
                        <a:solidFill>
                          <a:schemeClr val="hlink"/>
                        </a:solidFill>
                        <a:highlight>
                          <a:srgbClr val="FFFFFF"/>
                        </a:highlight>
                        <a:latin typeface="Verdana"/>
                        <a:ea typeface="Verdana"/>
                        <a:cs typeface="Verdana"/>
                        <a:sym typeface="Verdana"/>
                      </a:endParaRPr>
                    </a:p>
                  </a:txBody>
                  <a:tcPr marT="76200" marB="76200" marR="76200" marL="152400"/>
                </a:tc>
                <a:tc>
                  <a:txBody>
                    <a:bodyPr/>
                    <a:lstStyle/>
                    <a:p>
                      <a:pPr indent="0" lvl="0" marL="0" rtl="0" algn="l">
                        <a:lnSpc>
                          <a:spcPct val="115000"/>
                        </a:lnSpc>
                        <a:spcBef>
                          <a:spcPts val="1500"/>
                        </a:spcBef>
                        <a:spcAft>
                          <a:spcPts val="1500"/>
                        </a:spcAft>
                        <a:buNone/>
                      </a:pPr>
                      <a:r>
                        <a:rPr lang="es" sz="1050">
                          <a:highlight>
                            <a:srgbClr val="FFFFFF"/>
                          </a:highlight>
                          <a:latin typeface="Verdana"/>
                          <a:ea typeface="Verdana"/>
                          <a:cs typeface="Verdana"/>
                          <a:sym typeface="Verdana"/>
                        </a:rPr>
                        <a:t>*</a:t>
                      </a:r>
                      <a:endParaRPr sz="1050">
                        <a:highlight>
                          <a:srgbClr val="FFFFFF"/>
                        </a:highlight>
                        <a:latin typeface="Verdana"/>
                        <a:ea typeface="Verdana"/>
                        <a:cs typeface="Verdana"/>
                        <a:sym typeface="Verdana"/>
                      </a:endParaRPr>
                    </a:p>
                  </a:txBody>
                  <a:tcPr marT="76200" marB="76200" marR="76200" marL="76200"/>
                </a:tc>
                <a:tc>
                  <a:txBody>
                    <a:bodyPr/>
                    <a:lstStyle/>
                    <a:p>
                      <a:pPr indent="0" lvl="0" marL="0" rtl="0" algn="l">
                        <a:lnSpc>
                          <a:spcPct val="115000"/>
                        </a:lnSpc>
                        <a:spcBef>
                          <a:spcPts val="1500"/>
                        </a:spcBef>
                        <a:spcAft>
                          <a:spcPts val="1500"/>
                        </a:spcAft>
                        <a:buNone/>
                      </a:pPr>
                      <a:r>
                        <a:rPr lang="es" sz="1050">
                          <a:highlight>
                            <a:srgbClr val="FFFFFF"/>
                          </a:highlight>
                          <a:latin typeface="Verdana"/>
                          <a:ea typeface="Verdana"/>
                          <a:cs typeface="Verdana"/>
                          <a:sym typeface="Verdana"/>
                        </a:rPr>
                        <a:t>Selecciona todos los elementos</a:t>
                      </a:r>
                      <a:endParaRPr sz="1050">
                        <a:highlight>
                          <a:srgbClr val="FFFFFF"/>
                        </a:highlight>
                        <a:latin typeface="Verdana"/>
                        <a:ea typeface="Verdana"/>
                        <a:cs typeface="Verdana"/>
                        <a:sym typeface="Verdana"/>
                      </a:endParaRPr>
                    </a:p>
                  </a:txBody>
                  <a:tcPr marT="76200" marB="76200" marR="76200" marL="76200"/>
                </a:tc>
              </a:tr>
              <a:tr h="496450">
                <a:tc>
                  <a:txBody>
                    <a:bodyPr/>
                    <a:lstStyle/>
                    <a:p>
                      <a:pPr indent="0" lvl="0" marL="0" rtl="0" algn="l">
                        <a:lnSpc>
                          <a:spcPct val="115000"/>
                        </a:lnSpc>
                        <a:spcBef>
                          <a:spcPts val="1500"/>
                        </a:spcBef>
                        <a:spcAft>
                          <a:spcPts val="1500"/>
                        </a:spcAft>
                        <a:buNone/>
                      </a:pPr>
                      <a:r>
                        <a:rPr i="1" lang="es" sz="1050" u="sng">
                          <a:solidFill>
                            <a:schemeClr val="hlink"/>
                          </a:solidFill>
                          <a:highlight>
                            <a:srgbClr val="FFFFFF"/>
                          </a:highlight>
                          <a:latin typeface="Verdana"/>
                          <a:ea typeface="Verdana"/>
                          <a:cs typeface="Verdana"/>
                          <a:sym typeface="Verdana"/>
                          <a:hlinkClick r:id="rId10"/>
                        </a:rPr>
                        <a:t>element,element,..</a:t>
                      </a:r>
                      <a:endParaRPr i="1" sz="1050" u="sng">
                        <a:solidFill>
                          <a:schemeClr val="hlink"/>
                        </a:solidFill>
                        <a:highlight>
                          <a:srgbClr val="FFFFFF"/>
                        </a:highlight>
                        <a:latin typeface="Verdana"/>
                        <a:ea typeface="Verdana"/>
                        <a:cs typeface="Verdana"/>
                        <a:sym typeface="Verdana"/>
                      </a:endParaRPr>
                    </a:p>
                  </a:txBody>
                  <a:tcPr marT="76200" marB="76200" marR="76200" marL="152400"/>
                </a:tc>
                <a:tc>
                  <a:txBody>
                    <a:bodyPr/>
                    <a:lstStyle/>
                    <a:p>
                      <a:pPr indent="0" lvl="0" marL="0" rtl="0" algn="l">
                        <a:lnSpc>
                          <a:spcPct val="115000"/>
                        </a:lnSpc>
                        <a:spcBef>
                          <a:spcPts val="1500"/>
                        </a:spcBef>
                        <a:spcAft>
                          <a:spcPts val="1500"/>
                        </a:spcAft>
                        <a:buNone/>
                      </a:pPr>
                      <a:r>
                        <a:rPr lang="es" sz="1050">
                          <a:highlight>
                            <a:srgbClr val="FFFFFF"/>
                          </a:highlight>
                          <a:latin typeface="Verdana"/>
                          <a:ea typeface="Verdana"/>
                          <a:cs typeface="Verdana"/>
                          <a:sym typeface="Verdana"/>
                        </a:rPr>
                        <a:t>div, p</a:t>
                      </a:r>
                      <a:endParaRPr sz="1050">
                        <a:highlight>
                          <a:srgbClr val="FFFFFF"/>
                        </a:highlight>
                        <a:latin typeface="Verdana"/>
                        <a:ea typeface="Verdana"/>
                        <a:cs typeface="Verdana"/>
                        <a:sym typeface="Verdana"/>
                      </a:endParaRPr>
                    </a:p>
                  </a:txBody>
                  <a:tcPr marT="76200" marB="76200" marR="76200" marL="76200">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500"/>
                        </a:spcBef>
                        <a:spcAft>
                          <a:spcPts val="1500"/>
                        </a:spcAft>
                        <a:buNone/>
                      </a:pPr>
                      <a:r>
                        <a:rPr lang="es" sz="1050">
                          <a:highlight>
                            <a:srgbClr val="FFFFFF"/>
                          </a:highlight>
                          <a:latin typeface="Verdana"/>
                          <a:ea typeface="Verdana"/>
                          <a:cs typeface="Verdana"/>
                          <a:sym typeface="Verdana"/>
                        </a:rPr>
                        <a:t>Selecciona todos los elementos &lt;div&gt; y todos los elementos &lt;p&gt;</a:t>
                      </a:r>
                      <a:endParaRPr sz="1050">
                        <a:highlight>
                          <a:srgbClr val="FFFFFF"/>
                        </a:highlight>
                        <a:latin typeface="Verdana"/>
                        <a:ea typeface="Verdana"/>
                        <a:cs typeface="Verdana"/>
                        <a:sym typeface="Verdana"/>
                      </a:endParaRPr>
                    </a:p>
                  </a:txBody>
                  <a:tcPr marT="76200" marB="76200" marR="76200" marL="76200"/>
                </a:tc>
              </a:tr>
              <a:tr h="680475">
                <a:tc>
                  <a:txBody>
                    <a:bodyPr/>
                    <a:lstStyle/>
                    <a:p>
                      <a:pPr indent="0" lvl="0" marL="0" rtl="0" algn="l">
                        <a:lnSpc>
                          <a:spcPct val="115000"/>
                        </a:lnSpc>
                        <a:spcBef>
                          <a:spcPts val="1500"/>
                        </a:spcBef>
                        <a:spcAft>
                          <a:spcPts val="1500"/>
                        </a:spcAft>
                        <a:buNone/>
                      </a:pPr>
                      <a:r>
                        <a:rPr i="1" lang="es" sz="1050" u="sng">
                          <a:solidFill>
                            <a:schemeClr val="accent5"/>
                          </a:solidFill>
                          <a:highlight>
                            <a:srgbClr val="FFFFFF"/>
                          </a:highlight>
                          <a:latin typeface="Verdana"/>
                          <a:ea typeface="Verdana"/>
                          <a:cs typeface="Verdana"/>
                          <a:sym typeface="Verdana"/>
                        </a:rPr>
                        <a:t>[attribute=”value”]</a:t>
                      </a:r>
                      <a:endParaRPr i="1" sz="1050" u="sng">
                        <a:solidFill>
                          <a:schemeClr val="accent5"/>
                        </a:solidFill>
                        <a:highlight>
                          <a:srgbClr val="FFFFFF"/>
                        </a:highlight>
                        <a:latin typeface="Verdana"/>
                        <a:ea typeface="Verdana"/>
                        <a:cs typeface="Verdana"/>
                        <a:sym typeface="Verdana"/>
                      </a:endParaRPr>
                    </a:p>
                  </a:txBody>
                  <a:tcPr marT="76200" marB="76200" marR="76200" marL="152400">
                    <a:lnR cap="flat" cmpd="sng" w="9525">
                      <a:solidFill>
                        <a:srgbClr val="9E9E9E"/>
                      </a:solidFill>
                      <a:prstDash val="solid"/>
                      <a:round/>
                      <a:headEnd len="sm" w="sm" type="none"/>
                      <a:tailEnd len="sm" w="sm" type="none"/>
                    </a:lnR>
                  </a:tcPr>
                </a:tc>
                <a:tc>
                  <a:txBody>
                    <a:bodyPr/>
                    <a:lstStyle/>
                    <a:p>
                      <a:pPr indent="0" lvl="0" marL="0" rtl="0" algn="l">
                        <a:lnSpc>
                          <a:spcPct val="115000"/>
                        </a:lnSpc>
                        <a:spcBef>
                          <a:spcPts val="1500"/>
                        </a:spcBef>
                        <a:spcAft>
                          <a:spcPts val="1500"/>
                        </a:spcAft>
                        <a:buNone/>
                      </a:pPr>
                      <a:r>
                        <a:rPr lang="es" sz="1050">
                          <a:solidFill>
                            <a:schemeClr val="dk1"/>
                          </a:solidFill>
                          <a:highlight>
                            <a:schemeClr val="lt2"/>
                          </a:highlight>
                          <a:latin typeface="Verdana"/>
                          <a:ea typeface="Verdana"/>
                          <a:cs typeface="Verdana"/>
                          <a:sym typeface="Verdana"/>
                        </a:rPr>
                        <a:t>[aria-hidden=”true”]</a:t>
                      </a:r>
                      <a:endParaRPr sz="1050">
                        <a:solidFill>
                          <a:schemeClr val="dk1"/>
                        </a:solidFill>
                        <a:highlight>
                          <a:srgbClr val="FFFFFF"/>
                        </a:highlight>
                        <a:latin typeface="Verdana"/>
                        <a:ea typeface="Verdana"/>
                        <a:cs typeface="Verdana"/>
                        <a:sym typeface="Verdana"/>
                      </a:endParaRPr>
                    </a:p>
                  </a:txBody>
                  <a:tcPr marT="76200" marB="76200" marR="76200" marL="762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500"/>
                        </a:spcBef>
                        <a:spcAft>
                          <a:spcPts val="1500"/>
                        </a:spcAft>
                        <a:buNone/>
                      </a:pPr>
                      <a:r>
                        <a:rPr lang="es" sz="1050">
                          <a:highlight>
                            <a:srgbClr val="FFFFFF"/>
                          </a:highlight>
                          <a:latin typeface="Verdana"/>
                          <a:ea typeface="Verdana"/>
                          <a:cs typeface="Verdana"/>
                          <a:sym typeface="Verdana"/>
                        </a:rPr>
                        <a:t>Selecciona todos los elementos con el atributo “aria-hidden” y valor “true”.</a:t>
                      </a:r>
                      <a:endParaRPr sz="1050">
                        <a:highlight>
                          <a:srgbClr val="FFFFFF"/>
                        </a:highlight>
                        <a:latin typeface="Verdana"/>
                        <a:ea typeface="Verdana"/>
                        <a:cs typeface="Verdana"/>
                        <a:sym typeface="Verdana"/>
                      </a:endParaRPr>
                    </a:p>
                  </a:txBody>
                  <a:tcPr marT="76200" marB="76200" marR="76200" marL="76200">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68"/>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sz="1800"/>
              <a:t>Podemos combinar los selectores en maneras interesantes</a:t>
            </a:r>
            <a:endParaRPr sz="1800"/>
          </a:p>
        </p:txBody>
      </p:sp>
      <p:sp>
        <p:nvSpPr>
          <p:cNvPr id="962" name="Google Shape;962;p68"/>
          <p:cNvSpPr txBox="1"/>
          <p:nvPr/>
        </p:nvSpPr>
        <p:spPr>
          <a:xfrm>
            <a:off x="880350" y="1124225"/>
            <a:ext cx="740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Tajawal"/>
                <a:ea typeface="Tajawal"/>
                <a:cs typeface="Tajawal"/>
                <a:sym typeface="Tajawal"/>
              </a:rPr>
              <a:t>      Combinador de descendientes DOM. Todas las etiquetas      que son hijos de la etiqueta      . </a:t>
            </a:r>
            <a:endParaRPr>
              <a:latin typeface="Tajawal"/>
              <a:ea typeface="Tajawal"/>
              <a:cs typeface="Tajawal"/>
              <a:sym typeface="Tajawal"/>
            </a:endParaRPr>
          </a:p>
        </p:txBody>
      </p:sp>
      <p:pic>
        <p:nvPicPr>
          <p:cNvPr id="963" name="Google Shape;963;p68"/>
          <p:cNvPicPr preferRelativeResize="0"/>
          <p:nvPr/>
        </p:nvPicPr>
        <p:blipFill>
          <a:blip r:embed="rId3">
            <a:alphaModFix/>
          </a:blip>
          <a:stretch>
            <a:fillRect/>
          </a:stretch>
        </p:blipFill>
        <p:spPr>
          <a:xfrm>
            <a:off x="801075" y="1219722"/>
            <a:ext cx="403975" cy="209225"/>
          </a:xfrm>
          <a:prstGeom prst="rect">
            <a:avLst/>
          </a:prstGeom>
          <a:noFill/>
          <a:ln>
            <a:noFill/>
          </a:ln>
        </p:spPr>
      </p:pic>
      <p:pic>
        <p:nvPicPr>
          <p:cNvPr id="964" name="Google Shape;964;p68"/>
          <p:cNvPicPr preferRelativeResize="0"/>
          <p:nvPr/>
        </p:nvPicPr>
        <p:blipFill>
          <a:blip r:embed="rId4">
            <a:alphaModFix/>
          </a:blip>
          <a:stretch>
            <a:fillRect/>
          </a:stretch>
        </p:blipFill>
        <p:spPr>
          <a:xfrm>
            <a:off x="5406125" y="1238925"/>
            <a:ext cx="168989" cy="209225"/>
          </a:xfrm>
          <a:prstGeom prst="rect">
            <a:avLst/>
          </a:prstGeom>
          <a:noFill/>
          <a:ln>
            <a:noFill/>
          </a:ln>
        </p:spPr>
      </p:pic>
      <p:pic>
        <p:nvPicPr>
          <p:cNvPr id="965" name="Google Shape;965;p68"/>
          <p:cNvPicPr preferRelativeResize="0"/>
          <p:nvPr/>
        </p:nvPicPr>
        <p:blipFill>
          <a:blip r:embed="rId5">
            <a:alphaModFix/>
          </a:blip>
          <a:stretch>
            <a:fillRect/>
          </a:stretch>
        </p:blipFill>
        <p:spPr>
          <a:xfrm>
            <a:off x="7698625" y="1261100"/>
            <a:ext cx="204450" cy="164875"/>
          </a:xfrm>
          <a:prstGeom prst="rect">
            <a:avLst/>
          </a:prstGeom>
          <a:noFill/>
          <a:ln>
            <a:noFill/>
          </a:ln>
        </p:spPr>
      </p:pic>
      <p:sp>
        <p:nvSpPr>
          <p:cNvPr id="966" name="Google Shape;966;p68"/>
          <p:cNvSpPr txBox="1"/>
          <p:nvPr/>
        </p:nvSpPr>
        <p:spPr>
          <a:xfrm>
            <a:off x="801075" y="1732175"/>
            <a:ext cx="7407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Tajawal"/>
                <a:ea typeface="Tajawal"/>
                <a:cs typeface="Tajawal"/>
                <a:sym typeface="Tajawal"/>
              </a:rPr>
              <a:t>                   Selecciona todos los elementos que son descendientes (o hijos) de los elementos con la etiqueta          y la clase “row”.</a:t>
            </a:r>
            <a:endParaRPr>
              <a:latin typeface="Tajawal"/>
              <a:ea typeface="Tajawal"/>
              <a:cs typeface="Tajawal"/>
              <a:sym typeface="Tajawal"/>
            </a:endParaRPr>
          </a:p>
        </p:txBody>
      </p:sp>
      <p:pic>
        <p:nvPicPr>
          <p:cNvPr id="967" name="Google Shape;967;p68"/>
          <p:cNvPicPr preferRelativeResize="0"/>
          <p:nvPr/>
        </p:nvPicPr>
        <p:blipFill>
          <a:blip r:embed="rId6">
            <a:alphaModFix/>
          </a:blip>
          <a:stretch>
            <a:fillRect/>
          </a:stretch>
        </p:blipFill>
        <p:spPr>
          <a:xfrm>
            <a:off x="801075" y="1801625"/>
            <a:ext cx="836900" cy="209225"/>
          </a:xfrm>
          <a:prstGeom prst="rect">
            <a:avLst/>
          </a:prstGeom>
          <a:noFill/>
          <a:ln>
            <a:noFill/>
          </a:ln>
        </p:spPr>
      </p:pic>
      <p:pic>
        <p:nvPicPr>
          <p:cNvPr id="968" name="Google Shape;968;p68"/>
          <p:cNvPicPr preferRelativeResize="0"/>
          <p:nvPr/>
        </p:nvPicPr>
        <p:blipFill>
          <a:blip r:embed="rId7">
            <a:alphaModFix/>
          </a:blip>
          <a:stretch>
            <a:fillRect/>
          </a:stretch>
        </p:blipFill>
        <p:spPr>
          <a:xfrm>
            <a:off x="1724850" y="2052850"/>
            <a:ext cx="310230" cy="209225"/>
          </a:xfrm>
          <a:prstGeom prst="rect">
            <a:avLst/>
          </a:prstGeom>
          <a:noFill/>
          <a:ln>
            <a:noFill/>
          </a:ln>
        </p:spPr>
      </p:pic>
      <p:sp>
        <p:nvSpPr>
          <p:cNvPr id="969" name="Google Shape;969;p68"/>
          <p:cNvSpPr txBox="1"/>
          <p:nvPr/>
        </p:nvSpPr>
        <p:spPr>
          <a:xfrm>
            <a:off x="801075" y="2428300"/>
            <a:ext cx="7407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Tajawal"/>
                <a:ea typeface="Tajawal"/>
                <a:cs typeface="Tajawal"/>
                <a:sym typeface="Tajawal"/>
              </a:rPr>
              <a:t>            Combinador de diferencias. Seleccione descendientes directos, en lugar de todos los descendientes como los selectores de descendientes.</a:t>
            </a:r>
            <a:endParaRPr>
              <a:latin typeface="Tajawal"/>
              <a:ea typeface="Tajawal"/>
              <a:cs typeface="Tajawal"/>
              <a:sym typeface="Tajawal"/>
            </a:endParaRPr>
          </a:p>
        </p:txBody>
      </p:sp>
      <p:pic>
        <p:nvPicPr>
          <p:cNvPr id="970" name="Google Shape;970;p68"/>
          <p:cNvPicPr preferRelativeResize="0"/>
          <p:nvPr/>
        </p:nvPicPr>
        <p:blipFill>
          <a:blip r:embed="rId8">
            <a:alphaModFix/>
          </a:blip>
          <a:stretch>
            <a:fillRect/>
          </a:stretch>
        </p:blipFill>
        <p:spPr>
          <a:xfrm>
            <a:off x="801075" y="2523788"/>
            <a:ext cx="588930" cy="209225"/>
          </a:xfrm>
          <a:prstGeom prst="rect">
            <a:avLst/>
          </a:prstGeom>
          <a:noFill/>
          <a:ln>
            <a:noFill/>
          </a:ln>
        </p:spPr>
      </p:pic>
      <p:sp>
        <p:nvSpPr>
          <p:cNvPr id="971" name="Google Shape;971;p68"/>
          <p:cNvSpPr txBox="1"/>
          <p:nvPr/>
        </p:nvSpPr>
        <p:spPr>
          <a:xfrm>
            <a:off x="801075" y="3043900"/>
            <a:ext cx="7407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Tajawal"/>
                <a:ea typeface="Tajawal"/>
                <a:cs typeface="Tajawal"/>
                <a:sym typeface="Tajawal"/>
              </a:rPr>
              <a:t>            El combinador adyacente. Selecciona el elemento que está inmediatamente precedido por el elemento anterior. En este caso, solo el primer      después de cada        .</a:t>
            </a:r>
            <a:endParaRPr>
              <a:latin typeface="Tajawal"/>
              <a:ea typeface="Tajawal"/>
              <a:cs typeface="Tajawal"/>
              <a:sym typeface="Tajawal"/>
            </a:endParaRPr>
          </a:p>
        </p:txBody>
      </p:sp>
      <p:pic>
        <p:nvPicPr>
          <p:cNvPr id="972" name="Google Shape;972;p68"/>
          <p:cNvPicPr preferRelativeResize="0"/>
          <p:nvPr/>
        </p:nvPicPr>
        <p:blipFill>
          <a:blip r:embed="rId9">
            <a:alphaModFix/>
          </a:blip>
          <a:stretch>
            <a:fillRect/>
          </a:stretch>
        </p:blipFill>
        <p:spPr>
          <a:xfrm>
            <a:off x="801075" y="3153817"/>
            <a:ext cx="588925" cy="196308"/>
          </a:xfrm>
          <a:prstGeom prst="rect">
            <a:avLst/>
          </a:prstGeom>
          <a:noFill/>
          <a:ln>
            <a:noFill/>
          </a:ln>
        </p:spPr>
      </p:pic>
      <p:pic>
        <p:nvPicPr>
          <p:cNvPr id="973" name="Google Shape;973;p68"/>
          <p:cNvPicPr preferRelativeResize="0"/>
          <p:nvPr/>
        </p:nvPicPr>
        <p:blipFill>
          <a:blip r:embed="rId10">
            <a:alphaModFix/>
          </a:blip>
          <a:stretch>
            <a:fillRect/>
          </a:stretch>
        </p:blipFill>
        <p:spPr>
          <a:xfrm>
            <a:off x="4847675" y="3350125"/>
            <a:ext cx="200025" cy="276225"/>
          </a:xfrm>
          <a:prstGeom prst="rect">
            <a:avLst/>
          </a:prstGeom>
          <a:noFill/>
          <a:ln>
            <a:noFill/>
          </a:ln>
        </p:spPr>
      </p:pic>
      <p:pic>
        <p:nvPicPr>
          <p:cNvPr id="974" name="Google Shape;974;p68"/>
          <p:cNvPicPr preferRelativeResize="0"/>
          <p:nvPr/>
        </p:nvPicPr>
        <p:blipFill>
          <a:blip r:embed="rId11">
            <a:alphaModFix/>
          </a:blip>
          <a:stretch>
            <a:fillRect/>
          </a:stretch>
        </p:blipFill>
        <p:spPr>
          <a:xfrm>
            <a:off x="6331925" y="3320725"/>
            <a:ext cx="310225" cy="274767"/>
          </a:xfrm>
          <a:prstGeom prst="rect">
            <a:avLst/>
          </a:prstGeom>
          <a:noFill/>
          <a:ln>
            <a:noFill/>
          </a:ln>
        </p:spPr>
      </p:pic>
      <p:pic>
        <p:nvPicPr>
          <p:cNvPr id="975" name="Google Shape;975;p68"/>
          <p:cNvPicPr preferRelativeResize="0"/>
          <p:nvPr/>
        </p:nvPicPr>
        <p:blipFill>
          <a:blip r:embed="rId12">
            <a:alphaModFix/>
          </a:blip>
          <a:stretch>
            <a:fillRect/>
          </a:stretch>
        </p:blipFill>
        <p:spPr>
          <a:xfrm>
            <a:off x="808987" y="3741800"/>
            <a:ext cx="573100" cy="274775"/>
          </a:xfrm>
          <a:prstGeom prst="rect">
            <a:avLst/>
          </a:prstGeom>
          <a:noFill/>
          <a:ln>
            <a:noFill/>
          </a:ln>
        </p:spPr>
      </p:pic>
      <p:sp>
        <p:nvSpPr>
          <p:cNvPr id="976" name="Google Shape;976;p68"/>
          <p:cNvSpPr txBox="1"/>
          <p:nvPr/>
        </p:nvSpPr>
        <p:spPr>
          <a:xfrm>
            <a:off x="801075" y="3659500"/>
            <a:ext cx="740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Tajawal"/>
                <a:ea typeface="Tajawal"/>
                <a:cs typeface="Tajawal"/>
                <a:sym typeface="Tajawal"/>
              </a:rPr>
              <a:t>            Selecciona todos los elementos      y todos los elementos        .  </a:t>
            </a:r>
            <a:endParaRPr>
              <a:latin typeface="Tajawal"/>
              <a:ea typeface="Tajawal"/>
              <a:cs typeface="Tajawal"/>
              <a:sym typeface="Tajawal"/>
            </a:endParaRPr>
          </a:p>
        </p:txBody>
      </p:sp>
      <p:pic>
        <p:nvPicPr>
          <p:cNvPr id="977" name="Google Shape;977;p68"/>
          <p:cNvPicPr preferRelativeResize="0"/>
          <p:nvPr/>
        </p:nvPicPr>
        <p:blipFill>
          <a:blip r:embed="rId13">
            <a:alphaModFix/>
          </a:blip>
          <a:stretch>
            <a:fillRect/>
          </a:stretch>
        </p:blipFill>
        <p:spPr>
          <a:xfrm>
            <a:off x="3760200" y="3736081"/>
            <a:ext cx="204450" cy="247044"/>
          </a:xfrm>
          <a:prstGeom prst="rect">
            <a:avLst/>
          </a:prstGeom>
          <a:noFill/>
          <a:ln>
            <a:noFill/>
          </a:ln>
        </p:spPr>
      </p:pic>
      <p:pic>
        <p:nvPicPr>
          <p:cNvPr id="978" name="Google Shape;978;p68"/>
          <p:cNvPicPr preferRelativeResize="0"/>
          <p:nvPr/>
        </p:nvPicPr>
        <p:blipFill>
          <a:blip r:embed="rId14">
            <a:alphaModFix/>
          </a:blip>
          <a:stretch>
            <a:fillRect/>
          </a:stretch>
        </p:blipFill>
        <p:spPr>
          <a:xfrm>
            <a:off x="5626550" y="3761450"/>
            <a:ext cx="286900" cy="196300"/>
          </a:xfrm>
          <a:prstGeom prst="rect">
            <a:avLst/>
          </a:prstGeom>
          <a:noFill/>
          <a:ln>
            <a:noFill/>
          </a:ln>
        </p:spPr>
      </p:pic>
      <p:pic>
        <p:nvPicPr>
          <p:cNvPr id="979" name="Google Shape;979;p68"/>
          <p:cNvPicPr preferRelativeResize="0"/>
          <p:nvPr/>
        </p:nvPicPr>
        <p:blipFill>
          <a:blip r:embed="rId15">
            <a:alphaModFix/>
          </a:blip>
          <a:stretch>
            <a:fillRect/>
          </a:stretch>
        </p:blipFill>
        <p:spPr>
          <a:xfrm>
            <a:off x="865513" y="4288462"/>
            <a:ext cx="588925" cy="212013"/>
          </a:xfrm>
          <a:prstGeom prst="rect">
            <a:avLst/>
          </a:prstGeom>
          <a:noFill/>
          <a:ln>
            <a:noFill/>
          </a:ln>
        </p:spPr>
      </p:pic>
      <p:sp>
        <p:nvSpPr>
          <p:cNvPr id="980" name="Google Shape;980;p68"/>
          <p:cNvSpPr txBox="1"/>
          <p:nvPr/>
        </p:nvSpPr>
        <p:spPr>
          <a:xfrm>
            <a:off x="895188" y="4191975"/>
            <a:ext cx="740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Tajawal"/>
                <a:ea typeface="Tajawal"/>
                <a:cs typeface="Tajawal"/>
                <a:sym typeface="Tajawal"/>
              </a:rPr>
              <a:t>            El combinador de hermanos. Selecciona      elemento que sigue a un elemento         .</a:t>
            </a:r>
            <a:endParaRPr>
              <a:latin typeface="Tajawal"/>
              <a:ea typeface="Tajawal"/>
              <a:cs typeface="Tajawal"/>
              <a:sym typeface="Tajawal"/>
            </a:endParaRPr>
          </a:p>
        </p:txBody>
      </p:sp>
      <p:pic>
        <p:nvPicPr>
          <p:cNvPr id="981" name="Google Shape;981;p68"/>
          <p:cNvPicPr preferRelativeResize="0"/>
          <p:nvPr/>
        </p:nvPicPr>
        <p:blipFill>
          <a:blip r:embed="rId16">
            <a:alphaModFix/>
          </a:blip>
          <a:stretch>
            <a:fillRect/>
          </a:stretch>
        </p:blipFill>
        <p:spPr>
          <a:xfrm>
            <a:off x="4499125" y="4269444"/>
            <a:ext cx="200025" cy="250031"/>
          </a:xfrm>
          <a:prstGeom prst="rect">
            <a:avLst/>
          </a:prstGeom>
          <a:noFill/>
          <a:ln>
            <a:noFill/>
          </a:ln>
        </p:spPr>
      </p:pic>
      <p:pic>
        <p:nvPicPr>
          <p:cNvPr id="982" name="Google Shape;982;p68"/>
          <p:cNvPicPr preferRelativeResize="0"/>
          <p:nvPr/>
        </p:nvPicPr>
        <p:blipFill>
          <a:blip r:embed="rId17">
            <a:alphaModFix/>
          </a:blip>
          <a:stretch>
            <a:fillRect/>
          </a:stretch>
        </p:blipFill>
        <p:spPr>
          <a:xfrm>
            <a:off x="7342763" y="4273938"/>
            <a:ext cx="286900" cy="236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69"/>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sz="1800"/>
              <a:t>Pseudo - Selectores o Clases Pseudo Estructurales.</a:t>
            </a:r>
            <a:endParaRPr sz="1800"/>
          </a:p>
        </p:txBody>
      </p:sp>
      <p:graphicFrame>
        <p:nvGraphicFramePr>
          <p:cNvPr id="988" name="Google Shape;988;p69"/>
          <p:cNvGraphicFramePr/>
          <p:nvPr/>
        </p:nvGraphicFramePr>
        <p:xfrm>
          <a:off x="1062700" y="1148250"/>
          <a:ext cx="3000000" cy="3000000"/>
        </p:xfrm>
        <a:graphic>
          <a:graphicData uri="http://schemas.openxmlformats.org/drawingml/2006/table">
            <a:tbl>
              <a:tblPr>
                <a:noFill/>
                <a:tableStyleId>{C50A7F70-3095-400B-ABF9-580828D086B6}</a:tableStyleId>
              </a:tblPr>
              <a:tblGrid>
                <a:gridCol w="1327750"/>
                <a:gridCol w="5749725"/>
              </a:tblGrid>
              <a:tr h="317975">
                <a:tc>
                  <a:txBody>
                    <a:bodyPr/>
                    <a:lstStyle/>
                    <a:p>
                      <a:pPr indent="0" lvl="0" marL="0" rtl="0" algn="ctr">
                        <a:spcBef>
                          <a:spcPts val="0"/>
                        </a:spcBef>
                        <a:spcAft>
                          <a:spcPts val="0"/>
                        </a:spcAft>
                        <a:buNone/>
                      </a:pPr>
                      <a:r>
                        <a:rPr b="1" lang="es" sz="1100">
                          <a:latin typeface="Ubuntu"/>
                          <a:ea typeface="Ubuntu"/>
                          <a:cs typeface="Ubuntu"/>
                          <a:sym typeface="Ubuntu"/>
                        </a:rPr>
                        <a:t>Selector</a:t>
                      </a:r>
                      <a:endParaRPr b="1" sz="1100">
                        <a:latin typeface="Ubuntu"/>
                        <a:ea typeface="Ubuntu"/>
                        <a:cs typeface="Ubuntu"/>
                        <a:sym typeface="Ubuntu"/>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tcPr>
                </a:tc>
                <a:tc>
                  <a:txBody>
                    <a:bodyPr/>
                    <a:lstStyle/>
                    <a:p>
                      <a:pPr indent="0" lvl="0" marL="0" rtl="0" algn="ctr">
                        <a:spcBef>
                          <a:spcPts val="0"/>
                        </a:spcBef>
                        <a:spcAft>
                          <a:spcPts val="0"/>
                        </a:spcAft>
                        <a:buNone/>
                      </a:pPr>
                      <a:r>
                        <a:rPr b="1" lang="es" sz="1100">
                          <a:latin typeface="Ubuntu"/>
                          <a:ea typeface="Ubuntu"/>
                          <a:cs typeface="Ubuntu"/>
                          <a:sym typeface="Ubuntu"/>
                        </a:rPr>
                        <a:t>Descripción</a:t>
                      </a:r>
                      <a:endParaRPr b="1" sz="1100">
                        <a:latin typeface="Ubuntu"/>
                        <a:ea typeface="Ubuntu"/>
                        <a:cs typeface="Ubuntu"/>
                        <a:sym typeface="Ubuntu"/>
                      </a:endParaRPr>
                    </a:p>
                  </a:txBody>
                  <a:tcPr marT="91425" marB="91425" marR="91425" marL="91425">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r>
              <a:tr h="380625">
                <a:tc>
                  <a:txBody>
                    <a:bodyPr/>
                    <a:lstStyle/>
                    <a:p>
                      <a:pPr indent="0" lvl="0" marL="0" rtl="0" algn="ctr">
                        <a:spcBef>
                          <a:spcPts val="0"/>
                        </a:spcBef>
                        <a:spcAft>
                          <a:spcPts val="0"/>
                        </a:spcAft>
                        <a:buNone/>
                      </a:pPr>
                      <a:r>
                        <a:rPr b="1" lang="es" sz="1100">
                          <a:highlight>
                            <a:srgbClr val="D9D9D9"/>
                          </a:highlight>
                          <a:latin typeface="Ubuntu"/>
                          <a:ea typeface="Ubuntu"/>
                          <a:cs typeface="Ubuntu"/>
                          <a:sym typeface="Ubuntu"/>
                        </a:rPr>
                        <a:t>:first-child</a:t>
                      </a:r>
                      <a:endParaRPr b="1" sz="1100">
                        <a:highlight>
                          <a:srgbClr val="D9D9D9"/>
                        </a:highlight>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solidFill>
                      <a:srgbClr val="D9D9D9"/>
                    </a:solidFill>
                  </a:tcPr>
                </a:tc>
                <a:tc>
                  <a:txBody>
                    <a:bodyPr/>
                    <a:lstStyle/>
                    <a:p>
                      <a:pPr indent="0" lvl="0" marL="0" rtl="0" algn="l">
                        <a:spcBef>
                          <a:spcPts val="0"/>
                        </a:spcBef>
                        <a:spcAft>
                          <a:spcPts val="0"/>
                        </a:spcAft>
                        <a:buNone/>
                      </a:pPr>
                      <a:r>
                        <a:rPr lang="es" sz="1100"/>
                        <a:t>Apunta al primer elemento inmediatamente dentro (o hijo de) otro elemento.</a:t>
                      </a:r>
                      <a:endParaRPr sz="1100"/>
                    </a:p>
                  </a:txBody>
                  <a:tcPr marT="91425" marB="91425" marR="91425" marL="91425">
                    <a:lnR cap="flat" cmpd="sng" w="9525">
                      <a:solidFill>
                        <a:srgbClr val="9E9E9E">
                          <a:alpha val="0"/>
                        </a:srgbClr>
                      </a:solidFill>
                      <a:prstDash val="solid"/>
                      <a:round/>
                      <a:headEnd len="sm" w="sm" type="none"/>
                      <a:tailEnd len="sm" w="sm" type="none"/>
                    </a:lnR>
                  </a:tcPr>
                </a:tc>
              </a:tr>
              <a:tr h="380625">
                <a:tc>
                  <a:txBody>
                    <a:bodyPr/>
                    <a:lstStyle/>
                    <a:p>
                      <a:pPr indent="0" lvl="0" marL="0" rtl="0" algn="ctr">
                        <a:spcBef>
                          <a:spcPts val="0"/>
                        </a:spcBef>
                        <a:spcAft>
                          <a:spcPts val="0"/>
                        </a:spcAft>
                        <a:buNone/>
                      </a:pPr>
                      <a:r>
                        <a:rPr b="1" lang="es" sz="1100">
                          <a:highlight>
                            <a:srgbClr val="D9D9D9"/>
                          </a:highlight>
                          <a:latin typeface="Ubuntu"/>
                          <a:ea typeface="Ubuntu"/>
                          <a:cs typeface="Ubuntu"/>
                          <a:sym typeface="Ubuntu"/>
                        </a:rPr>
                        <a:t>:last-child</a:t>
                      </a:r>
                      <a:endParaRPr b="1" sz="1100">
                        <a:highlight>
                          <a:srgbClr val="D9D9D9"/>
                        </a:highlight>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solidFill>
                      <a:srgbClr val="D9D9D9"/>
                    </a:solidFill>
                  </a:tcPr>
                </a:tc>
                <a:tc>
                  <a:txBody>
                    <a:bodyPr/>
                    <a:lstStyle/>
                    <a:p>
                      <a:pPr indent="0" lvl="0" marL="0" rtl="0" algn="l">
                        <a:spcBef>
                          <a:spcPts val="0"/>
                        </a:spcBef>
                        <a:spcAft>
                          <a:spcPts val="0"/>
                        </a:spcAft>
                        <a:buNone/>
                      </a:pPr>
                      <a:r>
                        <a:rPr lang="es" sz="1100"/>
                        <a:t>Apunta al último elemento inmediatamente dentro (o hijo de) otro elemento.</a:t>
                      </a:r>
                      <a:endParaRPr sz="1100"/>
                    </a:p>
                  </a:txBody>
                  <a:tcPr marT="91425" marB="91425" marR="91425" marL="91425">
                    <a:lnR cap="flat" cmpd="sng" w="9525">
                      <a:solidFill>
                        <a:srgbClr val="9E9E9E">
                          <a:alpha val="0"/>
                        </a:srgbClr>
                      </a:solidFill>
                      <a:prstDash val="solid"/>
                      <a:round/>
                      <a:headEnd len="sm" w="sm" type="none"/>
                      <a:tailEnd len="sm" w="sm" type="none"/>
                    </a:lnR>
                  </a:tcPr>
                </a:tc>
              </a:tr>
              <a:tr h="513875">
                <a:tc>
                  <a:txBody>
                    <a:bodyPr/>
                    <a:lstStyle/>
                    <a:p>
                      <a:pPr indent="0" lvl="0" marL="0" rtl="0" algn="ctr">
                        <a:spcBef>
                          <a:spcPts val="0"/>
                        </a:spcBef>
                        <a:spcAft>
                          <a:spcPts val="0"/>
                        </a:spcAft>
                        <a:buNone/>
                      </a:pPr>
                      <a:r>
                        <a:rPr b="1" lang="es" sz="1100">
                          <a:highlight>
                            <a:srgbClr val="D9D9D9"/>
                          </a:highlight>
                          <a:latin typeface="Ubuntu"/>
                          <a:ea typeface="Ubuntu"/>
                          <a:cs typeface="Ubuntu"/>
                          <a:sym typeface="Ubuntu"/>
                        </a:rPr>
                        <a:t>:nth-child()</a:t>
                      </a:r>
                      <a:endParaRPr b="1" sz="1100">
                        <a:highlight>
                          <a:srgbClr val="D9D9D9"/>
                        </a:highlight>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solidFill>
                      <a:srgbClr val="D9D9D9"/>
                    </a:solidFill>
                  </a:tcPr>
                </a:tc>
                <a:tc>
                  <a:txBody>
                    <a:bodyPr/>
                    <a:lstStyle/>
                    <a:p>
                      <a:pPr indent="0" lvl="0" marL="0" rtl="0" algn="l">
                        <a:spcBef>
                          <a:spcPts val="0"/>
                        </a:spcBef>
                        <a:spcAft>
                          <a:spcPts val="0"/>
                        </a:spcAft>
                        <a:buNone/>
                      </a:pPr>
                      <a:r>
                        <a:rPr lang="es" sz="1100"/>
                        <a:t>Apunta al enésimo elemento inmediatamente dentro (o hijo de) otro elemento. Admite números enteros, pares, impares o fórmulas.</a:t>
                      </a:r>
                      <a:endParaRPr sz="1100"/>
                    </a:p>
                  </a:txBody>
                  <a:tcPr marT="91425" marB="91425" marR="91425" marL="91425">
                    <a:lnR cap="flat" cmpd="sng" w="9525">
                      <a:solidFill>
                        <a:srgbClr val="9E9E9E">
                          <a:alpha val="0"/>
                        </a:srgbClr>
                      </a:solidFill>
                      <a:prstDash val="solid"/>
                      <a:round/>
                      <a:headEnd len="sm" w="sm" type="none"/>
                      <a:tailEnd len="sm" w="sm" type="none"/>
                    </a:lnR>
                  </a:tcPr>
                </a:tc>
              </a:tr>
              <a:tr h="380625">
                <a:tc>
                  <a:txBody>
                    <a:bodyPr/>
                    <a:lstStyle/>
                    <a:p>
                      <a:pPr indent="0" lvl="0" marL="0" rtl="0" algn="ctr">
                        <a:spcBef>
                          <a:spcPts val="0"/>
                        </a:spcBef>
                        <a:spcAft>
                          <a:spcPts val="0"/>
                        </a:spcAft>
                        <a:buNone/>
                      </a:pPr>
                      <a:r>
                        <a:rPr b="1" lang="es" sz="1100">
                          <a:highlight>
                            <a:srgbClr val="D9D9D9"/>
                          </a:highlight>
                          <a:latin typeface="Ubuntu"/>
                          <a:ea typeface="Ubuntu"/>
                          <a:cs typeface="Ubuntu"/>
                          <a:sym typeface="Ubuntu"/>
                        </a:rPr>
                        <a:t>a:not(.name)</a:t>
                      </a:r>
                      <a:endParaRPr b="1" sz="1100">
                        <a:highlight>
                          <a:srgbClr val="D9D9D9"/>
                        </a:highlight>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solidFill>
                      <a:srgbClr val="D9D9D9"/>
                    </a:solidFill>
                  </a:tcPr>
                </a:tc>
                <a:tc>
                  <a:txBody>
                    <a:bodyPr/>
                    <a:lstStyle/>
                    <a:p>
                      <a:pPr indent="0" lvl="0" marL="0" rtl="0" algn="l">
                        <a:spcBef>
                          <a:spcPts val="0"/>
                        </a:spcBef>
                        <a:spcAft>
                          <a:spcPts val="0"/>
                        </a:spcAft>
                        <a:buNone/>
                      </a:pPr>
                      <a:r>
                        <a:rPr lang="es" sz="1100"/>
                        <a:t>Selecciona todos los elementos </a:t>
                      </a:r>
                      <a:r>
                        <a:rPr lang="es" sz="1100" u="sng"/>
                        <a:t>a</a:t>
                      </a:r>
                      <a:r>
                        <a:rPr lang="es" sz="1100"/>
                        <a:t> que no son de la clase </a:t>
                      </a:r>
                      <a:r>
                        <a:rPr lang="es" sz="1100" u="sng"/>
                        <a:t>.name</a:t>
                      </a:r>
                      <a:endParaRPr sz="1100" u="sng"/>
                    </a:p>
                  </a:txBody>
                  <a:tcPr marT="91425" marB="91425" marR="91425" marL="91425">
                    <a:lnR cap="flat" cmpd="sng" w="9525">
                      <a:solidFill>
                        <a:srgbClr val="9E9E9E">
                          <a:alpha val="0"/>
                        </a:srgbClr>
                      </a:solidFill>
                      <a:prstDash val="solid"/>
                      <a:round/>
                      <a:headEnd len="sm" w="sm" type="none"/>
                      <a:tailEnd len="sm" w="sm" type="none"/>
                    </a:lnR>
                  </a:tcPr>
                </a:tc>
              </a:tr>
              <a:tr h="647125">
                <a:tc>
                  <a:txBody>
                    <a:bodyPr/>
                    <a:lstStyle/>
                    <a:p>
                      <a:pPr indent="0" lvl="0" marL="0" rtl="0" algn="ctr">
                        <a:spcBef>
                          <a:spcPts val="0"/>
                        </a:spcBef>
                        <a:spcAft>
                          <a:spcPts val="0"/>
                        </a:spcAft>
                        <a:buNone/>
                      </a:pPr>
                      <a:r>
                        <a:rPr b="1" lang="es" sz="1100">
                          <a:highlight>
                            <a:srgbClr val="D9D9D9"/>
                          </a:highlight>
                          <a:latin typeface="Ubuntu"/>
                          <a:ea typeface="Ubuntu"/>
                          <a:cs typeface="Ubuntu"/>
                          <a:sym typeface="Ubuntu"/>
                        </a:rPr>
                        <a:t>::after</a:t>
                      </a:r>
                      <a:endParaRPr b="1" sz="1100">
                        <a:highlight>
                          <a:srgbClr val="D9D9D9"/>
                        </a:highlight>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solidFill>
                      <a:srgbClr val="D9D9D9"/>
                    </a:solidFill>
                  </a:tcPr>
                </a:tc>
                <a:tc>
                  <a:txBody>
                    <a:bodyPr/>
                    <a:lstStyle/>
                    <a:p>
                      <a:pPr indent="0" lvl="0" marL="0" rtl="0" algn="l">
                        <a:spcBef>
                          <a:spcPts val="0"/>
                        </a:spcBef>
                        <a:spcAft>
                          <a:spcPts val="0"/>
                        </a:spcAft>
                        <a:buNone/>
                      </a:pPr>
                      <a:r>
                        <a:rPr lang="es" sz="1100"/>
                        <a:t>Permite insertar contenido en una página desde CSS, en lugar de HTML. Si bien el resultado final no está realmente en el DOM, aparece en la página como si lo estuviera. Este contenido se carga después de los elementos HTML.</a:t>
                      </a:r>
                      <a:endParaRPr sz="1100"/>
                    </a:p>
                  </a:txBody>
                  <a:tcPr marT="91425" marB="91425" marR="91425" marL="91425">
                    <a:lnR cap="flat" cmpd="sng" w="9525">
                      <a:solidFill>
                        <a:srgbClr val="9E9E9E">
                          <a:alpha val="0"/>
                        </a:srgbClr>
                      </a:solidFill>
                      <a:prstDash val="solid"/>
                      <a:round/>
                      <a:headEnd len="sm" w="sm" type="none"/>
                      <a:tailEnd len="sm" w="sm" type="none"/>
                    </a:lnR>
                  </a:tcPr>
                </a:tc>
              </a:tr>
              <a:tr h="647125">
                <a:tc>
                  <a:txBody>
                    <a:bodyPr/>
                    <a:lstStyle/>
                    <a:p>
                      <a:pPr indent="0" lvl="0" marL="0" rtl="0" algn="ctr">
                        <a:spcBef>
                          <a:spcPts val="0"/>
                        </a:spcBef>
                        <a:spcAft>
                          <a:spcPts val="0"/>
                        </a:spcAft>
                        <a:buNone/>
                      </a:pPr>
                      <a:r>
                        <a:rPr b="1" lang="es" sz="1100">
                          <a:highlight>
                            <a:srgbClr val="D9D9D9"/>
                          </a:highlight>
                          <a:latin typeface="Ubuntu"/>
                          <a:ea typeface="Ubuntu"/>
                          <a:cs typeface="Ubuntu"/>
                          <a:sym typeface="Ubuntu"/>
                        </a:rPr>
                        <a:t>::before</a:t>
                      </a:r>
                      <a:endParaRPr b="1" sz="1100">
                        <a:highlight>
                          <a:srgbClr val="D9D9D9"/>
                        </a:highlight>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lnB cap="flat" cmpd="sng" w="9525">
                      <a:solidFill>
                        <a:srgbClr val="9E9E9E">
                          <a:alpha val="0"/>
                        </a:srgbClr>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s" sz="1100"/>
                        <a:t>Permite insertar contenido en una página desde CSS, en lugar de HTML. Si bien el resultado final no está realmente en el DOM, aparece en la página como si lo estuviera. Este contenido se carga antes que los elementos HTML.</a:t>
                      </a:r>
                      <a:endParaRPr sz="1100"/>
                    </a:p>
                  </a:txBody>
                  <a:tcPr marT="91425" marB="91425" marR="91425" marL="91425">
                    <a:lnR cap="flat" cmpd="sng" w="9525">
                      <a:solidFill>
                        <a:srgbClr val="9E9E9E">
                          <a:alpha val="0"/>
                        </a:srgbClr>
                      </a:solidFill>
                      <a:prstDash val="solid"/>
                      <a:round/>
                      <a:headEnd len="sm" w="sm" type="none"/>
                      <a:tailEnd len="sm" w="sm" type="none"/>
                    </a:lnR>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70"/>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sz="1800"/>
              <a:t>Pseudo - Selectores o Clases Pseudo Estructurales.</a:t>
            </a:r>
            <a:endParaRPr sz="1800"/>
          </a:p>
        </p:txBody>
      </p:sp>
      <p:graphicFrame>
        <p:nvGraphicFramePr>
          <p:cNvPr id="994" name="Google Shape;994;p70"/>
          <p:cNvGraphicFramePr/>
          <p:nvPr/>
        </p:nvGraphicFramePr>
        <p:xfrm>
          <a:off x="878975" y="1390725"/>
          <a:ext cx="3000000" cy="3000000"/>
        </p:xfrm>
        <a:graphic>
          <a:graphicData uri="http://schemas.openxmlformats.org/drawingml/2006/table">
            <a:tbl>
              <a:tblPr>
                <a:noFill/>
                <a:tableStyleId>{C50A7F70-3095-400B-ABF9-580828D086B6}</a:tableStyleId>
              </a:tblPr>
              <a:tblGrid>
                <a:gridCol w="919725"/>
                <a:gridCol w="3982775"/>
              </a:tblGrid>
              <a:tr h="350500">
                <a:tc>
                  <a:txBody>
                    <a:bodyPr/>
                    <a:lstStyle/>
                    <a:p>
                      <a:pPr indent="0" lvl="0" marL="0" rtl="0" algn="ctr">
                        <a:spcBef>
                          <a:spcPts val="0"/>
                        </a:spcBef>
                        <a:spcAft>
                          <a:spcPts val="0"/>
                        </a:spcAft>
                        <a:buNone/>
                      </a:pPr>
                      <a:r>
                        <a:rPr b="1" lang="es" sz="1100">
                          <a:latin typeface="Ubuntu"/>
                          <a:ea typeface="Ubuntu"/>
                          <a:cs typeface="Ubuntu"/>
                          <a:sym typeface="Ubuntu"/>
                        </a:rPr>
                        <a:t>Selector</a:t>
                      </a:r>
                      <a:endParaRPr b="1" sz="1100">
                        <a:latin typeface="Ubuntu"/>
                        <a:ea typeface="Ubuntu"/>
                        <a:cs typeface="Ubuntu"/>
                        <a:sym typeface="Ubuntu"/>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tcPr>
                </a:tc>
                <a:tc>
                  <a:txBody>
                    <a:bodyPr/>
                    <a:lstStyle/>
                    <a:p>
                      <a:pPr indent="0" lvl="0" marL="0" rtl="0" algn="ctr">
                        <a:spcBef>
                          <a:spcPts val="0"/>
                        </a:spcBef>
                        <a:spcAft>
                          <a:spcPts val="0"/>
                        </a:spcAft>
                        <a:buNone/>
                      </a:pPr>
                      <a:r>
                        <a:rPr b="1" lang="es" sz="1100">
                          <a:latin typeface="Ubuntu"/>
                          <a:ea typeface="Ubuntu"/>
                          <a:cs typeface="Ubuntu"/>
                          <a:sym typeface="Ubuntu"/>
                        </a:rPr>
                        <a:t>Descripción</a:t>
                      </a:r>
                      <a:endParaRPr b="1" sz="1100">
                        <a:latin typeface="Ubuntu"/>
                        <a:ea typeface="Ubuntu"/>
                        <a:cs typeface="Ubuntu"/>
                        <a:sym typeface="Ubuntu"/>
                      </a:endParaRPr>
                    </a:p>
                  </a:txBody>
                  <a:tcPr marT="91425" marB="91425" marR="91425" marL="91425">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r>
              <a:tr h="350500">
                <a:tc>
                  <a:txBody>
                    <a:bodyPr/>
                    <a:lstStyle/>
                    <a:p>
                      <a:pPr indent="0" lvl="0" marL="0" rtl="0" algn="ctr">
                        <a:spcBef>
                          <a:spcPts val="0"/>
                        </a:spcBef>
                        <a:spcAft>
                          <a:spcPts val="0"/>
                        </a:spcAft>
                        <a:buNone/>
                      </a:pPr>
                      <a:r>
                        <a:rPr b="1" lang="es" sz="1100">
                          <a:highlight>
                            <a:srgbClr val="D9D9D9"/>
                          </a:highlight>
                          <a:latin typeface="Ubuntu"/>
                          <a:ea typeface="Ubuntu"/>
                          <a:cs typeface="Ubuntu"/>
                          <a:sym typeface="Ubuntu"/>
                        </a:rPr>
                        <a:t>:hover</a:t>
                      </a:r>
                      <a:endParaRPr b="1" sz="1100">
                        <a:highlight>
                          <a:srgbClr val="D9D9D9"/>
                        </a:highlight>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solidFill>
                      <a:srgbClr val="D9D9D9"/>
                    </a:solidFill>
                  </a:tcPr>
                </a:tc>
                <a:tc>
                  <a:txBody>
                    <a:bodyPr/>
                    <a:lstStyle/>
                    <a:p>
                      <a:pPr indent="0" lvl="0" marL="0" rtl="0" algn="l">
                        <a:spcBef>
                          <a:spcPts val="0"/>
                        </a:spcBef>
                        <a:spcAft>
                          <a:spcPts val="0"/>
                        </a:spcAft>
                        <a:buNone/>
                      </a:pPr>
                      <a:r>
                        <a:rPr lang="es" sz="1100"/>
                        <a:t>Selecciona un elemento que se desplaza con el puntero del mouse.</a:t>
                      </a:r>
                      <a:endParaRPr sz="1100"/>
                    </a:p>
                  </a:txBody>
                  <a:tcPr marT="91425" marB="91425" marR="91425" marL="91425">
                    <a:lnR cap="flat" cmpd="sng" w="9525">
                      <a:solidFill>
                        <a:srgbClr val="9E9E9E">
                          <a:alpha val="0"/>
                        </a:srgbClr>
                      </a:solidFill>
                      <a:prstDash val="solid"/>
                      <a:round/>
                      <a:headEnd len="sm" w="sm" type="none"/>
                      <a:tailEnd len="sm" w="sm" type="none"/>
                    </a:lnR>
                  </a:tcPr>
                </a:tc>
              </a:tr>
              <a:tr h="518125">
                <a:tc>
                  <a:txBody>
                    <a:bodyPr/>
                    <a:lstStyle/>
                    <a:p>
                      <a:pPr indent="0" lvl="0" marL="0" rtl="0" algn="ctr">
                        <a:spcBef>
                          <a:spcPts val="0"/>
                        </a:spcBef>
                        <a:spcAft>
                          <a:spcPts val="0"/>
                        </a:spcAft>
                        <a:buNone/>
                      </a:pPr>
                      <a:r>
                        <a:rPr b="1" lang="es" sz="1100">
                          <a:highlight>
                            <a:srgbClr val="D9D9D9"/>
                          </a:highlight>
                          <a:latin typeface="Ubuntu"/>
                          <a:ea typeface="Ubuntu"/>
                          <a:cs typeface="Ubuntu"/>
                          <a:sym typeface="Ubuntu"/>
                        </a:rPr>
                        <a:t>:focus</a:t>
                      </a:r>
                      <a:endParaRPr b="1" sz="1100">
                        <a:highlight>
                          <a:srgbClr val="D9D9D9"/>
                        </a:highlight>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solidFill>
                      <a:srgbClr val="D9D9D9"/>
                    </a:solidFill>
                  </a:tcPr>
                </a:tc>
                <a:tc>
                  <a:txBody>
                    <a:bodyPr/>
                    <a:lstStyle/>
                    <a:p>
                      <a:pPr indent="0" lvl="0" marL="0" rtl="0" algn="l">
                        <a:spcBef>
                          <a:spcPts val="0"/>
                        </a:spcBef>
                        <a:spcAft>
                          <a:spcPts val="0"/>
                        </a:spcAft>
                        <a:buNone/>
                      </a:pPr>
                      <a:r>
                        <a:rPr lang="es" sz="1100"/>
                        <a:t>Selecciona un elemento que recibe el foco desde el teclado o mediante programación</a:t>
                      </a:r>
                      <a:endParaRPr sz="1100"/>
                    </a:p>
                  </a:txBody>
                  <a:tcPr marT="91425" marB="91425" marR="91425" marL="91425">
                    <a:lnR cap="flat" cmpd="sng" w="9525">
                      <a:solidFill>
                        <a:srgbClr val="9E9E9E">
                          <a:alpha val="0"/>
                        </a:srgbClr>
                      </a:solidFill>
                      <a:prstDash val="solid"/>
                      <a:round/>
                      <a:headEnd len="sm" w="sm" type="none"/>
                      <a:tailEnd len="sm" w="sm" type="none"/>
                    </a:lnR>
                  </a:tcPr>
                </a:tc>
              </a:tr>
              <a:tr h="459075">
                <a:tc>
                  <a:txBody>
                    <a:bodyPr/>
                    <a:lstStyle/>
                    <a:p>
                      <a:pPr indent="0" lvl="0" marL="0" rtl="0" algn="ctr">
                        <a:spcBef>
                          <a:spcPts val="0"/>
                        </a:spcBef>
                        <a:spcAft>
                          <a:spcPts val="0"/>
                        </a:spcAft>
                        <a:buNone/>
                      </a:pPr>
                      <a:r>
                        <a:rPr b="1" lang="es" sz="1100">
                          <a:highlight>
                            <a:srgbClr val="D9D9D9"/>
                          </a:highlight>
                          <a:latin typeface="Ubuntu"/>
                          <a:ea typeface="Ubuntu"/>
                          <a:cs typeface="Ubuntu"/>
                          <a:sym typeface="Ubuntu"/>
                        </a:rPr>
                        <a:t>:active</a:t>
                      </a:r>
                      <a:endParaRPr b="1" sz="1100">
                        <a:highlight>
                          <a:srgbClr val="D9D9D9"/>
                        </a:highlight>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solidFill>
                      <a:srgbClr val="D9D9D9"/>
                    </a:solidFill>
                  </a:tcPr>
                </a:tc>
                <a:tc>
                  <a:txBody>
                    <a:bodyPr/>
                    <a:lstStyle/>
                    <a:p>
                      <a:pPr indent="0" lvl="0" marL="0" rtl="0" algn="l">
                        <a:spcBef>
                          <a:spcPts val="0"/>
                        </a:spcBef>
                        <a:spcAft>
                          <a:spcPts val="0"/>
                        </a:spcAft>
                        <a:buNone/>
                      </a:pPr>
                      <a:r>
                        <a:rPr lang="es" sz="1100"/>
                        <a:t>Selecciona un elemento en el que se hace clic con el puntero del mouse</a:t>
                      </a:r>
                      <a:endParaRPr sz="1100"/>
                    </a:p>
                  </a:txBody>
                  <a:tcPr marT="91425" marB="91425" marR="91425" marL="91425">
                    <a:lnR cap="flat" cmpd="sng" w="9525">
                      <a:solidFill>
                        <a:srgbClr val="9E9E9E">
                          <a:alpha val="0"/>
                        </a:srgbClr>
                      </a:solidFill>
                      <a:prstDash val="solid"/>
                      <a:round/>
                      <a:headEnd len="sm" w="sm" type="none"/>
                      <a:tailEnd len="sm" w="sm" type="none"/>
                    </a:lnR>
                  </a:tcPr>
                </a:tc>
              </a:tr>
              <a:tr h="350500">
                <a:tc>
                  <a:txBody>
                    <a:bodyPr/>
                    <a:lstStyle/>
                    <a:p>
                      <a:pPr indent="0" lvl="0" marL="0" rtl="0" algn="ctr">
                        <a:spcBef>
                          <a:spcPts val="0"/>
                        </a:spcBef>
                        <a:spcAft>
                          <a:spcPts val="0"/>
                        </a:spcAft>
                        <a:buNone/>
                      </a:pPr>
                      <a:r>
                        <a:rPr b="1" lang="es" sz="1100">
                          <a:highlight>
                            <a:srgbClr val="D9D9D9"/>
                          </a:highlight>
                          <a:latin typeface="Ubuntu"/>
                          <a:ea typeface="Ubuntu"/>
                          <a:cs typeface="Ubuntu"/>
                          <a:sym typeface="Ubuntu"/>
                        </a:rPr>
                        <a:t>:link</a:t>
                      </a:r>
                      <a:endParaRPr b="1" sz="1100">
                        <a:highlight>
                          <a:srgbClr val="D9D9D9"/>
                        </a:highlight>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solidFill>
                      <a:srgbClr val="D9D9D9"/>
                    </a:solidFill>
                  </a:tcPr>
                </a:tc>
                <a:tc>
                  <a:txBody>
                    <a:bodyPr/>
                    <a:lstStyle/>
                    <a:p>
                      <a:pPr indent="0" lvl="0" marL="0" rtl="0" algn="l">
                        <a:spcBef>
                          <a:spcPts val="0"/>
                        </a:spcBef>
                        <a:spcAft>
                          <a:spcPts val="0"/>
                        </a:spcAft>
                        <a:buNone/>
                      </a:pPr>
                      <a:r>
                        <a:rPr lang="es" sz="1100"/>
                        <a:t>Selecciona todos los enlaces en los que aún no se ha hecho clic.</a:t>
                      </a:r>
                      <a:endParaRPr sz="1100" u="sng"/>
                    </a:p>
                  </a:txBody>
                  <a:tcPr marT="91425" marB="91425" marR="91425" marL="91425">
                    <a:lnR cap="flat" cmpd="sng" w="9525">
                      <a:solidFill>
                        <a:srgbClr val="9E9E9E">
                          <a:alpha val="0"/>
                        </a:srgbClr>
                      </a:solidFill>
                      <a:prstDash val="solid"/>
                      <a:round/>
                      <a:headEnd len="sm" w="sm" type="none"/>
                      <a:tailEnd len="sm" w="sm" type="none"/>
                    </a:lnR>
                  </a:tcPr>
                </a:tc>
              </a:tr>
              <a:tr h="578125">
                <a:tc>
                  <a:txBody>
                    <a:bodyPr/>
                    <a:lstStyle/>
                    <a:p>
                      <a:pPr indent="0" lvl="0" marL="0" rtl="0" algn="ctr">
                        <a:spcBef>
                          <a:spcPts val="0"/>
                        </a:spcBef>
                        <a:spcAft>
                          <a:spcPts val="0"/>
                        </a:spcAft>
                        <a:buNone/>
                      </a:pPr>
                      <a:r>
                        <a:rPr b="1" lang="es" sz="1100">
                          <a:highlight>
                            <a:srgbClr val="D9D9D9"/>
                          </a:highlight>
                          <a:latin typeface="Ubuntu"/>
                          <a:ea typeface="Ubuntu"/>
                          <a:cs typeface="Ubuntu"/>
                          <a:sym typeface="Ubuntu"/>
                        </a:rPr>
                        <a:t>:visited</a:t>
                      </a:r>
                      <a:endParaRPr b="1" sz="1100">
                        <a:highlight>
                          <a:srgbClr val="D9D9D9"/>
                        </a:highlight>
                        <a:latin typeface="Ubuntu"/>
                        <a:ea typeface="Ubuntu"/>
                        <a:cs typeface="Ubuntu"/>
                        <a:sym typeface="Ubuntu"/>
                      </a:endParaRPr>
                    </a:p>
                  </a:txBody>
                  <a:tcPr marT="91425" marB="91425" marR="91425" marL="91425" anchor="ctr">
                    <a:lnL cap="flat" cmpd="sng" w="9525">
                      <a:solidFill>
                        <a:srgbClr val="9E9E9E">
                          <a:alpha val="0"/>
                        </a:srgbClr>
                      </a:solidFill>
                      <a:prstDash val="solid"/>
                      <a:round/>
                      <a:headEnd len="sm" w="sm" type="none"/>
                      <a:tailEnd len="sm" w="sm" type="none"/>
                    </a:lnL>
                    <a:solidFill>
                      <a:srgbClr val="D9D9D9"/>
                    </a:solidFill>
                  </a:tcPr>
                </a:tc>
                <a:tc>
                  <a:txBody>
                    <a:bodyPr/>
                    <a:lstStyle/>
                    <a:p>
                      <a:pPr indent="0" lvl="0" marL="0" rtl="0" algn="l">
                        <a:spcBef>
                          <a:spcPts val="0"/>
                        </a:spcBef>
                        <a:spcAft>
                          <a:spcPts val="0"/>
                        </a:spcAft>
                        <a:buNone/>
                      </a:pPr>
                      <a:r>
                        <a:rPr lang="es" sz="1100"/>
                        <a:t>Selecciona un enlace en el que ya se ha hecho clic.</a:t>
                      </a:r>
                      <a:endParaRPr sz="1100"/>
                    </a:p>
                  </a:txBody>
                  <a:tcPr marT="91425" marB="91425" marR="91425" marL="91425">
                    <a:lnR cap="flat" cmpd="sng" w="9525">
                      <a:solidFill>
                        <a:srgbClr val="9E9E9E">
                          <a:alpha val="0"/>
                        </a:srgbClr>
                      </a:solidFill>
                      <a:prstDash val="solid"/>
                      <a:round/>
                      <a:headEnd len="sm" w="sm" type="none"/>
                      <a:tailEnd len="sm" w="sm" type="none"/>
                    </a:lnR>
                  </a:tcPr>
                </a:tc>
              </a:tr>
            </a:tbl>
          </a:graphicData>
        </a:graphic>
      </p:graphicFrame>
      <p:pic>
        <p:nvPicPr>
          <p:cNvPr id="995" name="Google Shape;995;p70"/>
          <p:cNvPicPr preferRelativeResize="0"/>
          <p:nvPr/>
        </p:nvPicPr>
        <p:blipFill>
          <a:blip r:embed="rId3">
            <a:alphaModFix/>
          </a:blip>
          <a:stretch>
            <a:fillRect/>
          </a:stretch>
        </p:blipFill>
        <p:spPr>
          <a:xfrm>
            <a:off x="5781475" y="1104150"/>
            <a:ext cx="3057725" cy="2193586"/>
          </a:xfrm>
          <a:prstGeom prst="rect">
            <a:avLst/>
          </a:prstGeom>
          <a:noFill/>
          <a:ln>
            <a:noFill/>
          </a:ln>
        </p:spPr>
      </p:pic>
      <p:pic>
        <p:nvPicPr>
          <p:cNvPr id="996" name="Google Shape;996;p70"/>
          <p:cNvPicPr preferRelativeResize="0"/>
          <p:nvPr/>
        </p:nvPicPr>
        <p:blipFill>
          <a:blip r:embed="rId4">
            <a:alphaModFix/>
          </a:blip>
          <a:stretch>
            <a:fillRect/>
          </a:stretch>
        </p:blipFill>
        <p:spPr>
          <a:xfrm>
            <a:off x="5797375" y="2711350"/>
            <a:ext cx="3025926" cy="20319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71"/>
          <p:cNvSpPr txBox="1"/>
          <p:nvPr>
            <p:ph type="ctrTitle"/>
          </p:nvPr>
        </p:nvSpPr>
        <p:spPr>
          <a:xfrm>
            <a:off x="1994450" y="1658500"/>
            <a:ext cx="5845800" cy="871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0" i="1" lang="es" sz="2800">
                <a:highlight>
                  <a:srgbClr val="FF6B65"/>
                </a:highlight>
              </a:rPr>
              <a:t>#</a:t>
            </a:r>
            <a:r>
              <a:rPr i="1" lang="es" sz="2800">
                <a:highlight>
                  <a:srgbClr val="FF6B65"/>
                </a:highlight>
              </a:rPr>
              <a:t>EJEMPLO!</a:t>
            </a:r>
            <a:endParaRPr i="1" sz="4000">
              <a:highlight>
                <a:srgbClr val="FF6B65"/>
              </a:highlight>
            </a:endParaRPr>
          </a:p>
        </p:txBody>
      </p:sp>
      <p:sp>
        <p:nvSpPr>
          <p:cNvPr id="1002" name="Google Shape;1002;p71"/>
          <p:cNvSpPr txBox="1"/>
          <p:nvPr>
            <p:ph idx="1" type="subTitle"/>
          </p:nvPr>
        </p:nvSpPr>
        <p:spPr>
          <a:xfrm>
            <a:off x="2720200" y="2456275"/>
            <a:ext cx="4725000" cy="665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sz="2500"/>
              <a:t>¡Probemos los selectores CSS!</a:t>
            </a:r>
            <a:endParaRPr sz="2500"/>
          </a:p>
        </p:txBody>
      </p:sp>
      <p:pic>
        <p:nvPicPr>
          <p:cNvPr id="1003" name="Google Shape;1003;p71">
            <a:hlinkClick/>
          </p:cNvPr>
          <p:cNvPicPr preferRelativeResize="0"/>
          <p:nvPr/>
        </p:nvPicPr>
        <p:blipFill rotWithShape="1">
          <a:blip r:embed="rId3">
            <a:alphaModFix/>
          </a:blip>
          <a:srcRect b="475" l="0" r="0" t="465"/>
          <a:stretch/>
        </p:blipFill>
        <p:spPr>
          <a:xfrm>
            <a:off x="7913825" y="645775"/>
            <a:ext cx="265550" cy="258850"/>
          </a:xfrm>
          <a:prstGeom prst="rect">
            <a:avLst/>
          </a:prstGeom>
          <a:noFill/>
          <a:ln>
            <a:noFill/>
          </a:ln>
        </p:spPr>
      </p:pic>
      <p:pic>
        <p:nvPicPr>
          <p:cNvPr id="1004" name="Google Shape;1004;p71">
            <a:hlinkClick action="ppaction://hlinksldjump" r:id="rId4"/>
          </p:cNvPr>
          <p:cNvPicPr preferRelativeResize="0"/>
          <p:nvPr/>
        </p:nvPicPr>
        <p:blipFill rotWithShape="1">
          <a:blip r:embed="rId5">
            <a:alphaModFix/>
          </a:blip>
          <a:srcRect b="941" l="0" r="0" t="941"/>
          <a:stretch/>
        </p:blipFill>
        <p:spPr>
          <a:xfrm>
            <a:off x="237300" y="550513"/>
            <a:ext cx="294878" cy="230099"/>
          </a:xfrm>
          <a:prstGeom prst="rect">
            <a:avLst/>
          </a:prstGeom>
          <a:noFill/>
          <a:ln>
            <a:noFill/>
          </a:ln>
        </p:spPr>
      </p:pic>
      <p:pic>
        <p:nvPicPr>
          <p:cNvPr id="1005" name="Google Shape;1005;p71">
            <a:hlinkClick action="ppaction://hlinkshowjump?jump=previousslide"/>
          </p:cNvPr>
          <p:cNvPicPr preferRelativeResize="0"/>
          <p:nvPr/>
        </p:nvPicPr>
        <p:blipFill>
          <a:blip r:embed="rId6">
            <a:alphaModFix/>
          </a:blip>
          <a:stretch>
            <a:fillRect/>
          </a:stretch>
        </p:blipFill>
        <p:spPr>
          <a:xfrm>
            <a:off x="237301" y="1181549"/>
            <a:ext cx="294875" cy="307964"/>
          </a:xfrm>
          <a:prstGeom prst="rect">
            <a:avLst/>
          </a:prstGeom>
          <a:noFill/>
          <a:ln>
            <a:noFill/>
          </a:ln>
        </p:spPr>
      </p:pic>
      <p:pic>
        <p:nvPicPr>
          <p:cNvPr id="1006" name="Google Shape;1006;p71">
            <a:hlinkClick action="ppaction://hlinkshowjump?jump=nextslide"/>
          </p:cNvPr>
          <p:cNvPicPr preferRelativeResize="0"/>
          <p:nvPr/>
        </p:nvPicPr>
        <p:blipFill>
          <a:blip r:embed="rId6">
            <a:alphaModFix/>
          </a:blip>
          <a:stretch>
            <a:fillRect/>
          </a:stretch>
        </p:blipFill>
        <p:spPr>
          <a:xfrm flipH="1">
            <a:off x="237301" y="3724924"/>
            <a:ext cx="294875" cy="307964"/>
          </a:xfrm>
          <a:prstGeom prst="rect">
            <a:avLst/>
          </a:prstGeom>
          <a:noFill/>
          <a:ln>
            <a:noFill/>
          </a:ln>
        </p:spPr>
      </p:pic>
      <p:pic>
        <p:nvPicPr>
          <p:cNvPr id="1007" name="Google Shape;1007;p71">
            <a:hlinkClick/>
          </p:cNvPr>
          <p:cNvPicPr preferRelativeResize="0"/>
          <p:nvPr/>
        </p:nvPicPr>
        <p:blipFill rotWithShape="1">
          <a:blip r:embed="rId7">
            <a:alphaModFix/>
          </a:blip>
          <a:srcRect b="0" l="396" r="396" t="0"/>
          <a:stretch/>
        </p:blipFill>
        <p:spPr>
          <a:xfrm>
            <a:off x="228050" y="4350525"/>
            <a:ext cx="302603" cy="307950"/>
          </a:xfrm>
          <a:prstGeom prst="rect">
            <a:avLst/>
          </a:prstGeom>
          <a:noFill/>
          <a:ln>
            <a:noFill/>
          </a:ln>
        </p:spPr>
      </p:pic>
      <p:sp>
        <p:nvSpPr>
          <p:cNvPr id="1008" name="Google Shape;1008;p71">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1009" name="Google Shape;1009;p71">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1010" name="Google Shape;1010;p71">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1011" name="Google Shape;1011;p71">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
        <p:nvSpPr>
          <p:cNvPr id="1012" name="Google Shape;1012;p71"/>
          <p:cNvSpPr txBox="1"/>
          <p:nvPr/>
        </p:nvSpPr>
        <p:spPr>
          <a:xfrm>
            <a:off x="2667250" y="3121600"/>
            <a:ext cx="48309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700">
                <a:latin typeface="Tajawal"/>
                <a:ea typeface="Tajawal"/>
                <a:cs typeface="Tajawal"/>
                <a:sym typeface="Tajawal"/>
              </a:rPr>
              <a:t>CodeSandBox Link: </a:t>
            </a:r>
            <a:r>
              <a:rPr lang="es" sz="1700" u="sng">
                <a:solidFill>
                  <a:schemeClr val="hlink"/>
                </a:solidFill>
                <a:latin typeface="Tajawal"/>
                <a:ea typeface="Tajawal"/>
                <a:cs typeface="Tajawal"/>
                <a:sym typeface="Tajawal"/>
                <a:hlinkClick r:id="rId8"/>
              </a:rPr>
              <a:t>css-ejemplo-selectores</a:t>
            </a:r>
            <a:endParaRPr sz="1700">
              <a:latin typeface="Tajawal"/>
              <a:ea typeface="Tajawal"/>
              <a:cs typeface="Tajawal"/>
              <a:sym typeface="Tajaw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72"/>
          <p:cNvSpPr txBox="1"/>
          <p:nvPr>
            <p:ph type="ctrTitle"/>
          </p:nvPr>
        </p:nvSpPr>
        <p:spPr>
          <a:xfrm>
            <a:off x="1208600" y="1181550"/>
            <a:ext cx="4707000" cy="865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0" i="1" lang="es" sz="2800">
                <a:highlight>
                  <a:srgbClr val="8E7CC3"/>
                </a:highlight>
              </a:rPr>
              <a:t>#</a:t>
            </a:r>
            <a:r>
              <a:rPr i="1" lang="es" sz="2800">
                <a:highlight>
                  <a:srgbClr val="8E7CC3"/>
                </a:highlight>
              </a:rPr>
              <a:t>JUGUEMOS!</a:t>
            </a:r>
            <a:endParaRPr i="1" sz="4000">
              <a:highlight>
                <a:srgbClr val="8E7CC3"/>
              </a:highlight>
            </a:endParaRPr>
          </a:p>
        </p:txBody>
      </p:sp>
      <p:sp>
        <p:nvSpPr>
          <p:cNvPr id="1018" name="Google Shape;1018;p72"/>
          <p:cNvSpPr txBox="1"/>
          <p:nvPr>
            <p:ph idx="1" type="subTitle"/>
          </p:nvPr>
        </p:nvSpPr>
        <p:spPr>
          <a:xfrm>
            <a:off x="2267735" y="1905456"/>
            <a:ext cx="2556300" cy="1116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sz="2000"/>
              <a:t>Un juego sobre seleccionar las etiquetas correctas :D</a:t>
            </a:r>
            <a:endParaRPr sz="2000"/>
          </a:p>
        </p:txBody>
      </p:sp>
      <p:pic>
        <p:nvPicPr>
          <p:cNvPr id="1019" name="Google Shape;1019;p72">
            <a:hlinkClick/>
          </p:cNvPr>
          <p:cNvPicPr preferRelativeResize="0"/>
          <p:nvPr/>
        </p:nvPicPr>
        <p:blipFill rotWithShape="1">
          <a:blip r:embed="rId3">
            <a:alphaModFix/>
          </a:blip>
          <a:srcRect b="475" l="0" r="0" t="465"/>
          <a:stretch/>
        </p:blipFill>
        <p:spPr>
          <a:xfrm>
            <a:off x="7913825" y="645775"/>
            <a:ext cx="265550" cy="258850"/>
          </a:xfrm>
          <a:prstGeom prst="rect">
            <a:avLst/>
          </a:prstGeom>
          <a:noFill/>
          <a:ln>
            <a:noFill/>
          </a:ln>
        </p:spPr>
      </p:pic>
      <p:pic>
        <p:nvPicPr>
          <p:cNvPr id="1020" name="Google Shape;1020;p72">
            <a:hlinkClick action="ppaction://hlinksldjump" r:id="rId4"/>
          </p:cNvPr>
          <p:cNvPicPr preferRelativeResize="0"/>
          <p:nvPr/>
        </p:nvPicPr>
        <p:blipFill rotWithShape="1">
          <a:blip r:embed="rId5">
            <a:alphaModFix/>
          </a:blip>
          <a:srcRect b="941" l="0" r="0" t="941"/>
          <a:stretch/>
        </p:blipFill>
        <p:spPr>
          <a:xfrm>
            <a:off x="237300" y="550513"/>
            <a:ext cx="294878" cy="230099"/>
          </a:xfrm>
          <a:prstGeom prst="rect">
            <a:avLst/>
          </a:prstGeom>
          <a:noFill/>
          <a:ln>
            <a:noFill/>
          </a:ln>
        </p:spPr>
      </p:pic>
      <p:pic>
        <p:nvPicPr>
          <p:cNvPr id="1021" name="Google Shape;1021;p72">
            <a:hlinkClick action="ppaction://hlinkshowjump?jump=previousslide"/>
          </p:cNvPr>
          <p:cNvPicPr preferRelativeResize="0"/>
          <p:nvPr/>
        </p:nvPicPr>
        <p:blipFill>
          <a:blip r:embed="rId6">
            <a:alphaModFix/>
          </a:blip>
          <a:stretch>
            <a:fillRect/>
          </a:stretch>
        </p:blipFill>
        <p:spPr>
          <a:xfrm>
            <a:off x="237301" y="1181549"/>
            <a:ext cx="294875" cy="307964"/>
          </a:xfrm>
          <a:prstGeom prst="rect">
            <a:avLst/>
          </a:prstGeom>
          <a:noFill/>
          <a:ln>
            <a:noFill/>
          </a:ln>
        </p:spPr>
      </p:pic>
      <p:pic>
        <p:nvPicPr>
          <p:cNvPr id="1022" name="Google Shape;1022;p72">
            <a:hlinkClick action="ppaction://hlinkshowjump?jump=nextslide"/>
          </p:cNvPr>
          <p:cNvPicPr preferRelativeResize="0"/>
          <p:nvPr/>
        </p:nvPicPr>
        <p:blipFill>
          <a:blip r:embed="rId6">
            <a:alphaModFix/>
          </a:blip>
          <a:stretch>
            <a:fillRect/>
          </a:stretch>
        </p:blipFill>
        <p:spPr>
          <a:xfrm flipH="1">
            <a:off x="237301" y="3724924"/>
            <a:ext cx="294875" cy="307964"/>
          </a:xfrm>
          <a:prstGeom prst="rect">
            <a:avLst/>
          </a:prstGeom>
          <a:noFill/>
          <a:ln>
            <a:noFill/>
          </a:ln>
        </p:spPr>
      </p:pic>
      <p:pic>
        <p:nvPicPr>
          <p:cNvPr id="1023" name="Google Shape;1023;p72">
            <a:hlinkClick/>
          </p:cNvPr>
          <p:cNvPicPr preferRelativeResize="0"/>
          <p:nvPr/>
        </p:nvPicPr>
        <p:blipFill rotWithShape="1">
          <a:blip r:embed="rId7">
            <a:alphaModFix/>
          </a:blip>
          <a:srcRect b="0" l="396" r="396" t="0"/>
          <a:stretch/>
        </p:blipFill>
        <p:spPr>
          <a:xfrm>
            <a:off x="228050" y="4350525"/>
            <a:ext cx="302603" cy="307950"/>
          </a:xfrm>
          <a:prstGeom prst="rect">
            <a:avLst/>
          </a:prstGeom>
          <a:noFill/>
          <a:ln>
            <a:noFill/>
          </a:ln>
        </p:spPr>
      </p:pic>
      <p:sp>
        <p:nvSpPr>
          <p:cNvPr id="1024" name="Google Shape;1024;p72">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1025" name="Google Shape;1025;p72">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1026" name="Google Shape;1026;p72">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1027" name="Google Shape;1027;p72">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
        <p:nvSpPr>
          <p:cNvPr id="1028" name="Google Shape;1028;p72"/>
          <p:cNvSpPr txBox="1"/>
          <p:nvPr/>
        </p:nvSpPr>
        <p:spPr>
          <a:xfrm>
            <a:off x="1753385" y="3074250"/>
            <a:ext cx="38898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700">
                <a:latin typeface="Tajawal"/>
                <a:ea typeface="Tajawal"/>
                <a:cs typeface="Tajawal"/>
                <a:sym typeface="Tajawal"/>
              </a:rPr>
              <a:t>Link al juego: </a:t>
            </a:r>
            <a:r>
              <a:rPr lang="es" sz="1700" u="sng">
                <a:solidFill>
                  <a:schemeClr val="hlink"/>
                </a:solidFill>
                <a:latin typeface="Tajawal"/>
                <a:ea typeface="Tajawal"/>
                <a:cs typeface="Tajawal"/>
                <a:sym typeface="Tajawal"/>
                <a:hlinkClick r:id="rId8"/>
              </a:rPr>
              <a:t>CSS Diner</a:t>
            </a:r>
            <a:endParaRPr sz="1700">
              <a:latin typeface="Tajawal"/>
              <a:ea typeface="Tajawal"/>
              <a:cs typeface="Tajawal"/>
              <a:sym typeface="Tajawal"/>
            </a:endParaRPr>
          </a:p>
        </p:txBody>
      </p:sp>
      <p:pic>
        <p:nvPicPr>
          <p:cNvPr id="1029" name="Google Shape;1029;p72"/>
          <p:cNvPicPr preferRelativeResize="0"/>
          <p:nvPr/>
        </p:nvPicPr>
        <p:blipFill>
          <a:blip r:embed="rId9">
            <a:alphaModFix/>
          </a:blip>
          <a:stretch>
            <a:fillRect/>
          </a:stretch>
        </p:blipFill>
        <p:spPr>
          <a:xfrm>
            <a:off x="5233750" y="2335289"/>
            <a:ext cx="2835425" cy="2062125"/>
          </a:xfrm>
          <a:prstGeom prst="rect">
            <a:avLst/>
          </a:prstGeom>
          <a:noFill/>
          <a:ln>
            <a:noFill/>
          </a:ln>
          <a:effectLst>
            <a:outerShdw blurRad="57150" rotWithShape="0" algn="bl" dir="2760000" dist="123825">
              <a:srgbClr val="000000">
                <a:alpha val="35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55"/>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s"/>
              <a:t>Objetivos de la Sesión de Hoy</a:t>
            </a:r>
            <a:endParaRPr/>
          </a:p>
        </p:txBody>
      </p:sp>
      <p:pic>
        <p:nvPicPr>
          <p:cNvPr id="793" name="Google Shape;793;p55">
            <a:hlinkClick/>
          </p:cNvPr>
          <p:cNvPicPr preferRelativeResize="0"/>
          <p:nvPr/>
        </p:nvPicPr>
        <p:blipFill rotWithShape="1">
          <a:blip r:embed="rId3">
            <a:alphaModFix/>
          </a:blip>
          <a:srcRect b="475" l="0" r="0" t="465"/>
          <a:stretch/>
        </p:blipFill>
        <p:spPr>
          <a:xfrm>
            <a:off x="8348600" y="490800"/>
            <a:ext cx="265550" cy="258850"/>
          </a:xfrm>
          <a:prstGeom prst="rect">
            <a:avLst/>
          </a:prstGeom>
          <a:noFill/>
          <a:ln>
            <a:noFill/>
          </a:ln>
        </p:spPr>
      </p:pic>
      <p:sp>
        <p:nvSpPr>
          <p:cNvPr id="794" name="Google Shape;794;p55"/>
          <p:cNvSpPr txBox="1"/>
          <p:nvPr/>
        </p:nvSpPr>
        <p:spPr>
          <a:xfrm>
            <a:off x="1801275" y="1796600"/>
            <a:ext cx="5376300" cy="1723800"/>
          </a:xfrm>
          <a:prstGeom prst="rect">
            <a:avLst/>
          </a:prstGeom>
          <a:noFill/>
          <a:ln>
            <a:noFill/>
          </a:ln>
        </p:spPr>
        <p:txBody>
          <a:bodyPr anchorCtr="0" anchor="t" bIns="91425" lIns="91425" spcFirstLastPara="1" rIns="91425" wrap="square" tIns="91425">
            <a:spAutoFit/>
          </a:bodyPr>
          <a:lstStyle/>
          <a:p>
            <a:pPr indent="-355600" lvl="0" marL="914400" rtl="0" algn="just">
              <a:spcBef>
                <a:spcPts val="1000"/>
              </a:spcBef>
              <a:spcAft>
                <a:spcPts val="0"/>
              </a:spcAft>
              <a:buClr>
                <a:schemeClr val="dk2"/>
              </a:buClr>
              <a:buSzPts val="2000"/>
              <a:buFont typeface="Lato"/>
              <a:buChar char="●"/>
            </a:pPr>
            <a:r>
              <a:rPr lang="es" sz="2000">
                <a:solidFill>
                  <a:schemeClr val="dk2"/>
                </a:solidFill>
                <a:latin typeface="Lato"/>
                <a:ea typeface="Lato"/>
                <a:cs typeface="Lato"/>
                <a:sym typeface="Lato"/>
              </a:rPr>
              <a:t>INCORPORANDO ESTILOS </a:t>
            </a:r>
            <a:endParaRPr sz="2000">
              <a:solidFill>
                <a:schemeClr val="dk2"/>
              </a:solidFill>
              <a:latin typeface="Lato"/>
              <a:ea typeface="Lato"/>
              <a:cs typeface="Lato"/>
              <a:sym typeface="Lato"/>
            </a:endParaRPr>
          </a:p>
          <a:p>
            <a:pPr indent="-355600" lvl="0" marL="914400" rtl="0" algn="just">
              <a:spcBef>
                <a:spcPts val="0"/>
              </a:spcBef>
              <a:spcAft>
                <a:spcPts val="0"/>
              </a:spcAft>
              <a:buClr>
                <a:schemeClr val="dk2"/>
              </a:buClr>
              <a:buSzPts val="2000"/>
              <a:buFont typeface="Lato"/>
              <a:buChar char="●"/>
            </a:pPr>
            <a:r>
              <a:rPr lang="es" sz="2000">
                <a:solidFill>
                  <a:schemeClr val="dk2"/>
                </a:solidFill>
                <a:latin typeface="Lato"/>
                <a:ea typeface="Lato"/>
                <a:cs typeface="Lato"/>
                <a:sym typeface="Lato"/>
              </a:rPr>
              <a:t>MODELO DE CAJAS </a:t>
            </a:r>
            <a:endParaRPr sz="2000">
              <a:solidFill>
                <a:schemeClr val="dk2"/>
              </a:solidFill>
              <a:latin typeface="Lato"/>
              <a:ea typeface="Lato"/>
              <a:cs typeface="Lato"/>
              <a:sym typeface="Lato"/>
            </a:endParaRPr>
          </a:p>
          <a:p>
            <a:pPr indent="-355600" lvl="0" marL="914400" rtl="0" algn="just">
              <a:spcBef>
                <a:spcPts val="0"/>
              </a:spcBef>
              <a:spcAft>
                <a:spcPts val="0"/>
              </a:spcAft>
              <a:buClr>
                <a:schemeClr val="dk2"/>
              </a:buClr>
              <a:buSzPts val="2000"/>
              <a:buFont typeface="Lato"/>
              <a:buChar char="●"/>
            </a:pPr>
            <a:r>
              <a:rPr lang="es" sz="2000">
                <a:solidFill>
                  <a:schemeClr val="dk2"/>
                </a:solidFill>
                <a:latin typeface="Lato"/>
                <a:ea typeface="Lato"/>
                <a:cs typeface="Lato"/>
                <a:sym typeface="Lato"/>
              </a:rPr>
              <a:t>UNIDADES DE MEDIDA</a:t>
            </a:r>
            <a:endParaRPr sz="2000">
              <a:solidFill>
                <a:schemeClr val="dk2"/>
              </a:solidFill>
              <a:latin typeface="Lato"/>
              <a:ea typeface="Lato"/>
              <a:cs typeface="Lato"/>
              <a:sym typeface="Lato"/>
            </a:endParaRPr>
          </a:p>
          <a:p>
            <a:pPr indent="-355600" lvl="0" marL="914400" rtl="0" algn="just">
              <a:spcBef>
                <a:spcPts val="0"/>
              </a:spcBef>
              <a:spcAft>
                <a:spcPts val="0"/>
              </a:spcAft>
              <a:buClr>
                <a:schemeClr val="dk2"/>
              </a:buClr>
              <a:buSzPts val="2000"/>
              <a:buFont typeface="Lato"/>
              <a:buChar char="●"/>
            </a:pPr>
            <a:r>
              <a:rPr lang="es" sz="2000">
                <a:solidFill>
                  <a:schemeClr val="dk2"/>
                </a:solidFill>
                <a:latin typeface="Lato"/>
                <a:ea typeface="Lato"/>
                <a:cs typeface="Lato"/>
                <a:sym typeface="Lato"/>
              </a:rPr>
              <a:t>INSPECTOR DE ELEMENTOS DE UN NAVEGADOR</a:t>
            </a:r>
            <a:endParaRPr sz="2000">
              <a:solidFill>
                <a:schemeClr val="dk2"/>
              </a:solidFill>
              <a:latin typeface="Lato"/>
              <a:ea typeface="Lato"/>
              <a:cs typeface="Lato"/>
              <a:sym typeface="Lato"/>
            </a:endParaRPr>
          </a:p>
        </p:txBody>
      </p:sp>
      <p:grpSp>
        <p:nvGrpSpPr>
          <p:cNvPr id="795" name="Google Shape;795;p55"/>
          <p:cNvGrpSpPr/>
          <p:nvPr/>
        </p:nvGrpSpPr>
        <p:grpSpPr>
          <a:xfrm>
            <a:off x="531501" y="4326171"/>
            <a:ext cx="870207" cy="413497"/>
            <a:chOff x="1639850" y="1168762"/>
            <a:chExt cx="2526000" cy="1403111"/>
          </a:xfrm>
        </p:grpSpPr>
        <p:sp>
          <p:nvSpPr>
            <p:cNvPr id="796" name="Google Shape;796;p55"/>
            <p:cNvSpPr/>
            <p:nvPr/>
          </p:nvSpPr>
          <p:spPr>
            <a:xfrm>
              <a:off x="1801924" y="1168762"/>
              <a:ext cx="900900" cy="432900"/>
            </a:xfrm>
            <a:prstGeom prst="roundRect">
              <a:avLst>
                <a:gd fmla="val 0" name="adj"/>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5"/>
            <p:cNvSpPr/>
            <p:nvPr/>
          </p:nvSpPr>
          <p:spPr>
            <a:xfrm>
              <a:off x="1639850" y="1346973"/>
              <a:ext cx="2526000" cy="1224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73"/>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sz="2400"/>
              <a:t>Diseño CSS: la propiedad de visualización</a:t>
            </a:r>
            <a:endParaRPr sz="2400"/>
          </a:p>
        </p:txBody>
      </p:sp>
      <p:sp>
        <p:nvSpPr>
          <p:cNvPr id="1035" name="Google Shape;1035;p73"/>
          <p:cNvSpPr txBox="1"/>
          <p:nvPr/>
        </p:nvSpPr>
        <p:spPr>
          <a:xfrm>
            <a:off x="972525" y="1346900"/>
            <a:ext cx="3392100" cy="2955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1500">
                <a:latin typeface="Tajawal"/>
                <a:ea typeface="Tajawal"/>
                <a:cs typeface="Tajawal"/>
                <a:sym typeface="Tajawal"/>
              </a:rPr>
              <a:t>La propiedad de </a:t>
            </a:r>
            <a:r>
              <a:rPr lang="es" sz="1500">
                <a:highlight>
                  <a:schemeClr val="accent1"/>
                </a:highlight>
                <a:latin typeface="Ubuntu"/>
                <a:ea typeface="Ubuntu"/>
                <a:cs typeface="Ubuntu"/>
                <a:sym typeface="Ubuntu"/>
              </a:rPr>
              <a:t>display </a:t>
            </a:r>
            <a:r>
              <a:rPr lang="es" sz="1500">
                <a:latin typeface="Tajawal"/>
                <a:ea typeface="Tajawal"/>
                <a:cs typeface="Tajawal"/>
                <a:sym typeface="Tajawal"/>
              </a:rPr>
              <a:t>  es la propiedad CSS más importante para controlar el diseño. Esta propiedad especifica si / cómo se muestra un elemento.</a:t>
            </a:r>
            <a:endParaRPr sz="1500">
              <a:latin typeface="Tajawal"/>
              <a:ea typeface="Tajawal"/>
              <a:cs typeface="Tajawal"/>
              <a:sym typeface="Tajawal"/>
            </a:endParaRPr>
          </a:p>
          <a:p>
            <a:pPr indent="0" lvl="0" marL="0" rtl="0" algn="just">
              <a:spcBef>
                <a:spcPts val="0"/>
              </a:spcBef>
              <a:spcAft>
                <a:spcPts val="0"/>
              </a:spcAft>
              <a:buNone/>
            </a:pPr>
            <a:r>
              <a:t/>
            </a:r>
            <a:endParaRPr sz="1500">
              <a:latin typeface="Tajawal"/>
              <a:ea typeface="Tajawal"/>
              <a:cs typeface="Tajawal"/>
              <a:sym typeface="Tajawal"/>
            </a:endParaRPr>
          </a:p>
          <a:p>
            <a:pPr indent="0" lvl="0" marL="0" rtl="0" algn="just">
              <a:spcBef>
                <a:spcPts val="0"/>
              </a:spcBef>
              <a:spcAft>
                <a:spcPts val="0"/>
              </a:spcAft>
              <a:buNone/>
            </a:pPr>
            <a:r>
              <a:rPr lang="es" sz="1500">
                <a:latin typeface="Tajawal"/>
                <a:ea typeface="Tajawal"/>
                <a:cs typeface="Tajawal"/>
                <a:sym typeface="Tajawal"/>
              </a:rPr>
              <a:t>Cada elemento HTML tiene un valor de visualización predeterminado según el tipo de elemento que sea. El valor de visualización predeterminado para la mayoría de los elementos es </a:t>
            </a:r>
            <a:r>
              <a:rPr lang="es" sz="1500">
                <a:highlight>
                  <a:schemeClr val="accent1"/>
                </a:highlight>
                <a:latin typeface="Ubuntu"/>
                <a:ea typeface="Ubuntu"/>
                <a:cs typeface="Ubuntu"/>
                <a:sym typeface="Ubuntu"/>
              </a:rPr>
              <a:t>block </a:t>
            </a:r>
            <a:r>
              <a:rPr lang="es" sz="1500">
                <a:latin typeface="Tajawal"/>
                <a:ea typeface="Tajawal"/>
                <a:cs typeface="Tajawal"/>
                <a:sym typeface="Tajawal"/>
              </a:rPr>
              <a:t>o </a:t>
            </a:r>
            <a:r>
              <a:rPr lang="es" sz="1500">
                <a:highlight>
                  <a:schemeClr val="accent1"/>
                </a:highlight>
                <a:latin typeface="Ubuntu"/>
                <a:ea typeface="Ubuntu"/>
                <a:cs typeface="Ubuntu"/>
                <a:sym typeface="Ubuntu"/>
              </a:rPr>
              <a:t>inline </a:t>
            </a:r>
            <a:r>
              <a:rPr lang="es" sz="1500">
                <a:latin typeface="Tajawal"/>
                <a:ea typeface="Tajawal"/>
                <a:cs typeface="Tajawal"/>
                <a:sym typeface="Tajawal"/>
              </a:rPr>
              <a:t>. </a:t>
            </a:r>
            <a:endParaRPr sz="1500">
              <a:latin typeface="Tajawal"/>
              <a:ea typeface="Tajawal"/>
              <a:cs typeface="Tajawal"/>
              <a:sym typeface="Tajawal"/>
            </a:endParaRPr>
          </a:p>
        </p:txBody>
      </p:sp>
      <p:pic>
        <p:nvPicPr>
          <p:cNvPr id="1036" name="Google Shape;1036;p73"/>
          <p:cNvPicPr preferRelativeResize="0"/>
          <p:nvPr/>
        </p:nvPicPr>
        <p:blipFill>
          <a:blip r:embed="rId3">
            <a:alphaModFix/>
          </a:blip>
          <a:stretch>
            <a:fillRect/>
          </a:stretch>
        </p:blipFill>
        <p:spPr>
          <a:xfrm>
            <a:off x="4394025" y="1449775"/>
            <a:ext cx="2513800" cy="1469425"/>
          </a:xfrm>
          <a:prstGeom prst="rect">
            <a:avLst/>
          </a:prstGeom>
          <a:noFill/>
          <a:ln>
            <a:noFill/>
          </a:ln>
        </p:spPr>
      </p:pic>
      <p:pic>
        <p:nvPicPr>
          <p:cNvPr id="1037" name="Google Shape;1037;p73"/>
          <p:cNvPicPr preferRelativeResize="0"/>
          <p:nvPr/>
        </p:nvPicPr>
        <p:blipFill>
          <a:blip r:embed="rId4">
            <a:alphaModFix/>
          </a:blip>
          <a:stretch>
            <a:fillRect/>
          </a:stretch>
        </p:blipFill>
        <p:spPr>
          <a:xfrm>
            <a:off x="5611850" y="2706100"/>
            <a:ext cx="2693300" cy="1574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74"/>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sz="2300"/>
              <a:t>Propiedad Display (inline, block, inline-block)</a:t>
            </a:r>
            <a:endParaRPr sz="2300"/>
          </a:p>
        </p:txBody>
      </p:sp>
      <p:pic>
        <p:nvPicPr>
          <p:cNvPr id="1043" name="Google Shape;1043;p74">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1044" name="Google Shape;1044;p74">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1045" name="Google Shape;1045;p74">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1046" name="Google Shape;1046;p74">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1047" name="Google Shape;1047;p74">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1048" name="Google Shape;1048;p74">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1049" name="Google Shape;1049;p74">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1050" name="Google Shape;1050;p74">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1051" name="Google Shape;1051;p74">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pic>
        <p:nvPicPr>
          <p:cNvPr id="1052" name="Google Shape;1052;p74"/>
          <p:cNvPicPr preferRelativeResize="0"/>
          <p:nvPr/>
        </p:nvPicPr>
        <p:blipFill>
          <a:blip r:embed="rId7">
            <a:alphaModFix/>
          </a:blip>
          <a:stretch>
            <a:fillRect/>
          </a:stretch>
        </p:blipFill>
        <p:spPr>
          <a:xfrm>
            <a:off x="1625600" y="1387388"/>
            <a:ext cx="6915900" cy="293276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75"/>
          <p:cNvSpPr txBox="1"/>
          <p:nvPr>
            <p:ph type="ctrTitle"/>
          </p:nvPr>
        </p:nvSpPr>
        <p:spPr>
          <a:xfrm>
            <a:off x="1987100" y="1181550"/>
            <a:ext cx="5845800" cy="871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0" i="1" lang="es" sz="3000">
                <a:highlight>
                  <a:srgbClr val="FF6B65"/>
                </a:highlight>
              </a:rPr>
              <a:t>#</a:t>
            </a:r>
            <a:r>
              <a:rPr i="1" lang="es" sz="3000">
                <a:highlight>
                  <a:srgbClr val="FF6B65"/>
                </a:highlight>
              </a:rPr>
              <a:t>EJEMPLO!</a:t>
            </a:r>
            <a:endParaRPr i="1" sz="4200">
              <a:highlight>
                <a:srgbClr val="FF6B65"/>
              </a:highlight>
            </a:endParaRPr>
          </a:p>
        </p:txBody>
      </p:sp>
      <p:sp>
        <p:nvSpPr>
          <p:cNvPr id="1058" name="Google Shape;1058;p75"/>
          <p:cNvSpPr txBox="1"/>
          <p:nvPr>
            <p:ph idx="1" type="subTitle"/>
          </p:nvPr>
        </p:nvSpPr>
        <p:spPr>
          <a:xfrm>
            <a:off x="2720200" y="2375725"/>
            <a:ext cx="4725000" cy="665400"/>
          </a:xfrm>
          <a:prstGeom prst="rect">
            <a:avLst/>
          </a:prstGeom>
        </p:spPr>
        <p:txBody>
          <a:bodyPr anchorCtr="0" anchor="ctr" bIns="0" lIns="0" spcFirstLastPara="1" rIns="0" wrap="square" tIns="0">
            <a:noAutofit/>
          </a:bodyPr>
          <a:lstStyle/>
          <a:p>
            <a:pPr indent="0" lvl="0" marL="0" rtl="0" algn="ctr">
              <a:lnSpc>
                <a:spcPct val="150000"/>
              </a:lnSpc>
              <a:spcBef>
                <a:spcPts val="0"/>
              </a:spcBef>
              <a:spcAft>
                <a:spcPts val="0"/>
              </a:spcAft>
              <a:buNone/>
            </a:pPr>
            <a:r>
              <a:rPr lang="es" sz="2700"/>
              <a:t>¡Probemos la propiedad </a:t>
            </a:r>
            <a:endParaRPr sz="2700"/>
          </a:p>
          <a:p>
            <a:pPr indent="0" lvl="0" marL="0" rtl="0" algn="ctr">
              <a:lnSpc>
                <a:spcPct val="150000"/>
              </a:lnSpc>
              <a:spcBef>
                <a:spcPts val="0"/>
              </a:spcBef>
              <a:spcAft>
                <a:spcPts val="0"/>
              </a:spcAft>
              <a:buNone/>
            </a:pPr>
            <a:r>
              <a:rPr lang="es" sz="2700">
                <a:highlight>
                  <a:srgbClr val="FF6B65"/>
                </a:highlight>
                <a:latin typeface="Ubuntu"/>
                <a:ea typeface="Ubuntu"/>
                <a:cs typeface="Ubuntu"/>
                <a:sym typeface="Ubuntu"/>
              </a:rPr>
              <a:t>display </a:t>
            </a:r>
            <a:r>
              <a:rPr lang="es" sz="2700"/>
              <a:t>de CSS!</a:t>
            </a:r>
            <a:endParaRPr sz="2700"/>
          </a:p>
        </p:txBody>
      </p:sp>
      <p:pic>
        <p:nvPicPr>
          <p:cNvPr id="1059" name="Google Shape;1059;p75">
            <a:hlinkClick/>
          </p:cNvPr>
          <p:cNvPicPr preferRelativeResize="0"/>
          <p:nvPr/>
        </p:nvPicPr>
        <p:blipFill rotWithShape="1">
          <a:blip r:embed="rId3">
            <a:alphaModFix/>
          </a:blip>
          <a:srcRect b="475" l="0" r="0" t="465"/>
          <a:stretch/>
        </p:blipFill>
        <p:spPr>
          <a:xfrm>
            <a:off x="7913825" y="645775"/>
            <a:ext cx="265550" cy="258850"/>
          </a:xfrm>
          <a:prstGeom prst="rect">
            <a:avLst/>
          </a:prstGeom>
          <a:noFill/>
          <a:ln>
            <a:noFill/>
          </a:ln>
        </p:spPr>
      </p:pic>
      <p:pic>
        <p:nvPicPr>
          <p:cNvPr id="1060" name="Google Shape;1060;p75">
            <a:hlinkClick action="ppaction://hlinksldjump" r:id="rId4"/>
          </p:cNvPr>
          <p:cNvPicPr preferRelativeResize="0"/>
          <p:nvPr/>
        </p:nvPicPr>
        <p:blipFill rotWithShape="1">
          <a:blip r:embed="rId5">
            <a:alphaModFix/>
          </a:blip>
          <a:srcRect b="941" l="0" r="0" t="941"/>
          <a:stretch/>
        </p:blipFill>
        <p:spPr>
          <a:xfrm>
            <a:off x="237300" y="550513"/>
            <a:ext cx="294878" cy="230099"/>
          </a:xfrm>
          <a:prstGeom prst="rect">
            <a:avLst/>
          </a:prstGeom>
          <a:noFill/>
          <a:ln>
            <a:noFill/>
          </a:ln>
        </p:spPr>
      </p:pic>
      <p:pic>
        <p:nvPicPr>
          <p:cNvPr id="1061" name="Google Shape;1061;p75">
            <a:hlinkClick action="ppaction://hlinkshowjump?jump=previousslide"/>
          </p:cNvPr>
          <p:cNvPicPr preferRelativeResize="0"/>
          <p:nvPr/>
        </p:nvPicPr>
        <p:blipFill>
          <a:blip r:embed="rId6">
            <a:alphaModFix/>
          </a:blip>
          <a:stretch>
            <a:fillRect/>
          </a:stretch>
        </p:blipFill>
        <p:spPr>
          <a:xfrm>
            <a:off x="237301" y="1181549"/>
            <a:ext cx="294875" cy="307964"/>
          </a:xfrm>
          <a:prstGeom prst="rect">
            <a:avLst/>
          </a:prstGeom>
          <a:noFill/>
          <a:ln>
            <a:noFill/>
          </a:ln>
        </p:spPr>
      </p:pic>
      <p:pic>
        <p:nvPicPr>
          <p:cNvPr id="1062" name="Google Shape;1062;p75">
            <a:hlinkClick action="ppaction://hlinkshowjump?jump=nextslide"/>
          </p:cNvPr>
          <p:cNvPicPr preferRelativeResize="0"/>
          <p:nvPr/>
        </p:nvPicPr>
        <p:blipFill>
          <a:blip r:embed="rId6">
            <a:alphaModFix/>
          </a:blip>
          <a:stretch>
            <a:fillRect/>
          </a:stretch>
        </p:blipFill>
        <p:spPr>
          <a:xfrm flipH="1">
            <a:off x="237301" y="3724924"/>
            <a:ext cx="294875" cy="307964"/>
          </a:xfrm>
          <a:prstGeom prst="rect">
            <a:avLst/>
          </a:prstGeom>
          <a:noFill/>
          <a:ln>
            <a:noFill/>
          </a:ln>
        </p:spPr>
      </p:pic>
      <p:pic>
        <p:nvPicPr>
          <p:cNvPr id="1063" name="Google Shape;1063;p75">
            <a:hlinkClick/>
          </p:cNvPr>
          <p:cNvPicPr preferRelativeResize="0"/>
          <p:nvPr/>
        </p:nvPicPr>
        <p:blipFill rotWithShape="1">
          <a:blip r:embed="rId7">
            <a:alphaModFix/>
          </a:blip>
          <a:srcRect b="0" l="396" r="396" t="0"/>
          <a:stretch/>
        </p:blipFill>
        <p:spPr>
          <a:xfrm>
            <a:off x="228050" y="4350525"/>
            <a:ext cx="302603" cy="307950"/>
          </a:xfrm>
          <a:prstGeom prst="rect">
            <a:avLst/>
          </a:prstGeom>
          <a:noFill/>
          <a:ln>
            <a:noFill/>
          </a:ln>
        </p:spPr>
      </p:pic>
      <p:sp>
        <p:nvSpPr>
          <p:cNvPr id="1064" name="Google Shape;1064;p75">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1065" name="Google Shape;1065;p75">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1066" name="Google Shape;1066;p75">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1067" name="Google Shape;1067;p75">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
        <p:nvSpPr>
          <p:cNvPr id="1068" name="Google Shape;1068;p75"/>
          <p:cNvSpPr txBox="1"/>
          <p:nvPr/>
        </p:nvSpPr>
        <p:spPr>
          <a:xfrm>
            <a:off x="2667250" y="3364100"/>
            <a:ext cx="48309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700">
                <a:latin typeface="Tajawal"/>
                <a:ea typeface="Tajawal"/>
                <a:cs typeface="Tajawal"/>
                <a:sym typeface="Tajawal"/>
              </a:rPr>
              <a:t>CodeSandBox Link: </a:t>
            </a:r>
            <a:r>
              <a:rPr lang="es" sz="1700" u="sng">
                <a:solidFill>
                  <a:schemeClr val="hlink"/>
                </a:solidFill>
                <a:latin typeface="Tajawal"/>
                <a:ea typeface="Tajawal"/>
                <a:cs typeface="Tajawal"/>
                <a:sym typeface="Tajawal"/>
                <a:hlinkClick r:id="rId8"/>
              </a:rPr>
              <a:t>css-example-display</a:t>
            </a:r>
            <a:endParaRPr sz="1700">
              <a:latin typeface="Tajawal"/>
              <a:ea typeface="Tajawal"/>
              <a:cs typeface="Tajawal"/>
              <a:sym typeface="Tajaw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sp>
        <p:nvSpPr>
          <p:cNvPr id="1073" name="Google Shape;1073;p76"/>
          <p:cNvSpPr txBox="1"/>
          <p:nvPr>
            <p:ph type="title"/>
          </p:nvPr>
        </p:nvSpPr>
        <p:spPr>
          <a:xfrm>
            <a:off x="2377725" y="2366575"/>
            <a:ext cx="4854600" cy="762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Modelo de cajas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77"/>
          <p:cNvSpPr txBox="1"/>
          <p:nvPr>
            <p:ph idx="3" type="subTitle"/>
          </p:nvPr>
        </p:nvSpPr>
        <p:spPr>
          <a:xfrm>
            <a:off x="5271088" y="2885875"/>
            <a:ext cx="2518500" cy="46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079" name="Google Shape;1079;p77"/>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1080" name="Google Shape;1080;p77"/>
          <p:cNvSpPr txBox="1"/>
          <p:nvPr>
            <p:ph idx="1" type="subTitle"/>
          </p:nvPr>
        </p:nvSpPr>
        <p:spPr>
          <a:xfrm>
            <a:off x="1751850" y="2885875"/>
            <a:ext cx="2518500" cy="46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081" name="Google Shape;1081;p77"/>
          <p:cNvSpPr txBox="1"/>
          <p:nvPr>
            <p:ph idx="2" type="subTitle"/>
          </p:nvPr>
        </p:nvSpPr>
        <p:spPr>
          <a:xfrm>
            <a:off x="1751850" y="3355675"/>
            <a:ext cx="2518500" cy="865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082" name="Google Shape;1082;p77"/>
          <p:cNvSpPr txBox="1"/>
          <p:nvPr>
            <p:ph idx="4" type="subTitle"/>
          </p:nvPr>
        </p:nvSpPr>
        <p:spPr>
          <a:xfrm>
            <a:off x="5271095" y="3355675"/>
            <a:ext cx="2518500" cy="865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p:txBody>
      </p:sp>
      <p:pic>
        <p:nvPicPr>
          <p:cNvPr id="1083" name="Google Shape;1083;p77"/>
          <p:cNvPicPr preferRelativeResize="0"/>
          <p:nvPr/>
        </p:nvPicPr>
        <p:blipFill>
          <a:blip r:embed="rId3">
            <a:alphaModFix/>
          </a:blip>
          <a:stretch>
            <a:fillRect/>
          </a:stretch>
        </p:blipFill>
        <p:spPr>
          <a:xfrm>
            <a:off x="1357800" y="2034950"/>
            <a:ext cx="6905625" cy="1162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7" name="Shape 1087"/>
        <p:cNvGrpSpPr/>
        <p:nvPr/>
      </p:nvGrpSpPr>
      <p:grpSpPr>
        <a:xfrm>
          <a:off x="0" y="0"/>
          <a:ext cx="0" cy="0"/>
          <a:chOff x="0" y="0"/>
          <a:chExt cx="0" cy="0"/>
        </a:xfrm>
      </p:grpSpPr>
      <p:pic>
        <p:nvPicPr>
          <p:cNvPr id="1088" name="Google Shape;1088;p78"/>
          <p:cNvPicPr preferRelativeResize="0"/>
          <p:nvPr/>
        </p:nvPicPr>
        <p:blipFill>
          <a:blip r:embed="rId3">
            <a:alphaModFix/>
          </a:blip>
          <a:stretch>
            <a:fillRect/>
          </a:stretch>
        </p:blipFill>
        <p:spPr>
          <a:xfrm>
            <a:off x="2377725" y="112775"/>
            <a:ext cx="4165275" cy="48840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sp>
        <p:nvSpPr>
          <p:cNvPr id="1093" name="Google Shape;1093;p79"/>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s"/>
              <a:t>BLOCK V/S INLINE</a:t>
            </a:r>
            <a:endParaRPr/>
          </a:p>
        </p:txBody>
      </p:sp>
      <p:sp>
        <p:nvSpPr>
          <p:cNvPr id="1094" name="Google Shape;1094;p79"/>
          <p:cNvSpPr txBox="1"/>
          <p:nvPr>
            <p:ph idx="2" type="subTitle"/>
          </p:nvPr>
        </p:nvSpPr>
        <p:spPr>
          <a:xfrm>
            <a:off x="1603250" y="2283650"/>
            <a:ext cx="6306000" cy="865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Las cajas en bloque fuerzan un salto de línea al llegar al final. Por defecto usan block como tipo de visualización y ocupan el 100% del espacio disponible. Las cajas en línea no fuerzan un salto de línea y usan la visualización inline. No se les puede dar un alto y un ancho y ocupan solamente el espacio necesario.</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8" name="Shape 1098"/>
        <p:cNvGrpSpPr/>
        <p:nvPr/>
      </p:nvGrpSpPr>
      <p:grpSpPr>
        <a:xfrm>
          <a:off x="0" y="0"/>
          <a:ext cx="0" cy="0"/>
          <a:chOff x="0" y="0"/>
          <a:chExt cx="0" cy="0"/>
        </a:xfrm>
      </p:grpSpPr>
      <p:sp>
        <p:nvSpPr>
          <p:cNvPr id="1099" name="Google Shape;1099;p80"/>
          <p:cNvSpPr txBox="1"/>
          <p:nvPr>
            <p:ph type="title"/>
          </p:nvPr>
        </p:nvSpPr>
        <p:spPr>
          <a:xfrm>
            <a:off x="2377725" y="2366575"/>
            <a:ext cx="4854600" cy="762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Unidades de medidas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81"/>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1105" name="Google Shape;1105;p81"/>
          <p:cNvSpPr txBox="1"/>
          <p:nvPr>
            <p:ph idx="1" type="subTitle"/>
          </p:nvPr>
        </p:nvSpPr>
        <p:spPr>
          <a:xfrm>
            <a:off x="1751850" y="2885875"/>
            <a:ext cx="2518500" cy="46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106" name="Google Shape;1106;p81"/>
          <p:cNvSpPr txBox="1"/>
          <p:nvPr>
            <p:ph idx="2" type="subTitle"/>
          </p:nvPr>
        </p:nvSpPr>
        <p:spPr>
          <a:xfrm>
            <a:off x="1751850" y="3355675"/>
            <a:ext cx="2518500" cy="865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107" name="Google Shape;1107;p81"/>
          <p:cNvSpPr txBox="1"/>
          <p:nvPr>
            <p:ph idx="3" type="subTitle"/>
          </p:nvPr>
        </p:nvSpPr>
        <p:spPr>
          <a:xfrm>
            <a:off x="5271088" y="2885875"/>
            <a:ext cx="2518500" cy="46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108" name="Google Shape;1108;p81"/>
          <p:cNvSpPr txBox="1"/>
          <p:nvPr>
            <p:ph idx="4" type="subTitle"/>
          </p:nvPr>
        </p:nvSpPr>
        <p:spPr>
          <a:xfrm>
            <a:off x="5271095" y="3355675"/>
            <a:ext cx="2518500" cy="865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p:txBody>
      </p:sp>
      <p:pic>
        <p:nvPicPr>
          <p:cNvPr id="1109" name="Google Shape;1109;p81"/>
          <p:cNvPicPr preferRelativeResize="0"/>
          <p:nvPr/>
        </p:nvPicPr>
        <p:blipFill>
          <a:blip r:embed="rId3">
            <a:alphaModFix/>
          </a:blip>
          <a:stretch>
            <a:fillRect/>
          </a:stretch>
        </p:blipFill>
        <p:spPr>
          <a:xfrm>
            <a:off x="1751850" y="1002925"/>
            <a:ext cx="5725874" cy="3499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sp>
        <p:nvSpPr>
          <p:cNvPr id="1114" name="Google Shape;1114;p82"/>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1115" name="Google Shape;1115;p82"/>
          <p:cNvSpPr txBox="1"/>
          <p:nvPr>
            <p:ph idx="1" type="subTitle"/>
          </p:nvPr>
        </p:nvSpPr>
        <p:spPr>
          <a:xfrm>
            <a:off x="1751850" y="2885875"/>
            <a:ext cx="2518500" cy="46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116" name="Google Shape;1116;p82"/>
          <p:cNvSpPr txBox="1"/>
          <p:nvPr>
            <p:ph idx="2" type="subTitle"/>
          </p:nvPr>
        </p:nvSpPr>
        <p:spPr>
          <a:xfrm>
            <a:off x="1751850" y="3355675"/>
            <a:ext cx="2518500" cy="865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117" name="Google Shape;1117;p82"/>
          <p:cNvSpPr txBox="1"/>
          <p:nvPr>
            <p:ph idx="3" type="subTitle"/>
          </p:nvPr>
        </p:nvSpPr>
        <p:spPr>
          <a:xfrm>
            <a:off x="5271088" y="2885875"/>
            <a:ext cx="2518500" cy="46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118" name="Google Shape;1118;p82"/>
          <p:cNvSpPr txBox="1"/>
          <p:nvPr>
            <p:ph idx="4" type="subTitle"/>
          </p:nvPr>
        </p:nvSpPr>
        <p:spPr>
          <a:xfrm>
            <a:off x="5271095" y="3355675"/>
            <a:ext cx="2518500" cy="865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p:txBody>
      </p:sp>
      <p:pic>
        <p:nvPicPr>
          <p:cNvPr id="1119" name="Google Shape;1119;p82"/>
          <p:cNvPicPr preferRelativeResize="0"/>
          <p:nvPr/>
        </p:nvPicPr>
        <p:blipFill>
          <a:blip r:embed="rId3">
            <a:alphaModFix/>
          </a:blip>
          <a:stretch>
            <a:fillRect/>
          </a:stretch>
        </p:blipFill>
        <p:spPr>
          <a:xfrm>
            <a:off x="1114050" y="1060750"/>
            <a:ext cx="5748629" cy="1614950"/>
          </a:xfrm>
          <a:prstGeom prst="rect">
            <a:avLst/>
          </a:prstGeom>
          <a:noFill/>
          <a:ln>
            <a:noFill/>
          </a:ln>
        </p:spPr>
      </p:pic>
      <p:pic>
        <p:nvPicPr>
          <p:cNvPr id="1120" name="Google Shape;1120;p82"/>
          <p:cNvPicPr preferRelativeResize="0"/>
          <p:nvPr/>
        </p:nvPicPr>
        <p:blipFill>
          <a:blip r:embed="rId4">
            <a:alphaModFix/>
          </a:blip>
          <a:stretch>
            <a:fillRect/>
          </a:stretch>
        </p:blipFill>
        <p:spPr>
          <a:xfrm>
            <a:off x="1956675" y="2093425"/>
            <a:ext cx="6185900" cy="2593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56"/>
          <p:cNvSpPr txBox="1"/>
          <p:nvPr>
            <p:ph type="title"/>
          </p:nvPr>
        </p:nvSpPr>
        <p:spPr>
          <a:xfrm>
            <a:off x="2490400" y="1236213"/>
            <a:ext cx="4661400" cy="762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sz="5300"/>
              <a:t>CSS</a:t>
            </a:r>
            <a:endParaRPr sz="5300"/>
          </a:p>
        </p:txBody>
      </p:sp>
      <p:sp>
        <p:nvSpPr>
          <p:cNvPr id="803" name="Google Shape;803;p56"/>
          <p:cNvSpPr txBox="1"/>
          <p:nvPr>
            <p:ph idx="1" type="subTitle"/>
          </p:nvPr>
        </p:nvSpPr>
        <p:spPr>
          <a:xfrm>
            <a:off x="3079600" y="2022975"/>
            <a:ext cx="3483000" cy="701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sz="2700"/>
              <a:t>Cascading Style Sheet</a:t>
            </a:r>
            <a:endParaRPr sz="2700"/>
          </a:p>
        </p:txBody>
      </p:sp>
      <p:pic>
        <p:nvPicPr>
          <p:cNvPr id="804" name="Google Shape;804;p56"/>
          <p:cNvPicPr preferRelativeResize="0"/>
          <p:nvPr/>
        </p:nvPicPr>
        <p:blipFill>
          <a:blip r:embed="rId3">
            <a:alphaModFix/>
          </a:blip>
          <a:stretch>
            <a:fillRect/>
          </a:stretch>
        </p:blipFill>
        <p:spPr>
          <a:xfrm>
            <a:off x="3919600" y="2949650"/>
            <a:ext cx="2037625" cy="1498950"/>
          </a:xfrm>
          <a:prstGeom prst="rect">
            <a:avLst/>
          </a:prstGeom>
          <a:noFill/>
          <a:ln>
            <a:noFill/>
          </a:ln>
        </p:spPr>
      </p:pic>
      <p:pic>
        <p:nvPicPr>
          <p:cNvPr id="805" name="Google Shape;805;p56">
            <a:hlinkClick action="ppaction://hlinksldjump" r:id="rId4"/>
          </p:cNvPr>
          <p:cNvPicPr preferRelativeResize="0"/>
          <p:nvPr/>
        </p:nvPicPr>
        <p:blipFill rotWithShape="1">
          <a:blip r:embed="rId5">
            <a:alphaModFix/>
          </a:blip>
          <a:srcRect b="941" l="0" r="0" t="941"/>
          <a:stretch/>
        </p:blipFill>
        <p:spPr>
          <a:xfrm>
            <a:off x="237300" y="550513"/>
            <a:ext cx="294878" cy="230099"/>
          </a:xfrm>
          <a:prstGeom prst="rect">
            <a:avLst/>
          </a:prstGeom>
          <a:noFill/>
          <a:ln>
            <a:noFill/>
          </a:ln>
        </p:spPr>
      </p:pic>
      <p:pic>
        <p:nvPicPr>
          <p:cNvPr id="806" name="Google Shape;806;p56">
            <a:hlinkClick action="ppaction://hlinkshowjump?jump=previousslide"/>
          </p:cNvPr>
          <p:cNvPicPr preferRelativeResize="0"/>
          <p:nvPr/>
        </p:nvPicPr>
        <p:blipFill>
          <a:blip r:embed="rId6">
            <a:alphaModFix/>
          </a:blip>
          <a:stretch>
            <a:fillRect/>
          </a:stretch>
        </p:blipFill>
        <p:spPr>
          <a:xfrm>
            <a:off x="237301" y="1181549"/>
            <a:ext cx="294875" cy="307964"/>
          </a:xfrm>
          <a:prstGeom prst="rect">
            <a:avLst/>
          </a:prstGeom>
          <a:noFill/>
          <a:ln>
            <a:noFill/>
          </a:ln>
        </p:spPr>
      </p:pic>
      <p:pic>
        <p:nvPicPr>
          <p:cNvPr id="807" name="Google Shape;807;p56">
            <a:hlinkClick action="ppaction://hlinkshowjump?jump=nextslide"/>
          </p:cNvPr>
          <p:cNvPicPr preferRelativeResize="0"/>
          <p:nvPr/>
        </p:nvPicPr>
        <p:blipFill>
          <a:blip r:embed="rId6">
            <a:alphaModFix/>
          </a:blip>
          <a:stretch>
            <a:fillRect/>
          </a:stretch>
        </p:blipFill>
        <p:spPr>
          <a:xfrm flipH="1">
            <a:off x="237301" y="3724924"/>
            <a:ext cx="294875" cy="307964"/>
          </a:xfrm>
          <a:prstGeom prst="rect">
            <a:avLst/>
          </a:prstGeom>
          <a:noFill/>
          <a:ln>
            <a:noFill/>
          </a:ln>
        </p:spPr>
      </p:pic>
      <p:pic>
        <p:nvPicPr>
          <p:cNvPr id="808" name="Google Shape;808;p56">
            <a:hlinkClick/>
          </p:cNvPr>
          <p:cNvPicPr preferRelativeResize="0"/>
          <p:nvPr/>
        </p:nvPicPr>
        <p:blipFill rotWithShape="1">
          <a:blip r:embed="rId7">
            <a:alphaModFix/>
          </a:blip>
          <a:srcRect b="0" l="396" r="396" t="0"/>
          <a:stretch/>
        </p:blipFill>
        <p:spPr>
          <a:xfrm>
            <a:off x="228050" y="4350525"/>
            <a:ext cx="302603" cy="307950"/>
          </a:xfrm>
          <a:prstGeom prst="rect">
            <a:avLst/>
          </a:prstGeom>
          <a:noFill/>
          <a:ln>
            <a:noFill/>
          </a:ln>
        </p:spPr>
      </p:pic>
      <p:sp>
        <p:nvSpPr>
          <p:cNvPr id="809" name="Google Shape;809;p56">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810" name="Google Shape;810;p56">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811" name="Google Shape;811;p56">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812" name="Google Shape;812;p56">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
        <p:nvSpPr>
          <p:cNvPr id="813" name="Google Shape;813;p56"/>
          <p:cNvSpPr txBox="1"/>
          <p:nvPr/>
        </p:nvSpPr>
        <p:spPr>
          <a:xfrm>
            <a:off x="1617375" y="4032875"/>
            <a:ext cx="2491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Fuentes</a:t>
            </a:r>
            <a:r>
              <a:rPr lang="es"/>
              <a:t>:</a:t>
            </a:r>
            <a:endParaRPr/>
          </a:p>
          <a:p>
            <a:pPr indent="0" lvl="0" marL="0" rtl="0" algn="l">
              <a:spcBef>
                <a:spcPts val="0"/>
              </a:spcBef>
              <a:spcAft>
                <a:spcPts val="0"/>
              </a:spcAft>
              <a:buNone/>
            </a:pPr>
            <a:r>
              <a:rPr lang="es">
                <a:solidFill>
                  <a:schemeClr val="dk2"/>
                </a:solidFill>
              </a:rPr>
              <a:t> </a:t>
            </a:r>
            <a:r>
              <a:rPr lang="es" sz="1200" u="sng">
                <a:solidFill>
                  <a:schemeClr val="dk2"/>
                </a:solidFill>
                <a:hlinkClick r:id="rId8">
                  <a:extLst>
                    <a:ext uri="{A12FA001-AC4F-418D-AE19-62706E023703}">
                      <ahyp:hlinkClr val="tx"/>
                    </a:ext>
                  </a:extLst>
                </a:hlinkClick>
              </a:rPr>
              <a:t>CSS Tutorial (w3schools.com)</a:t>
            </a:r>
            <a:endParaRPr sz="1500">
              <a:solidFill>
                <a:schemeClr val="dk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83"/>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1126" name="Google Shape;1126;p83"/>
          <p:cNvSpPr txBox="1"/>
          <p:nvPr>
            <p:ph idx="2" type="subTitle"/>
          </p:nvPr>
        </p:nvSpPr>
        <p:spPr>
          <a:xfrm>
            <a:off x="1699050" y="1271575"/>
            <a:ext cx="6330900" cy="2916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La unidad em hace referencia al tamaño actual de la fuente que ha sido establecido en el navegador, comúnmente un valor aproximado a 16px. Por lo tanto, 1em es el valor establecido por el usuario, 2em es justo el doble y 0.5em es justo la mitad de aquel valor.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s"/>
              <a:t>Por su parte, la unidad rem permite establecer un tamaño para el documento en general, utilizando por ejemplo el elemento . En otras palabras, es un tamaño escalado del Font-size que le indiquemos al &lt;body&gt;. </a:t>
            </a:r>
            <a:endParaRPr/>
          </a:p>
          <a:p>
            <a:pPr indent="0" lvl="0" marL="0" rtl="0" algn="ctr">
              <a:spcBef>
                <a:spcPts val="0"/>
              </a:spcBef>
              <a:spcAft>
                <a:spcPts val="0"/>
              </a:spcAft>
              <a:buNone/>
            </a:pPr>
            <a:r>
              <a:rPr lang="es"/>
              <a:t>Para los porcentajes, hay que tener en cuenta al elemento padre, esto quiere decir que, si un elemento está dentro de otro elemento y le indicamos un tamaño del 80%, ese tamaño corresponderá al 80% del tamaño total del elemento padre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0" name="Shape 1130"/>
        <p:cNvGrpSpPr/>
        <p:nvPr/>
      </p:nvGrpSpPr>
      <p:grpSpPr>
        <a:xfrm>
          <a:off x="0" y="0"/>
          <a:ext cx="0" cy="0"/>
          <a:chOff x="0" y="0"/>
          <a:chExt cx="0" cy="0"/>
        </a:xfrm>
      </p:grpSpPr>
      <p:sp>
        <p:nvSpPr>
          <p:cNvPr id="1131" name="Google Shape;1131;p84"/>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1132" name="Google Shape;1132;p84"/>
          <p:cNvSpPr txBox="1"/>
          <p:nvPr>
            <p:ph idx="1" type="subTitle"/>
          </p:nvPr>
        </p:nvSpPr>
        <p:spPr>
          <a:xfrm>
            <a:off x="1751850" y="2885875"/>
            <a:ext cx="2518500" cy="46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133" name="Google Shape;1133;p84"/>
          <p:cNvSpPr txBox="1"/>
          <p:nvPr>
            <p:ph idx="2" type="subTitle"/>
          </p:nvPr>
        </p:nvSpPr>
        <p:spPr>
          <a:xfrm>
            <a:off x="1751850" y="3355675"/>
            <a:ext cx="2518500" cy="865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134" name="Google Shape;1134;p84"/>
          <p:cNvSpPr txBox="1"/>
          <p:nvPr>
            <p:ph idx="3" type="subTitle"/>
          </p:nvPr>
        </p:nvSpPr>
        <p:spPr>
          <a:xfrm>
            <a:off x="5271088" y="2885875"/>
            <a:ext cx="2518500" cy="46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135" name="Google Shape;1135;p84"/>
          <p:cNvSpPr txBox="1"/>
          <p:nvPr>
            <p:ph idx="4" type="subTitle"/>
          </p:nvPr>
        </p:nvSpPr>
        <p:spPr>
          <a:xfrm>
            <a:off x="5271095" y="3355675"/>
            <a:ext cx="2518500" cy="865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p:txBody>
      </p:sp>
      <p:pic>
        <p:nvPicPr>
          <p:cNvPr id="1136" name="Google Shape;1136;p84"/>
          <p:cNvPicPr preferRelativeResize="0"/>
          <p:nvPr/>
        </p:nvPicPr>
        <p:blipFill>
          <a:blip r:embed="rId3">
            <a:alphaModFix/>
          </a:blip>
          <a:stretch>
            <a:fillRect/>
          </a:stretch>
        </p:blipFill>
        <p:spPr>
          <a:xfrm>
            <a:off x="1308225" y="1002950"/>
            <a:ext cx="5965325" cy="1380275"/>
          </a:xfrm>
          <a:prstGeom prst="rect">
            <a:avLst/>
          </a:prstGeom>
          <a:noFill/>
          <a:ln>
            <a:noFill/>
          </a:ln>
        </p:spPr>
      </p:pic>
      <p:pic>
        <p:nvPicPr>
          <p:cNvPr id="1137" name="Google Shape;1137;p84"/>
          <p:cNvPicPr preferRelativeResize="0"/>
          <p:nvPr/>
        </p:nvPicPr>
        <p:blipFill>
          <a:blip r:embed="rId4">
            <a:alphaModFix/>
          </a:blip>
          <a:stretch>
            <a:fillRect/>
          </a:stretch>
        </p:blipFill>
        <p:spPr>
          <a:xfrm>
            <a:off x="1240800" y="2293675"/>
            <a:ext cx="7181850" cy="20002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sp>
        <p:nvSpPr>
          <p:cNvPr id="1142" name="Google Shape;1142;p85"/>
          <p:cNvSpPr txBox="1"/>
          <p:nvPr>
            <p:ph type="ctrTitle"/>
          </p:nvPr>
        </p:nvSpPr>
        <p:spPr>
          <a:xfrm>
            <a:off x="1987100" y="1181550"/>
            <a:ext cx="5845800" cy="871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0" i="1" lang="es" sz="3000">
                <a:highlight>
                  <a:srgbClr val="FF6B65"/>
                </a:highlight>
              </a:rPr>
              <a:t>#</a:t>
            </a:r>
            <a:r>
              <a:rPr i="1" lang="es" sz="3000">
                <a:highlight>
                  <a:srgbClr val="FF6B65"/>
                </a:highlight>
              </a:rPr>
              <a:t>EJEMPLO!</a:t>
            </a:r>
            <a:endParaRPr i="1" sz="4200">
              <a:highlight>
                <a:srgbClr val="FF6B65"/>
              </a:highlight>
            </a:endParaRPr>
          </a:p>
        </p:txBody>
      </p:sp>
      <p:sp>
        <p:nvSpPr>
          <p:cNvPr id="1143" name="Google Shape;1143;p85"/>
          <p:cNvSpPr txBox="1"/>
          <p:nvPr>
            <p:ph idx="1" type="subTitle"/>
          </p:nvPr>
        </p:nvSpPr>
        <p:spPr>
          <a:xfrm>
            <a:off x="2720200" y="2375725"/>
            <a:ext cx="4725000" cy="665400"/>
          </a:xfrm>
          <a:prstGeom prst="rect">
            <a:avLst/>
          </a:prstGeom>
        </p:spPr>
        <p:txBody>
          <a:bodyPr anchorCtr="0" anchor="ctr" bIns="0" lIns="0" spcFirstLastPara="1" rIns="0" wrap="square" tIns="0">
            <a:noAutofit/>
          </a:bodyPr>
          <a:lstStyle/>
          <a:p>
            <a:pPr indent="0" lvl="0" marL="0" rtl="0" algn="ctr">
              <a:lnSpc>
                <a:spcPct val="150000"/>
              </a:lnSpc>
              <a:spcBef>
                <a:spcPts val="0"/>
              </a:spcBef>
              <a:spcAft>
                <a:spcPts val="0"/>
              </a:spcAft>
              <a:buNone/>
            </a:pPr>
            <a:r>
              <a:rPr lang="es" sz="2700"/>
              <a:t>¡Hagamos</a:t>
            </a:r>
            <a:r>
              <a:rPr lang="es" sz="2700"/>
              <a:t> el ejercicio!</a:t>
            </a:r>
            <a:endParaRPr sz="2700"/>
          </a:p>
        </p:txBody>
      </p:sp>
      <p:pic>
        <p:nvPicPr>
          <p:cNvPr id="1144" name="Google Shape;1144;p85">
            <a:hlinkClick/>
          </p:cNvPr>
          <p:cNvPicPr preferRelativeResize="0"/>
          <p:nvPr/>
        </p:nvPicPr>
        <p:blipFill rotWithShape="1">
          <a:blip r:embed="rId3">
            <a:alphaModFix/>
          </a:blip>
          <a:srcRect b="475" l="0" r="0" t="465"/>
          <a:stretch/>
        </p:blipFill>
        <p:spPr>
          <a:xfrm>
            <a:off x="7913825" y="645775"/>
            <a:ext cx="265550" cy="258850"/>
          </a:xfrm>
          <a:prstGeom prst="rect">
            <a:avLst/>
          </a:prstGeom>
          <a:noFill/>
          <a:ln>
            <a:noFill/>
          </a:ln>
        </p:spPr>
      </p:pic>
      <p:pic>
        <p:nvPicPr>
          <p:cNvPr id="1145" name="Google Shape;1145;p85">
            <a:hlinkClick action="ppaction://hlinksldjump" r:id="rId4"/>
          </p:cNvPr>
          <p:cNvPicPr preferRelativeResize="0"/>
          <p:nvPr/>
        </p:nvPicPr>
        <p:blipFill rotWithShape="1">
          <a:blip r:embed="rId5">
            <a:alphaModFix/>
          </a:blip>
          <a:srcRect b="941" l="0" r="0" t="941"/>
          <a:stretch/>
        </p:blipFill>
        <p:spPr>
          <a:xfrm>
            <a:off x="237300" y="550513"/>
            <a:ext cx="294878" cy="230099"/>
          </a:xfrm>
          <a:prstGeom prst="rect">
            <a:avLst/>
          </a:prstGeom>
          <a:noFill/>
          <a:ln>
            <a:noFill/>
          </a:ln>
        </p:spPr>
      </p:pic>
      <p:pic>
        <p:nvPicPr>
          <p:cNvPr id="1146" name="Google Shape;1146;p85">
            <a:hlinkClick action="ppaction://hlinkshowjump?jump=previousslide"/>
          </p:cNvPr>
          <p:cNvPicPr preferRelativeResize="0"/>
          <p:nvPr/>
        </p:nvPicPr>
        <p:blipFill>
          <a:blip r:embed="rId6">
            <a:alphaModFix/>
          </a:blip>
          <a:stretch>
            <a:fillRect/>
          </a:stretch>
        </p:blipFill>
        <p:spPr>
          <a:xfrm>
            <a:off x="237301" y="1181549"/>
            <a:ext cx="294875" cy="307964"/>
          </a:xfrm>
          <a:prstGeom prst="rect">
            <a:avLst/>
          </a:prstGeom>
          <a:noFill/>
          <a:ln>
            <a:noFill/>
          </a:ln>
        </p:spPr>
      </p:pic>
      <p:pic>
        <p:nvPicPr>
          <p:cNvPr id="1147" name="Google Shape;1147;p85">
            <a:hlinkClick action="ppaction://hlinkshowjump?jump=nextslide"/>
          </p:cNvPr>
          <p:cNvPicPr preferRelativeResize="0"/>
          <p:nvPr/>
        </p:nvPicPr>
        <p:blipFill>
          <a:blip r:embed="rId6">
            <a:alphaModFix/>
          </a:blip>
          <a:stretch>
            <a:fillRect/>
          </a:stretch>
        </p:blipFill>
        <p:spPr>
          <a:xfrm flipH="1">
            <a:off x="237301" y="3724924"/>
            <a:ext cx="294875" cy="307964"/>
          </a:xfrm>
          <a:prstGeom prst="rect">
            <a:avLst/>
          </a:prstGeom>
          <a:noFill/>
          <a:ln>
            <a:noFill/>
          </a:ln>
        </p:spPr>
      </p:pic>
      <p:pic>
        <p:nvPicPr>
          <p:cNvPr id="1148" name="Google Shape;1148;p85">
            <a:hlinkClick/>
          </p:cNvPr>
          <p:cNvPicPr preferRelativeResize="0"/>
          <p:nvPr/>
        </p:nvPicPr>
        <p:blipFill rotWithShape="1">
          <a:blip r:embed="rId7">
            <a:alphaModFix/>
          </a:blip>
          <a:srcRect b="0" l="396" r="396" t="0"/>
          <a:stretch/>
        </p:blipFill>
        <p:spPr>
          <a:xfrm>
            <a:off x="228050" y="4350525"/>
            <a:ext cx="302603" cy="307950"/>
          </a:xfrm>
          <a:prstGeom prst="rect">
            <a:avLst/>
          </a:prstGeom>
          <a:noFill/>
          <a:ln>
            <a:noFill/>
          </a:ln>
        </p:spPr>
      </p:pic>
      <p:sp>
        <p:nvSpPr>
          <p:cNvPr id="1149" name="Google Shape;1149;p85">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1150" name="Google Shape;1150;p85">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1151" name="Google Shape;1151;p85">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1152" name="Google Shape;1152;p85">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sp>
        <p:nvSpPr>
          <p:cNvPr id="1157" name="Google Shape;1157;p86"/>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s"/>
              <a:t>Objetivos de la Sesión de Hoy</a:t>
            </a:r>
            <a:endParaRPr/>
          </a:p>
        </p:txBody>
      </p:sp>
      <p:pic>
        <p:nvPicPr>
          <p:cNvPr id="1158" name="Google Shape;1158;p86">
            <a:hlinkClick/>
          </p:cNvPr>
          <p:cNvPicPr preferRelativeResize="0"/>
          <p:nvPr/>
        </p:nvPicPr>
        <p:blipFill rotWithShape="1">
          <a:blip r:embed="rId3">
            <a:alphaModFix/>
          </a:blip>
          <a:srcRect b="475" l="0" r="0" t="465"/>
          <a:stretch/>
        </p:blipFill>
        <p:spPr>
          <a:xfrm>
            <a:off x="8348600" y="490800"/>
            <a:ext cx="265550" cy="258850"/>
          </a:xfrm>
          <a:prstGeom prst="rect">
            <a:avLst/>
          </a:prstGeom>
          <a:noFill/>
          <a:ln>
            <a:noFill/>
          </a:ln>
        </p:spPr>
      </p:pic>
      <p:sp>
        <p:nvSpPr>
          <p:cNvPr id="1159" name="Google Shape;1159;p86"/>
          <p:cNvSpPr txBox="1"/>
          <p:nvPr/>
        </p:nvSpPr>
        <p:spPr>
          <a:xfrm>
            <a:off x="1801275" y="1796600"/>
            <a:ext cx="5376300" cy="1723800"/>
          </a:xfrm>
          <a:prstGeom prst="rect">
            <a:avLst/>
          </a:prstGeom>
          <a:noFill/>
          <a:ln>
            <a:noFill/>
          </a:ln>
        </p:spPr>
        <p:txBody>
          <a:bodyPr anchorCtr="0" anchor="t" bIns="91425" lIns="91425" spcFirstLastPara="1" rIns="91425" wrap="square" tIns="91425">
            <a:spAutoFit/>
          </a:bodyPr>
          <a:lstStyle/>
          <a:p>
            <a:pPr indent="-355600" lvl="0" marL="914400" rtl="0" algn="just">
              <a:spcBef>
                <a:spcPts val="1000"/>
              </a:spcBef>
              <a:spcAft>
                <a:spcPts val="0"/>
              </a:spcAft>
              <a:buClr>
                <a:schemeClr val="dk2"/>
              </a:buClr>
              <a:buSzPts val="2000"/>
              <a:buFont typeface="Lato"/>
              <a:buChar char="●"/>
            </a:pPr>
            <a:r>
              <a:rPr lang="es" sz="2000">
                <a:solidFill>
                  <a:schemeClr val="dk2"/>
                </a:solidFill>
                <a:latin typeface="Lato"/>
                <a:ea typeface="Lato"/>
                <a:cs typeface="Lato"/>
                <a:sym typeface="Lato"/>
              </a:rPr>
              <a:t>INCORPORANDO ESTILOS </a:t>
            </a:r>
            <a:endParaRPr sz="2000">
              <a:solidFill>
                <a:schemeClr val="dk2"/>
              </a:solidFill>
              <a:latin typeface="Lato"/>
              <a:ea typeface="Lato"/>
              <a:cs typeface="Lato"/>
              <a:sym typeface="Lato"/>
            </a:endParaRPr>
          </a:p>
          <a:p>
            <a:pPr indent="-355600" lvl="0" marL="914400" rtl="0" algn="just">
              <a:spcBef>
                <a:spcPts val="0"/>
              </a:spcBef>
              <a:spcAft>
                <a:spcPts val="0"/>
              </a:spcAft>
              <a:buClr>
                <a:schemeClr val="dk2"/>
              </a:buClr>
              <a:buSzPts val="2000"/>
              <a:buFont typeface="Lato"/>
              <a:buChar char="●"/>
            </a:pPr>
            <a:r>
              <a:rPr lang="es" sz="2000">
                <a:solidFill>
                  <a:schemeClr val="dk2"/>
                </a:solidFill>
                <a:latin typeface="Lato"/>
                <a:ea typeface="Lato"/>
                <a:cs typeface="Lato"/>
                <a:sym typeface="Lato"/>
              </a:rPr>
              <a:t>MODELO DE CAJAS </a:t>
            </a:r>
            <a:endParaRPr sz="2000">
              <a:solidFill>
                <a:schemeClr val="dk2"/>
              </a:solidFill>
              <a:latin typeface="Lato"/>
              <a:ea typeface="Lato"/>
              <a:cs typeface="Lato"/>
              <a:sym typeface="Lato"/>
            </a:endParaRPr>
          </a:p>
          <a:p>
            <a:pPr indent="-355600" lvl="0" marL="914400" rtl="0" algn="just">
              <a:spcBef>
                <a:spcPts val="0"/>
              </a:spcBef>
              <a:spcAft>
                <a:spcPts val="0"/>
              </a:spcAft>
              <a:buClr>
                <a:schemeClr val="dk2"/>
              </a:buClr>
              <a:buSzPts val="2000"/>
              <a:buFont typeface="Lato"/>
              <a:buChar char="●"/>
            </a:pPr>
            <a:r>
              <a:rPr lang="es" sz="2000">
                <a:solidFill>
                  <a:schemeClr val="dk2"/>
                </a:solidFill>
                <a:latin typeface="Lato"/>
                <a:ea typeface="Lato"/>
                <a:cs typeface="Lato"/>
                <a:sym typeface="Lato"/>
              </a:rPr>
              <a:t>UNIDADES DE MEDIDA</a:t>
            </a:r>
            <a:endParaRPr sz="2000">
              <a:solidFill>
                <a:schemeClr val="dk2"/>
              </a:solidFill>
              <a:latin typeface="Lato"/>
              <a:ea typeface="Lato"/>
              <a:cs typeface="Lato"/>
              <a:sym typeface="Lato"/>
            </a:endParaRPr>
          </a:p>
          <a:p>
            <a:pPr indent="-355600" lvl="0" marL="914400" rtl="0" algn="just">
              <a:spcBef>
                <a:spcPts val="0"/>
              </a:spcBef>
              <a:spcAft>
                <a:spcPts val="0"/>
              </a:spcAft>
              <a:buClr>
                <a:schemeClr val="dk2"/>
              </a:buClr>
              <a:buSzPts val="2000"/>
              <a:buFont typeface="Lato"/>
              <a:buChar char="●"/>
            </a:pPr>
            <a:r>
              <a:rPr lang="es" sz="2000">
                <a:solidFill>
                  <a:schemeClr val="dk2"/>
                </a:solidFill>
                <a:latin typeface="Lato"/>
                <a:ea typeface="Lato"/>
                <a:cs typeface="Lato"/>
                <a:sym typeface="Lato"/>
              </a:rPr>
              <a:t>INSPECTOR DE ELEMENTOS DE UN NAVEGADOR</a:t>
            </a:r>
            <a:endParaRPr sz="2000">
              <a:solidFill>
                <a:schemeClr val="dk2"/>
              </a:solidFill>
              <a:latin typeface="Lato"/>
              <a:ea typeface="Lato"/>
              <a:cs typeface="Lato"/>
              <a:sym typeface="Lato"/>
            </a:endParaRPr>
          </a:p>
        </p:txBody>
      </p:sp>
      <p:grpSp>
        <p:nvGrpSpPr>
          <p:cNvPr id="1160" name="Google Shape;1160;p86"/>
          <p:cNvGrpSpPr/>
          <p:nvPr/>
        </p:nvGrpSpPr>
        <p:grpSpPr>
          <a:xfrm>
            <a:off x="531501" y="4326171"/>
            <a:ext cx="870207" cy="413497"/>
            <a:chOff x="1639850" y="1168762"/>
            <a:chExt cx="2526000" cy="1403111"/>
          </a:xfrm>
        </p:grpSpPr>
        <p:sp>
          <p:nvSpPr>
            <p:cNvPr id="1161" name="Google Shape;1161;p86"/>
            <p:cNvSpPr/>
            <p:nvPr/>
          </p:nvSpPr>
          <p:spPr>
            <a:xfrm>
              <a:off x="1801924" y="1168762"/>
              <a:ext cx="900900" cy="432900"/>
            </a:xfrm>
            <a:prstGeom prst="roundRect">
              <a:avLst>
                <a:gd fmla="val 0" name="adj"/>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86"/>
            <p:cNvSpPr/>
            <p:nvPr/>
          </p:nvSpPr>
          <p:spPr>
            <a:xfrm>
              <a:off x="1639850" y="1346973"/>
              <a:ext cx="2526000" cy="1224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6" name="Shape 1166"/>
        <p:cNvGrpSpPr/>
        <p:nvPr/>
      </p:nvGrpSpPr>
      <p:grpSpPr>
        <a:xfrm>
          <a:off x="0" y="0"/>
          <a:ext cx="0" cy="0"/>
          <a:chOff x="0" y="0"/>
          <a:chExt cx="0" cy="0"/>
        </a:xfrm>
      </p:grpSpPr>
      <p:pic>
        <p:nvPicPr>
          <p:cNvPr id="1167" name="Google Shape;1167;p87"/>
          <p:cNvPicPr preferRelativeResize="0"/>
          <p:nvPr/>
        </p:nvPicPr>
        <p:blipFill rotWithShape="1">
          <a:blip r:embed="rId3">
            <a:alphaModFix/>
          </a:blip>
          <a:srcRect b="465" l="0" r="0" t="465"/>
          <a:stretch/>
        </p:blipFill>
        <p:spPr>
          <a:xfrm>
            <a:off x="7599675" y="656275"/>
            <a:ext cx="230150" cy="224350"/>
          </a:xfrm>
          <a:prstGeom prst="rect">
            <a:avLst/>
          </a:prstGeom>
          <a:noFill/>
          <a:ln>
            <a:noFill/>
          </a:ln>
        </p:spPr>
      </p:pic>
      <p:sp>
        <p:nvSpPr>
          <p:cNvPr id="1168" name="Google Shape;1168;p87"/>
          <p:cNvSpPr txBox="1"/>
          <p:nvPr>
            <p:ph type="ctrTitle"/>
          </p:nvPr>
        </p:nvSpPr>
        <p:spPr>
          <a:xfrm>
            <a:off x="1649106" y="1225500"/>
            <a:ext cx="5845800" cy="2052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i="1" lang="es" sz="4300"/>
              <a:t>CSS</a:t>
            </a:r>
            <a:endParaRPr b="0" sz="3200">
              <a:solidFill>
                <a:schemeClr val="dk1"/>
              </a:solidFill>
            </a:endParaRPr>
          </a:p>
        </p:txBody>
      </p:sp>
      <p:sp>
        <p:nvSpPr>
          <p:cNvPr id="1169" name="Google Shape;1169;p87"/>
          <p:cNvSpPr txBox="1"/>
          <p:nvPr>
            <p:ph idx="1" type="subTitle"/>
          </p:nvPr>
        </p:nvSpPr>
        <p:spPr>
          <a:xfrm>
            <a:off x="1649100" y="3025314"/>
            <a:ext cx="5845800" cy="58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Angeri Martinez</a:t>
            </a:r>
            <a:endParaRPr/>
          </a:p>
        </p:txBody>
      </p:sp>
      <p:sp>
        <p:nvSpPr>
          <p:cNvPr id="1170" name="Google Shape;1170;p87">
            <a:hlinkClick/>
          </p:cNvPr>
          <p:cNvSpPr/>
          <p:nvPr/>
        </p:nvSpPr>
        <p:spPr>
          <a:xfrm>
            <a:off x="3702200" y="3771475"/>
            <a:ext cx="17397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dk1"/>
                </a:solidFill>
                <a:latin typeface="Raleway"/>
                <a:ea typeface="Raleway"/>
                <a:cs typeface="Raleway"/>
                <a:sym typeface="Raleway"/>
              </a:rPr>
              <a:t>ENTER</a:t>
            </a:r>
            <a:endParaRPr b="1">
              <a:solidFill>
                <a:schemeClr val="dk1"/>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57">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819" name="Google Shape;819;p57">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820" name="Google Shape;820;p57">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821" name="Google Shape;821;p57">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pic>
        <p:nvPicPr>
          <p:cNvPr id="822" name="Google Shape;822;p57">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823" name="Google Shape;823;p57">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824" name="Google Shape;824;p57">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825" name="Google Shape;825;p57">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826" name="Google Shape;826;p57">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827" name="Google Shape;827;p57"/>
          <p:cNvSpPr txBox="1"/>
          <p:nvPr>
            <p:ph type="title"/>
          </p:nvPr>
        </p:nvSpPr>
        <p:spPr>
          <a:xfrm>
            <a:off x="1066325" y="379213"/>
            <a:ext cx="69159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¿Qué es CSS?</a:t>
            </a:r>
            <a:endParaRPr/>
          </a:p>
        </p:txBody>
      </p:sp>
      <p:sp>
        <p:nvSpPr>
          <p:cNvPr id="828" name="Google Shape;828;p57"/>
          <p:cNvSpPr txBox="1"/>
          <p:nvPr>
            <p:ph idx="1" type="body"/>
          </p:nvPr>
        </p:nvSpPr>
        <p:spPr>
          <a:xfrm>
            <a:off x="1875750" y="1128325"/>
            <a:ext cx="5844000" cy="2199600"/>
          </a:xfrm>
          <a:prstGeom prst="rect">
            <a:avLst/>
          </a:prstGeom>
        </p:spPr>
        <p:txBody>
          <a:bodyPr anchorCtr="0" anchor="ctr" bIns="0" lIns="0" spcFirstLastPara="1" rIns="0" wrap="square" tIns="0">
            <a:noAutofit/>
          </a:bodyPr>
          <a:lstStyle/>
          <a:p>
            <a:pPr indent="0" lvl="0" marL="0" rtl="0" algn="just">
              <a:spcBef>
                <a:spcPts val="0"/>
              </a:spcBef>
              <a:spcAft>
                <a:spcPts val="0"/>
              </a:spcAft>
              <a:buNone/>
            </a:pPr>
            <a:r>
              <a:rPr b="1" lang="es" sz="1500">
                <a:solidFill>
                  <a:srgbClr val="30394B"/>
                </a:solidFill>
              </a:rPr>
              <a:t>CSS </a:t>
            </a:r>
            <a:r>
              <a:rPr lang="es" sz="1500">
                <a:solidFill>
                  <a:srgbClr val="30394B"/>
                </a:solidFill>
              </a:rPr>
              <a:t>(en inglés </a:t>
            </a:r>
            <a:r>
              <a:rPr b="1" i="1" lang="es" sz="1500">
                <a:solidFill>
                  <a:srgbClr val="30394B"/>
                </a:solidFill>
              </a:rPr>
              <a:t>Cascading Style Sheets</a:t>
            </a:r>
            <a:r>
              <a:rPr lang="es" sz="1500">
                <a:solidFill>
                  <a:srgbClr val="30394B"/>
                </a:solidFill>
              </a:rPr>
              <a:t>) es lo que se denomina lenguaje de hojas de estilo en cascada y se usa para estilizar elementos escritos en un lenguaje de marcado como </a:t>
            </a:r>
            <a:r>
              <a:rPr b="1" lang="es" sz="1500">
                <a:solidFill>
                  <a:srgbClr val="30394B"/>
                </a:solidFill>
              </a:rPr>
              <a:t>HTML</a:t>
            </a:r>
            <a:r>
              <a:rPr lang="es" sz="1500">
                <a:solidFill>
                  <a:srgbClr val="30394B"/>
                </a:solidFill>
              </a:rPr>
              <a:t>. </a:t>
            </a:r>
            <a:r>
              <a:rPr b="1" lang="es" sz="1500">
                <a:solidFill>
                  <a:srgbClr val="30394B"/>
                </a:solidFill>
              </a:rPr>
              <a:t>CSS </a:t>
            </a:r>
            <a:r>
              <a:rPr lang="es" sz="1500">
                <a:solidFill>
                  <a:srgbClr val="30394B"/>
                </a:solidFill>
              </a:rPr>
              <a:t>se encarga d</a:t>
            </a:r>
            <a:r>
              <a:rPr lang="es" sz="1500">
                <a:solidFill>
                  <a:srgbClr val="30394B"/>
                </a:solidFill>
              </a:rPr>
              <a:t>el de la representación visual del contenido del sitio web.</a:t>
            </a:r>
            <a:endParaRPr sz="1500">
              <a:solidFill>
                <a:srgbClr val="30394B"/>
              </a:solidFill>
            </a:endParaRPr>
          </a:p>
          <a:p>
            <a:pPr indent="0" lvl="0" marL="0" rtl="0" algn="just">
              <a:spcBef>
                <a:spcPts val="0"/>
              </a:spcBef>
              <a:spcAft>
                <a:spcPts val="0"/>
              </a:spcAft>
              <a:buNone/>
            </a:pPr>
            <a:r>
              <a:t/>
            </a:r>
            <a:endParaRPr sz="1500">
              <a:solidFill>
                <a:srgbClr val="30394B"/>
              </a:solidFill>
            </a:endParaRPr>
          </a:p>
          <a:p>
            <a:pPr indent="0" lvl="0" marL="0" rtl="0" algn="just">
              <a:spcBef>
                <a:spcPts val="0"/>
              </a:spcBef>
              <a:spcAft>
                <a:spcPts val="0"/>
              </a:spcAft>
              <a:buNone/>
            </a:pPr>
            <a:r>
              <a:rPr lang="es" sz="1500">
                <a:solidFill>
                  <a:srgbClr val="30394B"/>
                </a:solidFill>
              </a:rPr>
              <a:t>Estructura:</a:t>
            </a:r>
            <a:endParaRPr sz="1500">
              <a:solidFill>
                <a:srgbClr val="30394B"/>
              </a:solidFill>
            </a:endParaRPr>
          </a:p>
        </p:txBody>
      </p:sp>
      <p:pic>
        <p:nvPicPr>
          <p:cNvPr id="829" name="Google Shape;829;p57"/>
          <p:cNvPicPr preferRelativeResize="0"/>
          <p:nvPr/>
        </p:nvPicPr>
        <p:blipFill>
          <a:blip r:embed="rId7">
            <a:alphaModFix/>
          </a:blip>
          <a:stretch>
            <a:fillRect/>
          </a:stretch>
        </p:blipFill>
        <p:spPr>
          <a:xfrm>
            <a:off x="5183500" y="2532000"/>
            <a:ext cx="2448540" cy="1871375"/>
          </a:xfrm>
          <a:prstGeom prst="rect">
            <a:avLst/>
          </a:prstGeom>
          <a:noFill/>
          <a:ln>
            <a:noFill/>
          </a:ln>
        </p:spPr>
      </p:pic>
      <p:pic>
        <p:nvPicPr>
          <p:cNvPr id="830" name="Google Shape;830;p57"/>
          <p:cNvPicPr preferRelativeResize="0"/>
          <p:nvPr/>
        </p:nvPicPr>
        <p:blipFill>
          <a:blip r:embed="rId8">
            <a:alphaModFix/>
          </a:blip>
          <a:stretch>
            <a:fillRect/>
          </a:stretch>
        </p:blipFill>
        <p:spPr>
          <a:xfrm>
            <a:off x="3155925" y="2576199"/>
            <a:ext cx="2151850" cy="1782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58"/>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¿Cómo agregar CSS?</a:t>
            </a:r>
            <a:endParaRPr/>
          </a:p>
        </p:txBody>
      </p:sp>
      <p:sp>
        <p:nvSpPr>
          <p:cNvPr id="836" name="Google Shape;836;p58">
            <a:hlinkClick/>
          </p:cNvPr>
          <p:cNvSpPr txBox="1"/>
          <p:nvPr>
            <p:ph idx="5" type="subTitle"/>
          </p:nvPr>
        </p:nvSpPr>
        <p:spPr>
          <a:xfrm>
            <a:off x="1329613" y="1684802"/>
            <a:ext cx="2176500" cy="471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CSS Externo</a:t>
            </a:r>
            <a:endParaRPr/>
          </a:p>
        </p:txBody>
      </p:sp>
      <p:pic>
        <p:nvPicPr>
          <p:cNvPr id="837" name="Google Shape;837;p58">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838" name="Google Shape;838;p58">
            <a:hlinkClick action="ppaction://hlinksldjump" r:id="rId4"/>
          </p:cNvPr>
          <p:cNvPicPr preferRelativeResize="0"/>
          <p:nvPr/>
        </p:nvPicPr>
        <p:blipFill rotWithShape="1">
          <a:blip r:embed="rId5">
            <a:alphaModFix/>
          </a:blip>
          <a:srcRect b="941" l="0" r="0" t="941"/>
          <a:stretch/>
        </p:blipFill>
        <p:spPr>
          <a:xfrm>
            <a:off x="237300" y="550513"/>
            <a:ext cx="294878" cy="230099"/>
          </a:xfrm>
          <a:prstGeom prst="rect">
            <a:avLst/>
          </a:prstGeom>
          <a:noFill/>
          <a:ln>
            <a:noFill/>
          </a:ln>
        </p:spPr>
      </p:pic>
      <p:pic>
        <p:nvPicPr>
          <p:cNvPr id="839" name="Google Shape;839;p58">
            <a:hlinkClick action="ppaction://hlinkshowjump?jump=previousslide"/>
          </p:cNvPr>
          <p:cNvPicPr preferRelativeResize="0"/>
          <p:nvPr/>
        </p:nvPicPr>
        <p:blipFill>
          <a:blip r:embed="rId6">
            <a:alphaModFix/>
          </a:blip>
          <a:stretch>
            <a:fillRect/>
          </a:stretch>
        </p:blipFill>
        <p:spPr>
          <a:xfrm>
            <a:off x="237301" y="1181549"/>
            <a:ext cx="294875" cy="307964"/>
          </a:xfrm>
          <a:prstGeom prst="rect">
            <a:avLst/>
          </a:prstGeom>
          <a:noFill/>
          <a:ln>
            <a:noFill/>
          </a:ln>
        </p:spPr>
      </p:pic>
      <p:pic>
        <p:nvPicPr>
          <p:cNvPr id="840" name="Google Shape;840;p58">
            <a:hlinkClick action="ppaction://hlinkshowjump?jump=nextslide"/>
          </p:cNvPr>
          <p:cNvPicPr preferRelativeResize="0"/>
          <p:nvPr/>
        </p:nvPicPr>
        <p:blipFill>
          <a:blip r:embed="rId6">
            <a:alphaModFix/>
          </a:blip>
          <a:stretch>
            <a:fillRect/>
          </a:stretch>
        </p:blipFill>
        <p:spPr>
          <a:xfrm flipH="1">
            <a:off x="237301" y="3724924"/>
            <a:ext cx="294875" cy="307964"/>
          </a:xfrm>
          <a:prstGeom prst="rect">
            <a:avLst/>
          </a:prstGeom>
          <a:noFill/>
          <a:ln>
            <a:noFill/>
          </a:ln>
        </p:spPr>
      </p:pic>
      <p:pic>
        <p:nvPicPr>
          <p:cNvPr id="841" name="Google Shape;841;p58">
            <a:hlinkClick/>
          </p:cNvPr>
          <p:cNvPicPr preferRelativeResize="0"/>
          <p:nvPr/>
        </p:nvPicPr>
        <p:blipFill rotWithShape="1">
          <a:blip r:embed="rId7">
            <a:alphaModFix/>
          </a:blip>
          <a:srcRect b="0" l="396" r="396" t="0"/>
          <a:stretch/>
        </p:blipFill>
        <p:spPr>
          <a:xfrm>
            <a:off x="228050" y="4350525"/>
            <a:ext cx="302603" cy="307950"/>
          </a:xfrm>
          <a:prstGeom prst="rect">
            <a:avLst/>
          </a:prstGeom>
          <a:noFill/>
          <a:ln>
            <a:noFill/>
          </a:ln>
        </p:spPr>
      </p:pic>
      <p:sp>
        <p:nvSpPr>
          <p:cNvPr id="842" name="Google Shape;842;p58">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843" name="Google Shape;843;p58">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844" name="Google Shape;844;p58">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845" name="Google Shape;845;p58">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
        <p:nvSpPr>
          <p:cNvPr id="846" name="Google Shape;846;p58">
            <a:hlinkClick/>
          </p:cNvPr>
          <p:cNvSpPr txBox="1"/>
          <p:nvPr>
            <p:ph idx="5" type="subTitle"/>
          </p:nvPr>
        </p:nvSpPr>
        <p:spPr>
          <a:xfrm>
            <a:off x="3875575" y="1629152"/>
            <a:ext cx="2176500" cy="471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CSS Interno</a:t>
            </a:r>
            <a:endParaRPr/>
          </a:p>
        </p:txBody>
      </p:sp>
      <p:sp>
        <p:nvSpPr>
          <p:cNvPr id="847" name="Google Shape;847;p58">
            <a:hlinkClick/>
          </p:cNvPr>
          <p:cNvSpPr txBox="1"/>
          <p:nvPr>
            <p:ph idx="5" type="subTitle"/>
          </p:nvPr>
        </p:nvSpPr>
        <p:spPr>
          <a:xfrm>
            <a:off x="6421513" y="1629140"/>
            <a:ext cx="2176500" cy="471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CSS en Línea</a:t>
            </a:r>
            <a:endParaRPr/>
          </a:p>
        </p:txBody>
      </p:sp>
      <p:pic>
        <p:nvPicPr>
          <p:cNvPr id="848" name="Google Shape;848;p58"/>
          <p:cNvPicPr preferRelativeResize="0"/>
          <p:nvPr/>
        </p:nvPicPr>
        <p:blipFill>
          <a:blip r:embed="rId8">
            <a:alphaModFix/>
          </a:blip>
          <a:stretch>
            <a:fillRect/>
          </a:stretch>
        </p:blipFill>
        <p:spPr>
          <a:xfrm>
            <a:off x="921863" y="1908687"/>
            <a:ext cx="2896750" cy="2145000"/>
          </a:xfrm>
          <a:prstGeom prst="rect">
            <a:avLst/>
          </a:prstGeom>
          <a:noFill/>
          <a:ln>
            <a:noFill/>
          </a:ln>
        </p:spPr>
      </p:pic>
      <p:pic>
        <p:nvPicPr>
          <p:cNvPr id="849" name="Google Shape;849;p58"/>
          <p:cNvPicPr preferRelativeResize="0"/>
          <p:nvPr/>
        </p:nvPicPr>
        <p:blipFill>
          <a:blip r:embed="rId9">
            <a:alphaModFix/>
          </a:blip>
          <a:stretch>
            <a:fillRect/>
          </a:stretch>
        </p:blipFill>
        <p:spPr>
          <a:xfrm>
            <a:off x="6109050" y="1958338"/>
            <a:ext cx="2768747" cy="2045675"/>
          </a:xfrm>
          <a:prstGeom prst="rect">
            <a:avLst/>
          </a:prstGeom>
          <a:noFill/>
          <a:ln>
            <a:noFill/>
          </a:ln>
        </p:spPr>
      </p:pic>
      <p:pic>
        <p:nvPicPr>
          <p:cNvPr id="850" name="Google Shape;850;p58"/>
          <p:cNvPicPr preferRelativeResize="0"/>
          <p:nvPr/>
        </p:nvPicPr>
        <p:blipFill>
          <a:blip r:embed="rId10">
            <a:alphaModFix/>
          </a:blip>
          <a:stretch>
            <a:fillRect/>
          </a:stretch>
        </p:blipFill>
        <p:spPr>
          <a:xfrm>
            <a:off x="3678799" y="1958349"/>
            <a:ext cx="2430253" cy="2045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59"/>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s"/>
              <a:t>La Cascada de CSS - Reglas</a:t>
            </a:r>
            <a:endParaRPr/>
          </a:p>
        </p:txBody>
      </p:sp>
      <p:pic>
        <p:nvPicPr>
          <p:cNvPr id="856" name="Google Shape;856;p59">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857" name="Google Shape;857;p59">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858" name="Google Shape;858;p59">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859" name="Google Shape;859;p59">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860" name="Google Shape;860;p59">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861" name="Google Shape;861;p59">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862" name="Google Shape;862;p59">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863" name="Google Shape;863;p59">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864" name="Google Shape;864;p59">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pic>
        <p:nvPicPr>
          <p:cNvPr id="865" name="Google Shape;865;p59"/>
          <p:cNvPicPr preferRelativeResize="0"/>
          <p:nvPr/>
        </p:nvPicPr>
        <p:blipFill>
          <a:blip r:embed="rId7">
            <a:alphaModFix/>
          </a:blip>
          <a:stretch>
            <a:fillRect/>
          </a:stretch>
        </p:blipFill>
        <p:spPr>
          <a:xfrm>
            <a:off x="1198775" y="1636812"/>
            <a:ext cx="7281952" cy="24339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60"/>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Modelo de cajas (Box model)</a:t>
            </a:r>
            <a:endParaRPr/>
          </a:p>
        </p:txBody>
      </p:sp>
      <p:pic>
        <p:nvPicPr>
          <p:cNvPr id="871" name="Google Shape;871;p60">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872" name="Google Shape;872;p60">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873" name="Google Shape;873;p60">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874" name="Google Shape;874;p60">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875" name="Google Shape;875;p60">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876" name="Google Shape;876;p60">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877" name="Google Shape;877;p60">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878" name="Google Shape;878;p60">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879" name="Google Shape;879;p60">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pic>
        <p:nvPicPr>
          <p:cNvPr id="880" name="Google Shape;880;p60"/>
          <p:cNvPicPr preferRelativeResize="0"/>
          <p:nvPr/>
        </p:nvPicPr>
        <p:blipFill>
          <a:blip r:embed="rId7">
            <a:alphaModFix/>
          </a:blip>
          <a:stretch>
            <a:fillRect/>
          </a:stretch>
        </p:blipFill>
        <p:spPr>
          <a:xfrm>
            <a:off x="1477725" y="1505120"/>
            <a:ext cx="6915900" cy="269730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61"/>
          <p:cNvSpPr txBox="1"/>
          <p:nvPr>
            <p:ph type="ctrTitle"/>
          </p:nvPr>
        </p:nvSpPr>
        <p:spPr>
          <a:xfrm>
            <a:off x="2014500" y="1489500"/>
            <a:ext cx="5845800" cy="871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0" i="1" lang="es" sz="2800">
                <a:highlight>
                  <a:srgbClr val="FF6B65"/>
                </a:highlight>
              </a:rPr>
              <a:t>#</a:t>
            </a:r>
            <a:r>
              <a:rPr i="1" lang="es" sz="2800">
                <a:highlight>
                  <a:srgbClr val="FF6B65"/>
                </a:highlight>
              </a:rPr>
              <a:t>EJEMPLO!</a:t>
            </a:r>
            <a:endParaRPr i="1" sz="4000">
              <a:highlight>
                <a:srgbClr val="FF6B65"/>
              </a:highlight>
            </a:endParaRPr>
          </a:p>
        </p:txBody>
      </p:sp>
      <p:sp>
        <p:nvSpPr>
          <p:cNvPr id="886" name="Google Shape;886;p61"/>
          <p:cNvSpPr txBox="1"/>
          <p:nvPr>
            <p:ph idx="1" type="subTitle"/>
          </p:nvPr>
        </p:nvSpPr>
        <p:spPr>
          <a:xfrm>
            <a:off x="2720200" y="2456275"/>
            <a:ext cx="4725000" cy="665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sz="2500"/>
              <a:t>Veamos el Box model de diferentes etiquetas en la siguiente página!</a:t>
            </a:r>
            <a:endParaRPr sz="2500"/>
          </a:p>
        </p:txBody>
      </p:sp>
      <p:pic>
        <p:nvPicPr>
          <p:cNvPr id="887" name="Google Shape;887;p61">
            <a:hlinkClick/>
          </p:cNvPr>
          <p:cNvPicPr preferRelativeResize="0"/>
          <p:nvPr/>
        </p:nvPicPr>
        <p:blipFill rotWithShape="1">
          <a:blip r:embed="rId3">
            <a:alphaModFix/>
          </a:blip>
          <a:srcRect b="475" l="0" r="0" t="465"/>
          <a:stretch/>
        </p:blipFill>
        <p:spPr>
          <a:xfrm>
            <a:off x="7913825" y="645775"/>
            <a:ext cx="265550" cy="258850"/>
          </a:xfrm>
          <a:prstGeom prst="rect">
            <a:avLst/>
          </a:prstGeom>
          <a:noFill/>
          <a:ln>
            <a:noFill/>
          </a:ln>
        </p:spPr>
      </p:pic>
      <p:pic>
        <p:nvPicPr>
          <p:cNvPr id="888" name="Google Shape;888;p61">
            <a:hlinkClick action="ppaction://hlinksldjump" r:id="rId4"/>
          </p:cNvPr>
          <p:cNvPicPr preferRelativeResize="0"/>
          <p:nvPr/>
        </p:nvPicPr>
        <p:blipFill rotWithShape="1">
          <a:blip r:embed="rId5">
            <a:alphaModFix/>
          </a:blip>
          <a:srcRect b="941" l="0" r="0" t="941"/>
          <a:stretch/>
        </p:blipFill>
        <p:spPr>
          <a:xfrm>
            <a:off x="237300" y="550513"/>
            <a:ext cx="294878" cy="230099"/>
          </a:xfrm>
          <a:prstGeom prst="rect">
            <a:avLst/>
          </a:prstGeom>
          <a:noFill/>
          <a:ln>
            <a:noFill/>
          </a:ln>
        </p:spPr>
      </p:pic>
      <p:pic>
        <p:nvPicPr>
          <p:cNvPr id="889" name="Google Shape;889;p61">
            <a:hlinkClick action="ppaction://hlinkshowjump?jump=previousslide"/>
          </p:cNvPr>
          <p:cNvPicPr preferRelativeResize="0"/>
          <p:nvPr/>
        </p:nvPicPr>
        <p:blipFill>
          <a:blip r:embed="rId6">
            <a:alphaModFix/>
          </a:blip>
          <a:stretch>
            <a:fillRect/>
          </a:stretch>
        </p:blipFill>
        <p:spPr>
          <a:xfrm>
            <a:off x="237301" y="1181549"/>
            <a:ext cx="294875" cy="307964"/>
          </a:xfrm>
          <a:prstGeom prst="rect">
            <a:avLst/>
          </a:prstGeom>
          <a:noFill/>
          <a:ln>
            <a:noFill/>
          </a:ln>
        </p:spPr>
      </p:pic>
      <p:pic>
        <p:nvPicPr>
          <p:cNvPr id="890" name="Google Shape;890;p61">
            <a:hlinkClick action="ppaction://hlinkshowjump?jump=nextslide"/>
          </p:cNvPr>
          <p:cNvPicPr preferRelativeResize="0"/>
          <p:nvPr/>
        </p:nvPicPr>
        <p:blipFill>
          <a:blip r:embed="rId6">
            <a:alphaModFix/>
          </a:blip>
          <a:stretch>
            <a:fillRect/>
          </a:stretch>
        </p:blipFill>
        <p:spPr>
          <a:xfrm flipH="1">
            <a:off x="237301" y="3724924"/>
            <a:ext cx="294875" cy="307964"/>
          </a:xfrm>
          <a:prstGeom prst="rect">
            <a:avLst/>
          </a:prstGeom>
          <a:noFill/>
          <a:ln>
            <a:noFill/>
          </a:ln>
        </p:spPr>
      </p:pic>
      <p:pic>
        <p:nvPicPr>
          <p:cNvPr id="891" name="Google Shape;891;p61">
            <a:hlinkClick/>
          </p:cNvPr>
          <p:cNvPicPr preferRelativeResize="0"/>
          <p:nvPr/>
        </p:nvPicPr>
        <p:blipFill rotWithShape="1">
          <a:blip r:embed="rId7">
            <a:alphaModFix/>
          </a:blip>
          <a:srcRect b="0" l="396" r="396" t="0"/>
          <a:stretch/>
        </p:blipFill>
        <p:spPr>
          <a:xfrm>
            <a:off x="228050" y="4350525"/>
            <a:ext cx="302603" cy="307950"/>
          </a:xfrm>
          <a:prstGeom prst="rect">
            <a:avLst/>
          </a:prstGeom>
          <a:noFill/>
          <a:ln>
            <a:noFill/>
          </a:ln>
        </p:spPr>
      </p:pic>
      <p:sp>
        <p:nvSpPr>
          <p:cNvPr id="892" name="Google Shape;892;p61">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893" name="Google Shape;893;p61">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894" name="Google Shape;894;p61">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895" name="Google Shape;895;p61">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
        <p:nvSpPr>
          <p:cNvPr id="896" name="Google Shape;896;p61"/>
          <p:cNvSpPr txBox="1"/>
          <p:nvPr/>
        </p:nvSpPr>
        <p:spPr>
          <a:xfrm>
            <a:off x="2667250" y="3251300"/>
            <a:ext cx="48309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700">
                <a:latin typeface="Tajawal"/>
                <a:ea typeface="Tajawal"/>
                <a:cs typeface="Tajawal"/>
                <a:sym typeface="Tajawal"/>
              </a:rPr>
              <a:t>Página: Blog en </a:t>
            </a:r>
            <a:r>
              <a:rPr lang="es" sz="1700" u="sng">
                <a:solidFill>
                  <a:schemeClr val="hlink"/>
                </a:solidFill>
                <a:latin typeface="Tajawal"/>
                <a:ea typeface="Tajawal"/>
                <a:cs typeface="Tajawal"/>
                <a:sym typeface="Tajawal"/>
                <a:hlinkClick r:id="rId8"/>
              </a:rPr>
              <a:t>PureCSS.io</a:t>
            </a:r>
            <a:endParaRPr sz="1700">
              <a:latin typeface="Tajawal"/>
              <a:ea typeface="Tajawal"/>
              <a:cs typeface="Tajawal"/>
              <a:sym typeface="Tajaw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62"/>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Dividiendo nuestra página en secciones </a:t>
            </a:r>
            <a:endParaRPr/>
          </a:p>
        </p:txBody>
      </p:sp>
      <p:sp>
        <p:nvSpPr>
          <p:cNvPr id="902" name="Google Shape;902;p62"/>
          <p:cNvSpPr txBox="1"/>
          <p:nvPr/>
        </p:nvSpPr>
        <p:spPr>
          <a:xfrm>
            <a:off x="1082125" y="2048400"/>
            <a:ext cx="2400900" cy="1477500"/>
          </a:xfrm>
          <a:prstGeom prst="rect">
            <a:avLst/>
          </a:prstGeom>
          <a:noFill/>
          <a:ln>
            <a:noFill/>
          </a:ln>
        </p:spPr>
        <p:txBody>
          <a:bodyPr anchorCtr="0" anchor="t" bIns="91425" lIns="198000" spcFirstLastPara="1" rIns="162000" wrap="square" tIns="91425">
            <a:spAutoFit/>
          </a:bodyPr>
          <a:lstStyle/>
          <a:p>
            <a:pPr indent="0" lvl="0" marL="0" rtl="0" algn="l">
              <a:spcBef>
                <a:spcPts val="0"/>
              </a:spcBef>
              <a:spcAft>
                <a:spcPts val="0"/>
              </a:spcAft>
              <a:buNone/>
            </a:pPr>
            <a:r>
              <a:rPr lang="es"/>
              <a:t>Si inspeccionamos, dentro de su navegador, hay varias etiquetas. Estas solo dividen el contenido, pero no tienen semántica. </a:t>
            </a:r>
            <a:endParaRPr/>
          </a:p>
        </p:txBody>
      </p:sp>
      <p:pic>
        <p:nvPicPr>
          <p:cNvPr id="903" name="Google Shape;903;p62"/>
          <p:cNvPicPr preferRelativeResize="0"/>
          <p:nvPr/>
        </p:nvPicPr>
        <p:blipFill>
          <a:blip r:embed="rId3">
            <a:alphaModFix/>
          </a:blip>
          <a:stretch>
            <a:fillRect/>
          </a:stretch>
        </p:blipFill>
        <p:spPr>
          <a:xfrm>
            <a:off x="3646125" y="1364625"/>
            <a:ext cx="4757075" cy="285649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te Lovely Interface by Slidesgo">
  <a:themeElements>
    <a:clrScheme name="Simple Light">
      <a:dk1>
        <a:srgbClr val="595959"/>
      </a:dk1>
      <a:lt1>
        <a:srgbClr val="C2C2C2"/>
      </a:lt1>
      <a:dk2>
        <a:srgbClr val="595959"/>
      </a:dk2>
      <a:lt2>
        <a:srgbClr val="FFFFFF"/>
      </a:lt2>
      <a:accent1>
        <a:srgbClr val="B6D7A8"/>
      </a:accent1>
      <a:accent2>
        <a:srgbClr val="93C47D"/>
      </a:accent2>
      <a:accent3>
        <a:srgbClr val="FFFFFF"/>
      </a:accent3>
      <a:accent4>
        <a:srgbClr val="B6D7A8"/>
      </a:accent4>
      <a:accent5>
        <a:srgbClr val="6AA84F"/>
      </a:accent5>
      <a:accent6>
        <a:srgbClr val="FFFFFF"/>
      </a:accent6>
      <a:hlink>
        <a:srgbClr val="6AA8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te Lovely Interface by Slidesgo">
  <a:themeElements>
    <a:clrScheme name="Simple Light">
      <a:dk1>
        <a:srgbClr val="595959"/>
      </a:dk1>
      <a:lt1>
        <a:srgbClr val="C2C2C2"/>
      </a:lt1>
      <a:dk2>
        <a:srgbClr val="595959"/>
      </a:dk2>
      <a:lt2>
        <a:srgbClr val="FFFFFF"/>
      </a:lt2>
      <a:accent1>
        <a:srgbClr val="B6D7A8"/>
      </a:accent1>
      <a:accent2>
        <a:srgbClr val="93C47D"/>
      </a:accent2>
      <a:accent3>
        <a:srgbClr val="FFFFFF"/>
      </a:accent3>
      <a:accent4>
        <a:srgbClr val="B6D7A8"/>
      </a:accent4>
      <a:accent5>
        <a:srgbClr val="6AA84F"/>
      </a:accent5>
      <a:accent6>
        <a:srgbClr val="FFFFFF"/>
      </a:accent6>
      <a:hlink>
        <a:srgbClr val="6AA8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F9F35E55D2BD43AB0BF46A7F7C7208" ma:contentTypeVersion="12" ma:contentTypeDescription="Create a new document." ma:contentTypeScope="" ma:versionID="b586d549c08fb2c5ccac13ec35ca28f5">
  <xsd:schema xmlns:xsd="http://www.w3.org/2001/XMLSchema" xmlns:xs="http://www.w3.org/2001/XMLSchema" xmlns:p="http://schemas.microsoft.com/office/2006/metadata/properties" xmlns:ns2="3065d16d-8c0f-4d78-a5b7-1a85ab13f5a1" xmlns:ns3="68de436f-caba-42f4-9d44-8dd240517248" targetNamespace="http://schemas.microsoft.com/office/2006/metadata/properties" ma:root="true" ma:fieldsID="9aa87f6448cae2aec7bb63aa18e454f7" ns2:_="" ns3:_="">
    <xsd:import namespace="3065d16d-8c0f-4d78-a5b7-1a85ab13f5a1"/>
    <xsd:import namespace="68de436f-caba-42f4-9d44-8dd24051724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65d16d-8c0f-4d78-a5b7-1a85ab13f5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135f420e-76a7-4267-a51a-d48cf00ef832"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de436f-caba-42f4-9d44-8dd24051724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c9dcf2c-7d30-4277-860b-d180506e4ce4}" ma:internalName="TaxCatchAll" ma:showField="CatchAllData" ma:web="68de436f-caba-42f4-9d44-8dd240517248">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8de436f-caba-42f4-9d44-8dd240517248" xsi:nil="true"/>
    <lcf76f155ced4ddcb4097134ff3c332f xmlns="3065d16d-8c0f-4d78-a5b7-1a85ab13f5a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C6F8501-F672-4810-991A-1D1EC781D132}"/>
</file>

<file path=customXml/itemProps2.xml><?xml version="1.0" encoding="utf-8"?>
<ds:datastoreItem xmlns:ds="http://schemas.openxmlformats.org/officeDocument/2006/customXml" ds:itemID="{C4BFB11F-CFF8-4A62-8C1A-FA81548FD4FE}"/>
</file>

<file path=customXml/itemProps3.xml><?xml version="1.0" encoding="utf-8"?>
<ds:datastoreItem xmlns:ds="http://schemas.openxmlformats.org/officeDocument/2006/customXml" ds:itemID="{C63F1A2A-DC60-4D42-8906-C2BCCC1037D8}"/>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0x0101002BF9F35E55D2BD43AB0BF46A7F7C7208</vt:lpwstr>
  </property>
</Properties>
</file>