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aleway"/>
      <p:regular r:id="rId27"/>
      <p:bold r:id="rId28"/>
      <p:italic r:id="rId29"/>
      <p:boldItalic r:id="rId30"/>
    </p:embeddedFont>
    <p:embeddedFont>
      <p:font typeface="Raleway ExtraBold"/>
      <p:bold r:id="rId31"/>
      <p:boldItalic r:id="rId32"/>
    </p:embeddedFont>
    <p:embeddedFont>
      <p:font typeface="Lato"/>
      <p:regular r:id="rId33"/>
      <p:bold r:id="rId34"/>
      <p:italic r:id="rId35"/>
      <p:boldItalic r:id="rId36"/>
    </p:embeddedFont>
    <p:embeddedFont>
      <p:font typeface="Bebas Neue"/>
      <p:regular r:id="rId37"/>
    </p:embeddedFont>
    <p:embeddedFont>
      <p:font typeface="Tajawal Light"/>
      <p:regular r:id="rId38"/>
      <p:bold r:id="rId39"/>
    </p:embeddedFont>
    <p:embeddedFont>
      <p:font typeface="Raleway Black"/>
      <p:bold r:id="rId40"/>
      <p:boldItalic r:id="rId41"/>
    </p:embeddedFont>
    <p:embeddedFont>
      <p:font typeface="Tajawal"/>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3" Type="http://schemas.openxmlformats.org/officeDocument/2006/relationships/slide" Target="slides/slide9.xml"/><Relationship Id="rId39" Type="http://schemas.openxmlformats.org/officeDocument/2006/relationships/font" Target="fonts/TajawalLight-bold.fntdata"/><Relationship Id="rId18" Type="http://schemas.openxmlformats.org/officeDocument/2006/relationships/slide" Target="slides/slide14.xml"/><Relationship Id="rId42" Type="http://schemas.openxmlformats.org/officeDocument/2006/relationships/font" Target="fonts/Tajawal-regular.fntdata"/><Relationship Id="rId21" Type="http://schemas.openxmlformats.org/officeDocument/2006/relationships/slide" Target="slides/slide17.xml"/><Relationship Id="rId34" Type="http://schemas.openxmlformats.org/officeDocument/2006/relationships/font" Target="fonts/Lato-bold.fntdata"/><Relationship Id="rId7" Type="http://schemas.openxmlformats.org/officeDocument/2006/relationships/slide" Target="slides/slide3.xml"/><Relationship Id="rId2" Type="http://schemas.openxmlformats.org/officeDocument/2006/relationships/presProps" Target="presProps.xml"/><Relationship Id="rId29" Type="http://schemas.openxmlformats.org/officeDocument/2006/relationships/font" Target="fonts/Raleway-italic.fntdata"/><Relationship Id="rId16" Type="http://schemas.openxmlformats.org/officeDocument/2006/relationships/slide" Target="slides/slide12.xml"/><Relationship Id="rId40" Type="http://schemas.openxmlformats.org/officeDocument/2006/relationships/font" Target="fonts/RalewayBlack-bold.fntdata"/><Relationship Id="rId24" Type="http://schemas.openxmlformats.org/officeDocument/2006/relationships/slide" Target="slides/slide20.xml"/><Relationship Id="rId1" Type="http://schemas.openxmlformats.org/officeDocument/2006/relationships/theme" Target="theme/theme2.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font" Target="fonts/RalewayExtraBold-boldItalic.fntdata"/><Relationship Id="rId37" Type="http://schemas.openxmlformats.org/officeDocument/2006/relationships/font" Target="fonts/BebasNeue-regular.fntdata"/><Relationship Id="rId45" Type="http://schemas.openxmlformats.org/officeDocument/2006/relationships/customXml" Target="../customXml/item2.xml"/><Relationship Id="rId23" Type="http://schemas.openxmlformats.org/officeDocument/2006/relationships/slide" Target="slides/slide19.xml"/><Relationship Id="rId28" Type="http://schemas.openxmlformats.org/officeDocument/2006/relationships/font" Target="fonts/Raleway-bold.fntdata"/><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font" Target="fonts/Lato-boldItalic.fntdata"/><Relationship Id="rId31" Type="http://schemas.openxmlformats.org/officeDocument/2006/relationships/font" Target="fonts/RalewayExtraBold-bold.fntdata"/><Relationship Id="rId10" Type="http://schemas.openxmlformats.org/officeDocument/2006/relationships/slide" Target="slides/slide6.xml"/><Relationship Id="rId19" Type="http://schemas.openxmlformats.org/officeDocument/2006/relationships/slide" Target="slides/slide15.xml"/><Relationship Id="rId44" Type="http://schemas.openxmlformats.org/officeDocument/2006/relationships/customXml" Target="../customXml/item1.xml"/><Relationship Id="rId22" Type="http://schemas.openxmlformats.org/officeDocument/2006/relationships/slide" Target="slides/slide18.xml"/><Relationship Id="rId43" Type="http://schemas.openxmlformats.org/officeDocument/2006/relationships/font" Target="fonts/Tajawal-bold.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Raleway-regular.fntdata"/><Relationship Id="rId30" Type="http://schemas.openxmlformats.org/officeDocument/2006/relationships/font" Target="fonts/Raleway-boldItalic.fntdata"/><Relationship Id="rId35" Type="http://schemas.openxmlformats.org/officeDocument/2006/relationships/font" Target="fonts/Lato-italic.fntdata"/><Relationship Id="rId14" Type="http://schemas.openxmlformats.org/officeDocument/2006/relationships/slide" Target="slides/slide10.xml"/><Relationship Id="rId8" Type="http://schemas.openxmlformats.org/officeDocument/2006/relationships/slide" Target="slides/slide4.xml"/><Relationship Id="rId3" Type="http://schemas.openxmlformats.org/officeDocument/2006/relationships/slideMaster" Target="slideMasters/slideMaster1.xml"/><Relationship Id="rId25" Type="http://schemas.openxmlformats.org/officeDocument/2006/relationships/slide" Target="slides/slide21.xml"/><Relationship Id="rId33" Type="http://schemas.openxmlformats.org/officeDocument/2006/relationships/font" Target="fonts/Lato-regular.fntdata"/><Relationship Id="rId12" Type="http://schemas.openxmlformats.org/officeDocument/2006/relationships/slide" Target="slides/slide8.xml"/><Relationship Id="rId17" Type="http://schemas.openxmlformats.org/officeDocument/2006/relationships/slide" Target="slides/slide13.xml"/><Relationship Id="rId38" Type="http://schemas.openxmlformats.org/officeDocument/2006/relationships/font" Target="fonts/TajawalLight-regular.fntdata"/><Relationship Id="rId46" Type="http://schemas.openxmlformats.org/officeDocument/2006/relationships/customXml" Target="../customXml/item3.xml"/><Relationship Id="rId20" Type="http://schemas.openxmlformats.org/officeDocument/2006/relationships/slide" Target="slides/slide16.xml"/><Relationship Id="rId41" Type="http://schemas.openxmlformats.org/officeDocument/2006/relationships/font" Target="fonts/Raleway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ad6b5bf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ad6b5bf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e128e55527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e128e55527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e0ae6111f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e0ae6111f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e0ae6111f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e0ae6111f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e0ae6111f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e0ae6111f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e0ae6111f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e0ae6111f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e128e55527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e128e55527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e0ae6111f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e0ae6111f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e0ae6111f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e0ae6111f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201ccadfa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201ccadfa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e201ccadfa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e201ccadfa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e0fc74cb3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e0fc74cb3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e201ccadfa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e201ccadfa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e0ae6111f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e0ae6111f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e0ae6111f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e0ae6111f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201ccadfa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201ccadfa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201ccadfa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201ccadfa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e1bb088f5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e1bb088f5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1bb088f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1bb088f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e128e5552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e128e5552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128e5552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e128e5552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128e5552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e128e5552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 name="Google Shape;10;p2"/>
          <p:cNvGrpSpPr/>
          <p:nvPr/>
        </p:nvGrpSpPr>
        <p:grpSpPr>
          <a:xfrm>
            <a:off x="1185100" y="540000"/>
            <a:ext cx="6773700" cy="4063500"/>
            <a:chOff x="1185100" y="540000"/>
            <a:chExt cx="6773700" cy="4063500"/>
          </a:xfrm>
        </p:grpSpPr>
        <p:sp>
          <p:nvSpPr>
            <p:cNvPr id="11" name="Google Shape;11;p2"/>
            <p:cNvSpPr/>
            <p:nvPr/>
          </p:nvSpPr>
          <p:spPr>
            <a:xfrm>
              <a:off x="1185100" y="996900"/>
              <a:ext cx="6773700" cy="3606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185100" y="540000"/>
              <a:ext cx="67737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470700" y="5400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lvl1pPr lvl="0" algn="ctr">
              <a:spcBef>
                <a:spcPts val="0"/>
              </a:spcBef>
              <a:spcAft>
                <a:spcPts val="0"/>
              </a:spcAft>
              <a:buClr>
                <a:schemeClr val="dk2"/>
              </a:buClr>
              <a:buSzPts val="5200"/>
              <a:buNone/>
              <a:defRPr sz="5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5" name="Shape 145"/>
        <p:cNvGrpSpPr/>
        <p:nvPr/>
      </p:nvGrpSpPr>
      <p:grpSpPr>
        <a:xfrm>
          <a:off x="0" y="0"/>
          <a:ext cx="0" cy="0"/>
          <a:chOff x="0" y="0"/>
          <a:chExt cx="0" cy="0"/>
        </a:xfrm>
      </p:grpSpPr>
      <p:pic>
        <p:nvPicPr>
          <p:cNvPr id="146" name="Google Shape;146;p1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47" name="Google Shape;147;p11"/>
          <p:cNvGrpSpPr/>
          <p:nvPr/>
        </p:nvGrpSpPr>
        <p:grpSpPr>
          <a:xfrm>
            <a:off x="931900" y="379200"/>
            <a:ext cx="7939200" cy="4385100"/>
            <a:chOff x="931900" y="379200"/>
            <a:chExt cx="7939200" cy="4385100"/>
          </a:xfrm>
        </p:grpSpPr>
        <p:sp>
          <p:nvSpPr>
            <p:cNvPr id="148" name="Google Shape;148;p11"/>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1"/>
          <p:cNvSpPr txBox="1"/>
          <p:nvPr>
            <p:ph hasCustomPrompt="1" type="title"/>
          </p:nvPr>
        </p:nvSpPr>
        <p:spPr>
          <a:xfrm>
            <a:off x="1729300" y="1834300"/>
            <a:ext cx="6344400" cy="989400"/>
          </a:xfrm>
          <a:prstGeom prst="rect">
            <a:avLst/>
          </a:prstGeom>
        </p:spPr>
        <p:txBody>
          <a:bodyPr anchorCtr="0" anchor="ctr" bIns="0" lIns="0" spcFirstLastPara="1" rIns="0" wrap="square" tIns="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52" name="Google Shape;152;p11"/>
          <p:cNvSpPr txBox="1"/>
          <p:nvPr>
            <p:ph idx="1" type="subTitle"/>
          </p:nvPr>
        </p:nvSpPr>
        <p:spPr>
          <a:xfrm>
            <a:off x="2971650" y="4106525"/>
            <a:ext cx="38598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3" name="Google Shape;153;p1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4" name="Google Shape;154;p1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5" name="Google Shape;155;p1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6" name="Google Shape;156;p1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7" name="Google Shape;157;p11">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8" name="Google Shape;158;p1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59" name="Google Shape;159;p1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60" name="Google Shape;160;p11">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rgbClr val="000000"/>
        </a:solidFill>
      </p:bgPr>
    </p:bg>
    <p:spTree>
      <p:nvGrpSpPr>
        <p:cNvPr id="162" name="Shape 1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63" name="Shape 163"/>
        <p:cNvGrpSpPr/>
        <p:nvPr/>
      </p:nvGrpSpPr>
      <p:grpSpPr>
        <a:xfrm>
          <a:off x="0" y="0"/>
          <a:ext cx="0" cy="0"/>
          <a:chOff x="0" y="0"/>
          <a:chExt cx="0" cy="0"/>
        </a:xfrm>
      </p:grpSpPr>
      <p:pic>
        <p:nvPicPr>
          <p:cNvPr id="164" name="Google Shape;164;p1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65" name="Google Shape;165;p14"/>
          <p:cNvGrpSpPr/>
          <p:nvPr/>
        </p:nvGrpSpPr>
        <p:grpSpPr>
          <a:xfrm>
            <a:off x="931900" y="379200"/>
            <a:ext cx="7939200" cy="4385100"/>
            <a:chOff x="931900" y="379200"/>
            <a:chExt cx="7939200" cy="4385100"/>
          </a:xfrm>
        </p:grpSpPr>
        <p:sp>
          <p:nvSpPr>
            <p:cNvPr id="166" name="Google Shape;166;p1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1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4"/>
          <p:cNvSpPr txBox="1"/>
          <p:nvPr>
            <p:ph idx="1" type="subTitle"/>
          </p:nvPr>
        </p:nvSpPr>
        <p:spPr>
          <a:xfrm>
            <a:off x="1816375" y="1591475"/>
            <a:ext cx="6154200" cy="2603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600"/>
              <a:buChar char="●"/>
              <a:defRPr/>
            </a:lvl1pPr>
            <a:lvl2pPr lvl="1" rtl="0" algn="ctr">
              <a:lnSpc>
                <a:spcPct val="100000"/>
              </a:lnSpc>
              <a:spcBef>
                <a:spcPts val="0"/>
              </a:spcBef>
              <a:spcAft>
                <a:spcPts val="0"/>
              </a:spcAft>
              <a:buSzPts val="1600"/>
              <a:buChar char="○"/>
              <a:defRPr/>
            </a:lvl2pPr>
            <a:lvl3pPr lvl="2" rtl="0" algn="ctr">
              <a:lnSpc>
                <a:spcPct val="100000"/>
              </a:lnSpc>
              <a:spcBef>
                <a:spcPts val="0"/>
              </a:spcBef>
              <a:spcAft>
                <a:spcPts val="0"/>
              </a:spcAft>
              <a:buSzPts val="1600"/>
              <a:buChar char="■"/>
              <a:defRPr/>
            </a:lvl3pPr>
            <a:lvl4pPr lvl="3" rtl="0" algn="ctr">
              <a:lnSpc>
                <a:spcPct val="100000"/>
              </a:lnSpc>
              <a:spcBef>
                <a:spcPts val="0"/>
              </a:spcBef>
              <a:spcAft>
                <a:spcPts val="0"/>
              </a:spcAft>
              <a:buSzPts val="1600"/>
              <a:buChar char="●"/>
              <a:defRPr/>
            </a:lvl4pPr>
            <a:lvl5pPr lvl="4" rtl="0" algn="ctr">
              <a:lnSpc>
                <a:spcPct val="100000"/>
              </a:lnSpc>
              <a:spcBef>
                <a:spcPts val="0"/>
              </a:spcBef>
              <a:spcAft>
                <a:spcPts val="0"/>
              </a:spcAft>
              <a:buSzPts val="1600"/>
              <a:buChar char="○"/>
              <a:defRPr/>
            </a:lvl5pPr>
            <a:lvl6pPr lvl="5" rtl="0" algn="ctr">
              <a:lnSpc>
                <a:spcPct val="100000"/>
              </a:lnSpc>
              <a:spcBef>
                <a:spcPts val="0"/>
              </a:spcBef>
              <a:spcAft>
                <a:spcPts val="0"/>
              </a:spcAft>
              <a:buSzPts val="1600"/>
              <a:buChar char="■"/>
              <a:defRPr/>
            </a:lvl6pPr>
            <a:lvl7pPr lvl="6" rtl="0" algn="ctr">
              <a:lnSpc>
                <a:spcPct val="100000"/>
              </a:lnSpc>
              <a:spcBef>
                <a:spcPts val="0"/>
              </a:spcBef>
              <a:spcAft>
                <a:spcPts val="0"/>
              </a:spcAft>
              <a:buSzPts val="1600"/>
              <a:buChar char="●"/>
              <a:defRPr/>
            </a:lvl7pPr>
            <a:lvl8pPr lvl="7" rtl="0" algn="ctr">
              <a:lnSpc>
                <a:spcPct val="100000"/>
              </a:lnSpc>
              <a:spcBef>
                <a:spcPts val="0"/>
              </a:spcBef>
              <a:spcAft>
                <a:spcPts val="0"/>
              </a:spcAft>
              <a:buSzPts val="1600"/>
              <a:buChar char="○"/>
              <a:defRPr/>
            </a:lvl8pPr>
            <a:lvl9pPr lvl="8" rtl="0" algn="ctr">
              <a:lnSpc>
                <a:spcPct val="100000"/>
              </a:lnSpc>
              <a:spcBef>
                <a:spcPts val="0"/>
              </a:spcBef>
              <a:spcAft>
                <a:spcPts val="0"/>
              </a:spcAft>
              <a:buSzPts val="1600"/>
              <a:buChar char="■"/>
              <a:defRPr/>
            </a:lvl9pPr>
          </a:lstStyle>
          <a:p/>
        </p:txBody>
      </p:sp>
      <p:sp>
        <p:nvSpPr>
          <p:cNvPr id="171" name="Google Shape;171;p14">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2" name="Google Shape;172;p14">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3" name="Google Shape;173;p14">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4" name="Google Shape;174;p14">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5" name="Google Shape;175;p14">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6" name="Google Shape;176;p14">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7" name="Google Shape;177;p14">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8" name="Google Shape;178;p14">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9" name="Shape 179"/>
        <p:cNvGrpSpPr/>
        <p:nvPr/>
      </p:nvGrpSpPr>
      <p:grpSpPr>
        <a:xfrm>
          <a:off x="0" y="0"/>
          <a:ext cx="0" cy="0"/>
          <a:chOff x="0" y="0"/>
          <a:chExt cx="0" cy="0"/>
        </a:xfrm>
      </p:grpSpPr>
      <p:pic>
        <p:nvPicPr>
          <p:cNvPr id="180" name="Google Shape;180;p1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1" name="Google Shape;181;p15"/>
          <p:cNvGrpSpPr/>
          <p:nvPr/>
        </p:nvGrpSpPr>
        <p:grpSpPr>
          <a:xfrm>
            <a:off x="931900" y="379200"/>
            <a:ext cx="7939200" cy="4385100"/>
            <a:chOff x="931900" y="379200"/>
            <a:chExt cx="7939200" cy="4385100"/>
          </a:xfrm>
        </p:grpSpPr>
        <p:sp>
          <p:nvSpPr>
            <p:cNvPr id="182" name="Google Shape;182;p15"/>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5"/>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6" name="Google Shape;186;p15"/>
          <p:cNvSpPr txBox="1"/>
          <p:nvPr>
            <p:ph idx="1" type="subTitle"/>
          </p:nvPr>
        </p:nvSpPr>
        <p:spPr>
          <a:xfrm>
            <a:off x="18145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7" name="Google Shape;187;p15"/>
          <p:cNvSpPr txBox="1"/>
          <p:nvPr>
            <p:ph idx="2" type="subTitle"/>
          </p:nvPr>
        </p:nvSpPr>
        <p:spPr>
          <a:xfrm>
            <a:off x="18146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8" name="Google Shape;188;p15"/>
          <p:cNvSpPr txBox="1"/>
          <p:nvPr>
            <p:ph idx="3" type="subTitle"/>
          </p:nvPr>
        </p:nvSpPr>
        <p:spPr>
          <a:xfrm>
            <a:off x="58118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9" name="Google Shape;189;p15"/>
          <p:cNvSpPr txBox="1"/>
          <p:nvPr>
            <p:ph idx="4" type="subTitle"/>
          </p:nvPr>
        </p:nvSpPr>
        <p:spPr>
          <a:xfrm>
            <a:off x="58119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0" name="Google Shape;190;p15">
            <a:hlinkClick/>
          </p:cNvPr>
          <p:cNvSpPr txBox="1"/>
          <p:nvPr>
            <p:ph idx="5" type="subTitle"/>
          </p:nvPr>
        </p:nvSpPr>
        <p:spPr>
          <a:xfrm>
            <a:off x="18145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1" name="Google Shape;191;p15"/>
          <p:cNvSpPr txBox="1"/>
          <p:nvPr>
            <p:ph idx="6" type="subTitle"/>
          </p:nvPr>
        </p:nvSpPr>
        <p:spPr>
          <a:xfrm>
            <a:off x="18146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2" name="Google Shape;192;p15"/>
          <p:cNvSpPr txBox="1"/>
          <p:nvPr>
            <p:ph idx="7" type="subTitle"/>
          </p:nvPr>
        </p:nvSpPr>
        <p:spPr>
          <a:xfrm>
            <a:off x="58118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3" name="Google Shape;193;p15"/>
          <p:cNvSpPr txBox="1"/>
          <p:nvPr>
            <p:ph idx="8" type="subTitle"/>
          </p:nvPr>
        </p:nvSpPr>
        <p:spPr>
          <a:xfrm>
            <a:off x="58119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4" name="Google Shape;194;p15">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5" name="Google Shape;195;p15">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6" name="Google Shape;196;p15">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7" name="Google Shape;197;p15">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8" name="Google Shape;198;p15">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9" name="Google Shape;199;p15">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00" name="Google Shape;200;p15">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01" name="Google Shape;201;p15">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02" name="Shape 202"/>
        <p:cNvGrpSpPr/>
        <p:nvPr/>
      </p:nvGrpSpPr>
      <p:grpSpPr>
        <a:xfrm>
          <a:off x="0" y="0"/>
          <a:ext cx="0" cy="0"/>
          <a:chOff x="0" y="0"/>
          <a:chExt cx="0" cy="0"/>
        </a:xfrm>
      </p:grpSpPr>
      <p:pic>
        <p:nvPicPr>
          <p:cNvPr id="203" name="Google Shape;203;p1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04" name="Google Shape;204;p16"/>
          <p:cNvGrpSpPr/>
          <p:nvPr/>
        </p:nvGrpSpPr>
        <p:grpSpPr>
          <a:xfrm>
            <a:off x="1954088" y="379200"/>
            <a:ext cx="5894825" cy="4385100"/>
            <a:chOff x="1954088" y="379200"/>
            <a:chExt cx="5894825" cy="4385100"/>
          </a:xfrm>
        </p:grpSpPr>
        <p:sp>
          <p:nvSpPr>
            <p:cNvPr id="205" name="Google Shape;205;p16"/>
            <p:cNvSpPr/>
            <p:nvPr/>
          </p:nvSpPr>
          <p:spPr>
            <a:xfrm>
              <a:off x="1954100" y="836100"/>
              <a:ext cx="5894700" cy="39282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7360813" y="3792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1954088" y="379200"/>
              <a:ext cx="54066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16"/>
          <p:cNvSpPr txBox="1"/>
          <p:nvPr>
            <p:ph type="title"/>
          </p:nvPr>
        </p:nvSpPr>
        <p:spPr>
          <a:xfrm>
            <a:off x="2473162" y="3385525"/>
            <a:ext cx="4856700" cy="5727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Raleway ExtraBold"/>
              <a:buNone/>
              <a:defRPr sz="1600">
                <a:latin typeface="Raleway ExtraBold"/>
                <a:ea typeface="Raleway ExtraBold"/>
                <a:cs typeface="Raleway ExtraBold"/>
                <a:sym typeface="Raleway ExtraBold"/>
              </a:defRPr>
            </a:lvl1pPr>
            <a:lvl2pPr lvl="1" rtl="0">
              <a:spcBef>
                <a:spcPts val="0"/>
              </a:spcBef>
              <a:spcAft>
                <a:spcPts val="0"/>
              </a:spcAft>
              <a:buSzPts val="1600"/>
              <a:buNone/>
              <a:defRPr sz="1600">
                <a:latin typeface="Tajawal"/>
                <a:ea typeface="Tajawal"/>
                <a:cs typeface="Tajawal"/>
                <a:sym typeface="Tajawal"/>
              </a:defRPr>
            </a:lvl2pPr>
            <a:lvl3pPr lvl="2" rtl="0">
              <a:spcBef>
                <a:spcPts val="0"/>
              </a:spcBef>
              <a:spcAft>
                <a:spcPts val="0"/>
              </a:spcAft>
              <a:buSzPts val="1600"/>
              <a:buNone/>
              <a:defRPr sz="1600">
                <a:latin typeface="Tajawal"/>
                <a:ea typeface="Tajawal"/>
                <a:cs typeface="Tajawal"/>
                <a:sym typeface="Tajawal"/>
              </a:defRPr>
            </a:lvl3pPr>
            <a:lvl4pPr lvl="3" rtl="0">
              <a:spcBef>
                <a:spcPts val="0"/>
              </a:spcBef>
              <a:spcAft>
                <a:spcPts val="0"/>
              </a:spcAft>
              <a:buSzPts val="1600"/>
              <a:buNone/>
              <a:defRPr sz="1600">
                <a:latin typeface="Tajawal"/>
                <a:ea typeface="Tajawal"/>
                <a:cs typeface="Tajawal"/>
                <a:sym typeface="Tajawal"/>
              </a:defRPr>
            </a:lvl4pPr>
            <a:lvl5pPr lvl="4" rtl="0">
              <a:spcBef>
                <a:spcPts val="0"/>
              </a:spcBef>
              <a:spcAft>
                <a:spcPts val="0"/>
              </a:spcAft>
              <a:buSzPts val="1600"/>
              <a:buNone/>
              <a:defRPr sz="1600">
                <a:latin typeface="Tajawal"/>
                <a:ea typeface="Tajawal"/>
                <a:cs typeface="Tajawal"/>
                <a:sym typeface="Tajawal"/>
              </a:defRPr>
            </a:lvl5pPr>
            <a:lvl6pPr lvl="5" rtl="0">
              <a:spcBef>
                <a:spcPts val="0"/>
              </a:spcBef>
              <a:spcAft>
                <a:spcPts val="0"/>
              </a:spcAft>
              <a:buSzPts val="1600"/>
              <a:buNone/>
              <a:defRPr sz="1600">
                <a:latin typeface="Tajawal"/>
                <a:ea typeface="Tajawal"/>
                <a:cs typeface="Tajawal"/>
                <a:sym typeface="Tajawal"/>
              </a:defRPr>
            </a:lvl6pPr>
            <a:lvl7pPr lvl="6" rtl="0">
              <a:spcBef>
                <a:spcPts val="0"/>
              </a:spcBef>
              <a:spcAft>
                <a:spcPts val="0"/>
              </a:spcAft>
              <a:buSzPts val="1600"/>
              <a:buNone/>
              <a:defRPr sz="1600">
                <a:latin typeface="Tajawal"/>
                <a:ea typeface="Tajawal"/>
                <a:cs typeface="Tajawal"/>
                <a:sym typeface="Tajawal"/>
              </a:defRPr>
            </a:lvl7pPr>
            <a:lvl8pPr lvl="7" rtl="0">
              <a:spcBef>
                <a:spcPts val="0"/>
              </a:spcBef>
              <a:spcAft>
                <a:spcPts val="0"/>
              </a:spcAft>
              <a:buSzPts val="1600"/>
              <a:buNone/>
              <a:defRPr sz="1600">
                <a:latin typeface="Tajawal"/>
                <a:ea typeface="Tajawal"/>
                <a:cs typeface="Tajawal"/>
                <a:sym typeface="Tajawal"/>
              </a:defRPr>
            </a:lvl8pPr>
            <a:lvl9pPr lvl="8" rtl="0">
              <a:spcBef>
                <a:spcPts val="0"/>
              </a:spcBef>
              <a:spcAft>
                <a:spcPts val="0"/>
              </a:spcAft>
              <a:buSzPts val="1600"/>
              <a:buNone/>
              <a:defRPr sz="1600">
                <a:latin typeface="Tajawal"/>
                <a:ea typeface="Tajawal"/>
                <a:cs typeface="Tajawal"/>
                <a:sym typeface="Tajawal"/>
              </a:defRPr>
            </a:lvl9pPr>
          </a:lstStyle>
          <a:p/>
        </p:txBody>
      </p:sp>
      <p:sp>
        <p:nvSpPr>
          <p:cNvPr id="209" name="Google Shape;209;p16"/>
          <p:cNvSpPr txBox="1"/>
          <p:nvPr>
            <p:ph idx="2" type="title"/>
          </p:nvPr>
        </p:nvSpPr>
        <p:spPr>
          <a:xfrm>
            <a:off x="2473174" y="2088475"/>
            <a:ext cx="4856700" cy="12945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Tajawal"/>
              <a:buNone/>
              <a:defRPr sz="2300">
                <a:solidFill>
                  <a:schemeClr val="dk2"/>
                </a:solidFill>
                <a:latin typeface="Tajawal"/>
                <a:ea typeface="Tajawal"/>
                <a:cs typeface="Tajawal"/>
                <a:sym typeface="Tajawal"/>
              </a:defRPr>
            </a:lvl1pPr>
            <a:lvl2pPr lvl="1" rtl="0">
              <a:spcBef>
                <a:spcPts val="0"/>
              </a:spcBef>
              <a:spcAft>
                <a:spcPts val="0"/>
              </a:spcAft>
              <a:buSzPts val="1600"/>
              <a:buFont typeface="Tajawal"/>
              <a:buNone/>
              <a:defRPr sz="1600">
                <a:latin typeface="Tajawal"/>
                <a:ea typeface="Tajawal"/>
                <a:cs typeface="Tajawal"/>
                <a:sym typeface="Tajawal"/>
              </a:defRPr>
            </a:lvl2pPr>
            <a:lvl3pPr lvl="2" rtl="0">
              <a:spcBef>
                <a:spcPts val="0"/>
              </a:spcBef>
              <a:spcAft>
                <a:spcPts val="0"/>
              </a:spcAft>
              <a:buSzPts val="1600"/>
              <a:buFont typeface="Tajawal"/>
              <a:buNone/>
              <a:defRPr sz="1600">
                <a:latin typeface="Tajawal"/>
                <a:ea typeface="Tajawal"/>
                <a:cs typeface="Tajawal"/>
                <a:sym typeface="Tajawal"/>
              </a:defRPr>
            </a:lvl3pPr>
            <a:lvl4pPr lvl="3" rtl="0">
              <a:spcBef>
                <a:spcPts val="0"/>
              </a:spcBef>
              <a:spcAft>
                <a:spcPts val="0"/>
              </a:spcAft>
              <a:buSzPts val="1600"/>
              <a:buFont typeface="Tajawal"/>
              <a:buNone/>
              <a:defRPr sz="1600">
                <a:latin typeface="Tajawal"/>
                <a:ea typeface="Tajawal"/>
                <a:cs typeface="Tajawal"/>
                <a:sym typeface="Tajawal"/>
              </a:defRPr>
            </a:lvl4pPr>
            <a:lvl5pPr lvl="4" rtl="0">
              <a:spcBef>
                <a:spcPts val="0"/>
              </a:spcBef>
              <a:spcAft>
                <a:spcPts val="0"/>
              </a:spcAft>
              <a:buSzPts val="1600"/>
              <a:buFont typeface="Tajawal"/>
              <a:buNone/>
              <a:defRPr sz="1600">
                <a:latin typeface="Tajawal"/>
                <a:ea typeface="Tajawal"/>
                <a:cs typeface="Tajawal"/>
                <a:sym typeface="Tajawal"/>
              </a:defRPr>
            </a:lvl5pPr>
            <a:lvl6pPr lvl="5" rtl="0">
              <a:spcBef>
                <a:spcPts val="0"/>
              </a:spcBef>
              <a:spcAft>
                <a:spcPts val="0"/>
              </a:spcAft>
              <a:buSzPts val="1600"/>
              <a:buFont typeface="Tajawal"/>
              <a:buNone/>
              <a:defRPr sz="1600">
                <a:latin typeface="Tajawal"/>
                <a:ea typeface="Tajawal"/>
                <a:cs typeface="Tajawal"/>
                <a:sym typeface="Tajawal"/>
              </a:defRPr>
            </a:lvl6pPr>
            <a:lvl7pPr lvl="6" rtl="0">
              <a:spcBef>
                <a:spcPts val="0"/>
              </a:spcBef>
              <a:spcAft>
                <a:spcPts val="0"/>
              </a:spcAft>
              <a:buSzPts val="1600"/>
              <a:buFont typeface="Tajawal"/>
              <a:buNone/>
              <a:defRPr sz="1600">
                <a:latin typeface="Tajawal"/>
                <a:ea typeface="Tajawal"/>
                <a:cs typeface="Tajawal"/>
                <a:sym typeface="Tajawal"/>
              </a:defRPr>
            </a:lvl7pPr>
            <a:lvl8pPr lvl="7" rtl="0">
              <a:spcBef>
                <a:spcPts val="0"/>
              </a:spcBef>
              <a:spcAft>
                <a:spcPts val="0"/>
              </a:spcAft>
              <a:buSzPts val="1600"/>
              <a:buFont typeface="Tajawal"/>
              <a:buNone/>
              <a:defRPr sz="1600">
                <a:latin typeface="Tajawal"/>
                <a:ea typeface="Tajawal"/>
                <a:cs typeface="Tajawal"/>
                <a:sym typeface="Tajawal"/>
              </a:defRPr>
            </a:lvl8pPr>
            <a:lvl9pPr lvl="8" rtl="0">
              <a:spcBef>
                <a:spcPts val="0"/>
              </a:spcBef>
              <a:spcAft>
                <a:spcPts val="0"/>
              </a:spcAft>
              <a:buSzPts val="1600"/>
              <a:buFont typeface="Tajawal"/>
              <a:buNone/>
              <a:defRPr sz="1600">
                <a:latin typeface="Tajawal"/>
                <a:ea typeface="Tajawal"/>
                <a:cs typeface="Tajawal"/>
                <a:sym typeface="Tajawal"/>
              </a:defRPr>
            </a:lvl9pPr>
          </a:lstStyle>
          <a:p/>
        </p:txBody>
      </p:sp>
      <p:sp>
        <p:nvSpPr>
          <p:cNvPr id="210" name="Google Shape;210;p16">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1" name="Google Shape;211;p16">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2" name="Google Shape;212;p16">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3" name="Google Shape;213;p16">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4" name="Google Shape;214;p16">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5" name="Google Shape;215;p16">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6" name="Google Shape;216;p16">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7" name="Google Shape;217;p16">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18" name="Shape 218"/>
        <p:cNvGrpSpPr/>
        <p:nvPr/>
      </p:nvGrpSpPr>
      <p:grpSpPr>
        <a:xfrm>
          <a:off x="0" y="0"/>
          <a:ext cx="0" cy="0"/>
          <a:chOff x="0" y="0"/>
          <a:chExt cx="0" cy="0"/>
        </a:xfrm>
      </p:grpSpPr>
      <p:pic>
        <p:nvPicPr>
          <p:cNvPr id="219" name="Google Shape;219;p1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20" name="Google Shape;220;p17"/>
          <p:cNvGrpSpPr/>
          <p:nvPr/>
        </p:nvGrpSpPr>
        <p:grpSpPr>
          <a:xfrm>
            <a:off x="931900" y="379200"/>
            <a:ext cx="7939200" cy="4385100"/>
            <a:chOff x="931900" y="379200"/>
            <a:chExt cx="7939200" cy="4385100"/>
          </a:xfrm>
        </p:grpSpPr>
        <p:sp>
          <p:nvSpPr>
            <p:cNvPr id="221" name="Google Shape;221;p17"/>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17"/>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25" name="Google Shape;225;p17"/>
          <p:cNvSpPr txBox="1"/>
          <p:nvPr>
            <p:ph idx="1" type="subTitle"/>
          </p:nvPr>
        </p:nvSpPr>
        <p:spPr>
          <a:xfrm>
            <a:off x="145117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6" name="Google Shape;226;p17"/>
          <p:cNvSpPr txBox="1"/>
          <p:nvPr>
            <p:ph idx="2" type="subTitle"/>
          </p:nvPr>
        </p:nvSpPr>
        <p:spPr>
          <a:xfrm>
            <a:off x="145117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7" name="Google Shape;227;p17"/>
          <p:cNvSpPr txBox="1"/>
          <p:nvPr>
            <p:ph idx="3" type="subTitle"/>
          </p:nvPr>
        </p:nvSpPr>
        <p:spPr>
          <a:xfrm>
            <a:off x="645782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8" name="Google Shape;228;p17"/>
          <p:cNvSpPr txBox="1"/>
          <p:nvPr>
            <p:ph idx="4" type="subTitle"/>
          </p:nvPr>
        </p:nvSpPr>
        <p:spPr>
          <a:xfrm>
            <a:off x="645782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9" name="Google Shape;229;p17"/>
          <p:cNvSpPr txBox="1"/>
          <p:nvPr>
            <p:ph idx="5" type="subTitle"/>
          </p:nvPr>
        </p:nvSpPr>
        <p:spPr>
          <a:xfrm>
            <a:off x="3954500"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30" name="Google Shape;230;p17"/>
          <p:cNvSpPr txBox="1"/>
          <p:nvPr>
            <p:ph idx="6" type="subTitle"/>
          </p:nvPr>
        </p:nvSpPr>
        <p:spPr>
          <a:xfrm>
            <a:off x="3954500"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31" name="Google Shape;231;p17">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2" name="Google Shape;232;p17">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3" name="Google Shape;233;p17">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4" name="Google Shape;234;p17">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5" name="Google Shape;235;p17">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6" name="Google Shape;236;p17">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7" name="Google Shape;237;p17">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8" name="Google Shape;238;p17">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39" name="Shape 239"/>
        <p:cNvGrpSpPr/>
        <p:nvPr/>
      </p:nvGrpSpPr>
      <p:grpSpPr>
        <a:xfrm>
          <a:off x="0" y="0"/>
          <a:ext cx="0" cy="0"/>
          <a:chOff x="0" y="0"/>
          <a:chExt cx="0" cy="0"/>
        </a:xfrm>
      </p:grpSpPr>
      <p:pic>
        <p:nvPicPr>
          <p:cNvPr id="240" name="Google Shape;240;p1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41" name="Google Shape;241;p18"/>
          <p:cNvGrpSpPr/>
          <p:nvPr/>
        </p:nvGrpSpPr>
        <p:grpSpPr>
          <a:xfrm>
            <a:off x="931900" y="379200"/>
            <a:ext cx="7939200" cy="4385100"/>
            <a:chOff x="931900" y="379200"/>
            <a:chExt cx="7939200" cy="4385100"/>
          </a:xfrm>
        </p:grpSpPr>
        <p:sp>
          <p:nvSpPr>
            <p:cNvPr id="242" name="Google Shape;242;p18"/>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8"/>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46" name="Google Shape;246;p18"/>
          <p:cNvSpPr txBox="1"/>
          <p:nvPr>
            <p:ph idx="1" type="subTitle"/>
          </p:nvPr>
        </p:nvSpPr>
        <p:spPr>
          <a:xfrm>
            <a:off x="14555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7" name="Google Shape;247;p18"/>
          <p:cNvSpPr txBox="1"/>
          <p:nvPr>
            <p:ph idx="2" type="subTitle"/>
          </p:nvPr>
        </p:nvSpPr>
        <p:spPr>
          <a:xfrm>
            <a:off x="14555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8" name="Google Shape;248;p18"/>
          <p:cNvSpPr txBox="1"/>
          <p:nvPr>
            <p:ph idx="3" type="subTitle"/>
          </p:nvPr>
        </p:nvSpPr>
        <p:spPr>
          <a:xfrm>
            <a:off x="14555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9" name="Google Shape;249;p18"/>
          <p:cNvSpPr txBox="1"/>
          <p:nvPr>
            <p:ph idx="4" type="subTitle"/>
          </p:nvPr>
        </p:nvSpPr>
        <p:spPr>
          <a:xfrm>
            <a:off x="14555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0" name="Google Shape;250;p18"/>
          <p:cNvSpPr txBox="1"/>
          <p:nvPr>
            <p:ph idx="5" type="subTitle"/>
          </p:nvPr>
        </p:nvSpPr>
        <p:spPr>
          <a:xfrm>
            <a:off x="39987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1" name="Google Shape;251;p18"/>
          <p:cNvSpPr txBox="1"/>
          <p:nvPr>
            <p:ph idx="6" type="subTitle"/>
          </p:nvPr>
        </p:nvSpPr>
        <p:spPr>
          <a:xfrm>
            <a:off x="39987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2" name="Google Shape;252;p18"/>
          <p:cNvSpPr txBox="1"/>
          <p:nvPr>
            <p:ph idx="7" type="subTitle"/>
          </p:nvPr>
        </p:nvSpPr>
        <p:spPr>
          <a:xfrm>
            <a:off x="39987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3" name="Google Shape;253;p18"/>
          <p:cNvSpPr txBox="1"/>
          <p:nvPr>
            <p:ph idx="8" type="subTitle"/>
          </p:nvPr>
        </p:nvSpPr>
        <p:spPr>
          <a:xfrm>
            <a:off x="39987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4" name="Google Shape;254;p18"/>
          <p:cNvSpPr txBox="1"/>
          <p:nvPr>
            <p:ph idx="9" type="subTitle"/>
          </p:nvPr>
        </p:nvSpPr>
        <p:spPr>
          <a:xfrm>
            <a:off x="65419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5" name="Google Shape;255;p18"/>
          <p:cNvSpPr txBox="1"/>
          <p:nvPr>
            <p:ph idx="13" type="subTitle"/>
          </p:nvPr>
        </p:nvSpPr>
        <p:spPr>
          <a:xfrm>
            <a:off x="65419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6" name="Google Shape;256;p18"/>
          <p:cNvSpPr txBox="1"/>
          <p:nvPr>
            <p:ph idx="14" type="subTitle"/>
          </p:nvPr>
        </p:nvSpPr>
        <p:spPr>
          <a:xfrm>
            <a:off x="65419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7" name="Google Shape;257;p18"/>
          <p:cNvSpPr txBox="1"/>
          <p:nvPr>
            <p:ph idx="15" type="subTitle"/>
          </p:nvPr>
        </p:nvSpPr>
        <p:spPr>
          <a:xfrm>
            <a:off x="65419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8" name="Google Shape;258;p18">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9" name="Google Shape;259;p18">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0" name="Google Shape;260;p18">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1" name="Google Shape;261;p18">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2" name="Google Shape;262;p18">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3" name="Google Shape;263;p18">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4" name="Google Shape;264;p18">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5" name="Google Shape;265;p18">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66" name="Shape 266"/>
        <p:cNvGrpSpPr/>
        <p:nvPr/>
      </p:nvGrpSpPr>
      <p:grpSpPr>
        <a:xfrm>
          <a:off x="0" y="0"/>
          <a:ext cx="0" cy="0"/>
          <a:chOff x="0" y="0"/>
          <a:chExt cx="0" cy="0"/>
        </a:xfrm>
      </p:grpSpPr>
      <p:pic>
        <p:nvPicPr>
          <p:cNvPr id="267" name="Google Shape;267;p1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68" name="Google Shape;268;p19"/>
          <p:cNvGrpSpPr/>
          <p:nvPr/>
        </p:nvGrpSpPr>
        <p:grpSpPr>
          <a:xfrm>
            <a:off x="931900" y="379200"/>
            <a:ext cx="7939200" cy="4385100"/>
            <a:chOff x="931900" y="379200"/>
            <a:chExt cx="7939200" cy="4385100"/>
          </a:xfrm>
        </p:grpSpPr>
        <p:sp>
          <p:nvSpPr>
            <p:cNvPr id="269" name="Google Shape;269;p19"/>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9"/>
          <p:cNvSpPr txBox="1"/>
          <p:nvPr>
            <p:ph hasCustomPrompt="1" type="title"/>
          </p:nvPr>
        </p:nvSpPr>
        <p:spPr>
          <a:xfrm flipH="1">
            <a:off x="6033788" y="33677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3" name="Google Shape;273;p19"/>
          <p:cNvSpPr txBox="1"/>
          <p:nvPr>
            <p:ph idx="1" type="subTitle"/>
          </p:nvPr>
        </p:nvSpPr>
        <p:spPr>
          <a:xfrm flipH="1">
            <a:off x="6033763" y="39803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4" name="Google Shape;274;p19"/>
          <p:cNvSpPr txBox="1"/>
          <p:nvPr>
            <p:ph hasCustomPrompt="1" idx="2" type="title"/>
          </p:nvPr>
        </p:nvSpPr>
        <p:spPr>
          <a:xfrm flipH="1">
            <a:off x="4981863" y="1347325"/>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5" name="Google Shape;275;p19"/>
          <p:cNvSpPr txBox="1"/>
          <p:nvPr>
            <p:ph idx="3" type="subTitle"/>
          </p:nvPr>
        </p:nvSpPr>
        <p:spPr>
          <a:xfrm flipH="1">
            <a:off x="4981838" y="1959925"/>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6" name="Google Shape;276;p19"/>
          <p:cNvSpPr txBox="1"/>
          <p:nvPr>
            <p:ph hasCustomPrompt="1" idx="4" type="title"/>
          </p:nvPr>
        </p:nvSpPr>
        <p:spPr>
          <a:xfrm flipH="1">
            <a:off x="1953113" y="34151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7" name="Google Shape;277;p19"/>
          <p:cNvSpPr txBox="1"/>
          <p:nvPr>
            <p:ph idx="5" type="subTitle"/>
          </p:nvPr>
        </p:nvSpPr>
        <p:spPr>
          <a:xfrm flipH="1">
            <a:off x="1953088" y="40277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8" name="Google Shape;278;p19"/>
          <p:cNvSpPr txBox="1"/>
          <p:nvPr>
            <p:ph hasCustomPrompt="1" idx="6" type="title"/>
          </p:nvPr>
        </p:nvSpPr>
        <p:spPr>
          <a:xfrm flipH="1">
            <a:off x="1448588" y="11839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9" name="Google Shape;279;p19"/>
          <p:cNvSpPr txBox="1"/>
          <p:nvPr>
            <p:ph idx="7" type="subTitle"/>
          </p:nvPr>
        </p:nvSpPr>
        <p:spPr>
          <a:xfrm flipH="1">
            <a:off x="1448563" y="17965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0" name="Google Shape;280;p19">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1" name="Google Shape;281;p19">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2" name="Google Shape;282;p19">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3" name="Google Shape;283;p19">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4" name="Google Shape;284;p19">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5" name="Google Shape;285;p19">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6" name="Google Shape;286;p19">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7" name="Google Shape;287;p19">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288" name="Shape 288"/>
        <p:cNvGrpSpPr/>
        <p:nvPr/>
      </p:nvGrpSpPr>
      <p:grpSpPr>
        <a:xfrm>
          <a:off x="0" y="0"/>
          <a:ext cx="0" cy="0"/>
          <a:chOff x="0" y="0"/>
          <a:chExt cx="0" cy="0"/>
        </a:xfrm>
      </p:grpSpPr>
      <p:pic>
        <p:nvPicPr>
          <p:cNvPr id="289" name="Google Shape;289;p2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90" name="Google Shape;290;p20"/>
          <p:cNvGrpSpPr/>
          <p:nvPr/>
        </p:nvGrpSpPr>
        <p:grpSpPr>
          <a:xfrm>
            <a:off x="931900" y="379200"/>
            <a:ext cx="7939200" cy="4385100"/>
            <a:chOff x="931900" y="379200"/>
            <a:chExt cx="7939200" cy="4385100"/>
          </a:xfrm>
        </p:grpSpPr>
        <p:sp>
          <p:nvSpPr>
            <p:cNvPr id="291" name="Google Shape;291;p2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20"/>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95" name="Google Shape;295;p20"/>
          <p:cNvSpPr txBox="1"/>
          <p:nvPr>
            <p:ph idx="1" type="subTitle"/>
          </p:nvPr>
        </p:nvSpPr>
        <p:spPr>
          <a:xfrm flipH="1">
            <a:off x="1988400" y="2224225"/>
            <a:ext cx="2583600" cy="14421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6" name="Google Shape;296;p2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7" name="Google Shape;297;p2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8" name="Google Shape;298;p2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9" name="Google Shape;299;p2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00" name="Google Shape;300;p2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01" name="Google Shape;301;p2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2" name="Google Shape;302;p2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3" name="Google Shape;303;p2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 name="Google Shape;18;p3"/>
          <p:cNvGrpSpPr/>
          <p:nvPr/>
        </p:nvGrpSpPr>
        <p:grpSpPr>
          <a:xfrm>
            <a:off x="1411050" y="379256"/>
            <a:ext cx="6981000" cy="4385069"/>
            <a:chOff x="1411050" y="379256"/>
            <a:chExt cx="6981000" cy="4385069"/>
          </a:xfrm>
        </p:grpSpPr>
        <p:sp>
          <p:nvSpPr>
            <p:cNvPr id="19" name="Google Shape;19;p3"/>
            <p:cNvSpPr/>
            <p:nvPr/>
          </p:nvSpPr>
          <p:spPr>
            <a:xfrm flipH="1">
              <a:off x="5454429" y="379256"/>
              <a:ext cx="2489700" cy="1196400"/>
            </a:xfrm>
            <a:prstGeom prst="roundRect">
              <a:avLst>
                <a:gd fmla="val 0" name="adj"/>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a:off x="1411050" y="829825"/>
              <a:ext cx="6981000" cy="39345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2570850" y="2366563"/>
            <a:ext cx="4661400" cy="7623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 name="Google Shape;22;p3"/>
          <p:cNvSpPr txBox="1"/>
          <p:nvPr>
            <p:ph idx="1" type="subTitle"/>
          </p:nvPr>
        </p:nvSpPr>
        <p:spPr>
          <a:xfrm>
            <a:off x="3159975" y="3992000"/>
            <a:ext cx="3483000" cy="701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 name="Google Shape;23;p3"/>
          <p:cNvSpPr txBox="1"/>
          <p:nvPr>
            <p:ph hasCustomPrompt="1" idx="2" type="title"/>
          </p:nvPr>
        </p:nvSpPr>
        <p:spPr>
          <a:xfrm>
            <a:off x="4244000" y="1256362"/>
            <a:ext cx="1299000" cy="10656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6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4" name="Google Shape;24;p3">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 name="Google Shape;25;p3">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 name="Google Shape;26;p3">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7" name="Google Shape;27;p3">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 name="Google Shape;28;p3">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 name="Google Shape;29;p3">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 name="Google Shape;30;p3">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 name="Google Shape;31;p3">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304" name="Shape 304"/>
        <p:cNvGrpSpPr/>
        <p:nvPr/>
      </p:nvGrpSpPr>
      <p:grpSpPr>
        <a:xfrm>
          <a:off x="0" y="0"/>
          <a:ext cx="0" cy="0"/>
          <a:chOff x="0" y="0"/>
          <a:chExt cx="0" cy="0"/>
        </a:xfrm>
      </p:grpSpPr>
      <p:pic>
        <p:nvPicPr>
          <p:cNvPr id="305" name="Google Shape;305;p2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06" name="Google Shape;306;p21"/>
          <p:cNvGrpSpPr/>
          <p:nvPr/>
        </p:nvGrpSpPr>
        <p:grpSpPr>
          <a:xfrm>
            <a:off x="931900" y="379200"/>
            <a:ext cx="7939200" cy="4385100"/>
            <a:chOff x="931900" y="379200"/>
            <a:chExt cx="7939200" cy="4385100"/>
          </a:xfrm>
        </p:grpSpPr>
        <p:sp>
          <p:nvSpPr>
            <p:cNvPr id="307" name="Google Shape;307;p21"/>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21"/>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11" name="Google Shape;311;p21"/>
          <p:cNvSpPr txBox="1"/>
          <p:nvPr>
            <p:ph idx="1" type="subTitle"/>
          </p:nvPr>
        </p:nvSpPr>
        <p:spPr>
          <a:xfrm flipH="1">
            <a:off x="5159550" y="2224225"/>
            <a:ext cx="2583600" cy="14421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12" name="Google Shape;312;p2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3" name="Google Shape;313;p2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4" name="Google Shape;314;p2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5" name="Google Shape;315;p2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6" name="Google Shape;316;p21">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7" name="Google Shape;317;p2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8" name="Google Shape;318;p2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9" name="Google Shape;319;p21">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20" name="Shape 320"/>
        <p:cNvGrpSpPr/>
        <p:nvPr/>
      </p:nvGrpSpPr>
      <p:grpSpPr>
        <a:xfrm>
          <a:off x="0" y="0"/>
          <a:ext cx="0" cy="0"/>
          <a:chOff x="0" y="0"/>
          <a:chExt cx="0" cy="0"/>
        </a:xfrm>
      </p:grpSpPr>
      <p:pic>
        <p:nvPicPr>
          <p:cNvPr id="321" name="Google Shape;321;p2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22" name="Google Shape;322;p22"/>
          <p:cNvGrpSpPr/>
          <p:nvPr/>
        </p:nvGrpSpPr>
        <p:grpSpPr>
          <a:xfrm>
            <a:off x="1506650" y="540000"/>
            <a:ext cx="6773700" cy="4063500"/>
            <a:chOff x="1185100" y="540000"/>
            <a:chExt cx="6773700" cy="4063500"/>
          </a:xfrm>
        </p:grpSpPr>
        <p:sp>
          <p:nvSpPr>
            <p:cNvPr id="323" name="Google Shape;323;p22"/>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1185100" y="540000"/>
              <a:ext cx="6773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7470700" y="5400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22"/>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7" name="Google Shape;327;p22"/>
          <p:cNvSpPr txBox="1"/>
          <p:nvPr>
            <p:ph idx="1" type="subTitle"/>
          </p:nvPr>
        </p:nvSpPr>
        <p:spPr>
          <a:xfrm>
            <a:off x="3306050" y="2456275"/>
            <a:ext cx="3174900" cy="31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8" name="Google Shape;328;p22"/>
          <p:cNvSpPr txBox="1"/>
          <p:nvPr>
            <p:ph idx="2" type="subTitle"/>
          </p:nvPr>
        </p:nvSpPr>
        <p:spPr>
          <a:xfrm>
            <a:off x="3688850" y="2769175"/>
            <a:ext cx="2409300" cy="826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9" name="Google Shape;329;p22">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0" name="Google Shape;330;p22">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1" name="Google Shape;331;p22">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2" name="Google Shape;332;p22">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3" name="Google Shape;333;p22">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4" name="Google Shape;334;p22">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5" name="Google Shape;335;p22">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6" name="Google Shape;336;p22">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txBox="1"/>
          <p:nvPr/>
        </p:nvSpPr>
        <p:spPr>
          <a:xfrm>
            <a:off x="2661650" y="3650450"/>
            <a:ext cx="4463700" cy="456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s" sz="1200">
                <a:solidFill>
                  <a:srgbClr val="043025"/>
                </a:solidFill>
                <a:latin typeface="Tajawal"/>
                <a:ea typeface="Tajawal"/>
                <a:cs typeface="Tajawal"/>
                <a:sym typeface="Tajawal"/>
              </a:rPr>
              <a:t>CREDITS: This presentation template was created by </a:t>
            </a:r>
            <a:r>
              <a:rPr b="1" lang="es" sz="1200">
                <a:solidFill>
                  <a:schemeClr val="dk1"/>
                </a:solidFill>
                <a:uFill>
                  <a:noFill/>
                </a:uFill>
                <a:latin typeface="Tajawal"/>
                <a:ea typeface="Tajawal"/>
                <a:cs typeface="Tajawal"/>
                <a:sym typeface="Tajawal"/>
                <a:hlinkClick r:id="rId3">
                  <a:extLst>
                    <a:ext uri="{A12FA001-AC4F-418D-AE19-62706E023703}">
                      <ahyp:hlinkClr val="tx"/>
                    </a:ext>
                  </a:extLst>
                </a:hlinkClick>
              </a:rPr>
              <a:t>Slidesgo</a:t>
            </a:r>
            <a:r>
              <a:rPr lang="es" sz="1200">
                <a:solidFill>
                  <a:srgbClr val="043025"/>
                </a:solidFill>
                <a:latin typeface="Tajawal"/>
                <a:ea typeface="Tajawal"/>
                <a:cs typeface="Tajawal"/>
                <a:sym typeface="Tajawal"/>
              </a:rPr>
              <a:t>, including icons by </a:t>
            </a:r>
            <a:r>
              <a:rPr b="1" lang="es" sz="1200">
                <a:solidFill>
                  <a:schemeClr val="dk1"/>
                </a:solidFill>
                <a:uFill>
                  <a:noFill/>
                </a:uFill>
                <a:latin typeface="Tajawal"/>
                <a:ea typeface="Tajawal"/>
                <a:cs typeface="Tajawal"/>
                <a:sym typeface="Tajawal"/>
                <a:hlinkClick r:id="rId4">
                  <a:extLst>
                    <a:ext uri="{A12FA001-AC4F-418D-AE19-62706E023703}">
                      <ahyp:hlinkClr val="tx"/>
                    </a:ext>
                  </a:extLst>
                </a:hlinkClick>
              </a:rPr>
              <a:t>Flaticon</a:t>
            </a:r>
            <a:r>
              <a:rPr lang="es" sz="1200">
                <a:solidFill>
                  <a:srgbClr val="043025"/>
                </a:solidFill>
                <a:latin typeface="Tajawal"/>
                <a:ea typeface="Tajawal"/>
                <a:cs typeface="Tajawal"/>
                <a:sym typeface="Tajawal"/>
              </a:rPr>
              <a:t>, and infographics &amp; images by </a:t>
            </a:r>
            <a:r>
              <a:rPr b="1" lang="es" sz="1200">
                <a:solidFill>
                  <a:schemeClr val="dk1"/>
                </a:solidFill>
                <a:uFill>
                  <a:noFill/>
                </a:uFill>
                <a:latin typeface="Tajawal"/>
                <a:ea typeface="Tajawal"/>
                <a:cs typeface="Tajawal"/>
                <a:sym typeface="Tajawal"/>
                <a:hlinkClick r:id="rId5">
                  <a:extLst>
                    <a:ext uri="{A12FA001-AC4F-418D-AE19-62706E023703}">
                      <ahyp:hlinkClr val="tx"/>
                    </a:ext>
                  </a:extLst>
                </a:hlinkClick>
              </a:rPr>
              <a:t>Freepik</a:t>
            </a:r>
            <a:endParaRPr b="1" sz="1200">
              <a:solidFill>
                <a:schemeClr val="dk1"/>
              </a:solidFill>
              <a:latin typeface="Tajawal"/>
              <a:ea typeface="Tajawal"/>
              <a:cs typeface="Tajawal"/>
              <a:sym typeface="Tajaw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_1">
    <p:spTree>
      <p:nvGrpSpPr>
        <p:cNvPr id="338" name="Shape 338"/>
        <p:cNvGrpSpPr/>
        <p:nvPr/>
      </p:nvGrpSpPr>
      <p:grpSpPr>
        <a:xfrm>
          <a:off x="0" y="0"/>
          <a:ext cx="0" cy="0"/>
          <a:chOff x="0" y="0"/>
          <a:chExt cx="0" cy="0"/>
        </a:xfrm>
      </p:grpSpPr>
      <p:pic>
        <p:nvPicPr>
          <p:cNvPr id="339" name="Google Shape;339;p23"/>
          <p:cNvPicPr preferRelativeResize="0"/>
          <p:nvPr/>
        </p:nvPicPr>
        <p:blipFill rotWithShape="1">
          <a:blip r:embed="rId2">
            <a:alphaModFix/>
          </a:blip>
          <a:srcRect b="0" l="0" r="0" t="0"/>
          <a:stretch/>
        </p:blipFill>
        <p:spPr>
          <a:xfrm>
            <a:off x="446" y="0"/>
            <a:ext cx="9143111" cy="514350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p:cSld name="CUSTOM_6_1_1">
    <p:spTree>
      <p:nvGrpSpPr>
        <p:cNvPr id="340" name="Shape 340"/>
        <p:cNvGrpSpPr/>
        <p:nvPr/>
      </p:nvGrpSpPr>
      <p:grpSpPr>
        <a:xfrm>
          <a:off x="0" y="0"/>
          <a:ext cx="0" cy="0"/>
          <a:chOff x="0" y="0"/>
          <a:chExt cx="0" cy="0"/>
        </a:xfrm>
      </p:grpSpPr>
      <p:pic>
        <p:nvPicPr>
          <p:cNvPr id="341" name="Google Shape;341;p2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42" name="Google Shape;342;p24"/>
          <p:cNvGrpSpPr/>
          <p:nvPr/>
        </p:nvGrpSpPr>
        <p:grpSpPr>
          <a:xfrm>
            <a:off x="353303" y="315594"/>
            <a:ext cx="8423491" cy="4512268"/>
            <a:chOff x="931900" y="379200"/>
            <a:chExt cx="7939200" cy="4385100"/>
          </a:xfrm>
        </p:grpSpPr>
        <p:sp>
          <p:nvSpPr>
            <p:cNvPr id="343" name="Google Shape;343;p2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4"/>
          <p:cNvSpPr txBox="1"/>
          <p:nvPr>
            <p:ph type="title"/>
          </p:nvPr>
        </p:nvSpPr>
        <p:spPr>
          <a:xfrm>
            <a:off x="1114050" y="393425"/>
            <a:ext cx="6915900" cy="453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2900"/>
              <a:buFont typeface="Raleway Black"/>
              <a:buNone/>
              <a:defRPr sz="23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1 1">
  <p:cSld name="CUSTOM_6_1_1_1">
    <p:spTree>
      <p:nvGrpSpPr>
        <p:cNvPr id="347" name="Shape 347"/>
        <p:cNvGrpSpPr/>
        <p:nvPr/>
      </p:nvGrpSpPr>
      <p:grpSpPr>
        <a:xfrm>
          <a:off x="0" y="0"/>
          <a:ext cx="0" cy="0"/>
          <a:chOff x="0" y="0"/>
          <a:chExt cx="0" cy="0"/>
        </a:xfrm>
      </p:grpSpPr>
      <p:pic>
        <p:nvPicPr>
          <p:cNvPr id="348" name="Google Shape;348;p2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49" name="Google Shape;349;p25"/>
          <p:cNvGrpSpPr/>
          <p:nvPr/>
        </p:nvGrpSpPr>
        <p:grpSpPr>
          <a:xfrm>
            <a:off x="353303" y="315594"/>
            <a:ext cx="8423491" cy="4512268"/>
            <a:chOff x="931900" y="379200"/>
            <a:chExt cx="7939200" cy="4385100"/>
          </a:xfrm>
        </p:grpSpPr>
        <p:sp>
          <p:nvSpPr>
            <p:cNvPr id="350" name="Google Shape;350;p25"/>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
            <p:cNvSpPr/>
            <p:nvPr/>
          </p:nvSpPr>
          <p:spPr>
            <a:xfrm>
              <a:off x="931900" y="379200"/>
              <a:ext cx="7355700" cy="5727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a:off x="8287600" y="379200"/>
              <a:ext cx="583500" cy="5727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25"/>
          <p:cNvSpPr txBox="1"/>
          <p:nvPr>
            <p:ph type="title"/>
          </p:nvPr>
        </p:nvSpPr>
        <p:spPr>
          <a:xfrm>
            <a:off x="1114050" y="393425"/>
            <a:ext cx="6915900" cy="4536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2900"/>
              <a:buFont typeface="Raleway Black"/>
              <a:buNone/>
              <a:defRPr sz="23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CUSTOM_7_2">
    <p:spTree>
      <p:nvGrpSpPr>
        <p:cNvPr id="354" name="Shape 354"/>
        <p:cNvGrpSpPr/>
        <p:nvPr/>
      </p:nvGrpSpPr>
      <p:grpSpPr>
        <a:xfrm>
          <a:off x="0" y="0"/>
          <a:ext cx="0" cy="0"/>
          <a:chOff x="0" y="0"/>
          <a:chExt cx="0" cy="0"/>
        </a:xfrm>
      </p:grpSpPr>
      <p:pic>
        <p:nvPicPr>
          <p:cNvPr id="355" name="Google Shape;355;p2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56" name="Google Shape;356;p26"/>
          <p:cNvGrpSpPr/>
          <p:nvPr/>
        </p:nvGrpSpPr>
        <p:grpSpPr>
          <a:xfrm>
            <a:off x="1506650" y="540000"/>
            <a:ext cx="6773700" cy="4063500"/>
            <a:chOff x="1185100" y="540000"/>
            <a:chExt cx="6773700" cy="4063500"/>
          </a:xfrm>
        </p:grpSpPr>
        <p:sp>
          <p:nvSpPr>
            <p:cNvPr id="357" name="Google Shape;357;p26"/>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1185100" y="540000"/>
              <a:ext cx="6773700" cy="4569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7470700" y="540000"/>
              <a:ext cx="488100" cy="4569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26"/>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61" name="Google Shape;361;p26"/>
          <p:cNvSpPr txBox="1"/>
          <p:nvPr>
            <p:ph idx="1" type="subTitle"/>
          </p:nvPr>
        </p:nvSpPr>
        <p:spPr>
          <a:xfrm>
            <a:off x="3306050" y="2456275"/>
            <a:ext cx="3174900" cy="12240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62" name="Google Shape;362;p26">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3" name="Google Shape;363;p26">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4" name="Google Shape;364;p26">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5" name="Google Shape;365;p26">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6" name="Google Shape;366;p26">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67" name="Google Shape;367;p26">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68" name="Google Shape;368;p26">
            <a:hlinkClick/>
          </p:cNvPr>
          <p:cNvSpPr/>
          <p:nvPr/>
        </p:nvSpPr>
        <p:spPr>
          <a:xfrm>
            <a:off x="18500" y="4244699"/>
            <a:ext cx="732600" cy="5196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69" name="Google Shape;369;p26">
            <a:hlinkClick/>
          </p:cNvPr>
          <p:cNvSpPr/>
          <p:nvPr/>
        </p:nvSpPr>
        <p:spPr>
          <a:xfrm>
            <a:off x="18450" y="379200"/>
            <a:ext cx="732600" cy="572700"/>
          </a:xfrm>
          <a:prstGeom prst="rect">
            <a:avLst/>
          </a:prstGeom>
          <a:solidFill>
            <a:srgbClr val="FF6B65"/>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afío} latam_ template">
  <p:cSld name="CUSTOM_7_2_1">
    <p:spTree>
      <p:nvGrpSpPr>
        <p:cNvPr id="370" name="Shape 370"/>
        <p:cNvGrpSpPr/>
        <p:nvPr/>
      </p:nvGrpSpPr>
      <p:grpSpPr>
        <a:xfrm>
          <a:off x="0" y="0"/>
          <a:ext cx="0" cy="0"/>
          <a:chOff x="0" y="0"/>
          <a:chExt cx="0" cy="0"/>
        </a:xfrm>
      </p:grpSpPr>
      <p:pic>
        <p:nvPicPr>
          <p:cNvPr id="371" name="Google Shape;371;p2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72" name="Google Shape;372;p27"/>
          <p:cNvGrpSpPr/>
          <p:nvPr/>
        </p:nvGrpSpPr>
        <p:grpSpPr>
          <a:xfrm>
            <a:off x="1506650" y="540000"/>
            <a:ext cx="6773700" cy="4063500"/>
            <a:chOff x="1185100" y="540000"/>
            <a:chExt cx="6773700" cy="4063500"/>
          </a:xfrm>
        </p:grpSpPr>
        <p:sp>
          <p:nvSpPr>
            <p:cNvPr id="373" name="Google Shape;373;p27"/>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1185100" y="540000"/>
              <a:ext cx="6773700" cy="4569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7470700" y="540000"/>
              <a:ext cx="488100" cy="4569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27"/>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2700"/>
              <a:buNone/>
              <a:defRPr sz="2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77" name="Google Shape;377;p27"/>
          <p:cNvSpPr txBox="1"/>
          <p:nvPr>
            <p:ph idx="1" type="subTitle"/>
          </p:nvPr>
        </p:nvSpPr>
        <p:spPr>
          <a:xfrm>
            <a:off x="3306050" y="2456275"/>
            <a:ext cx="3174900" cy="11241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78" name="Google Shape;378;p27">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79" name="Google Shape;379;p27">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0" name="Google Shape;380;p27">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1" name="Google Shape;381;p27">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2" name="Google Shape;382;p27">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83" name="Google Shape;383;p27">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84" name="Google Shape;384;p27">
            <a:hlinkClick/>
          </p:cNvPr>
          <p:cNvSpPr/>
          <p:nvPr/>
        </p:nvSpPr>
        <p:spPr>
          <a:xfrm>
            <a:off x="18500" y="4244699"/>
            <a:ext cx="732600" cy="5196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85" name="Google Shape;385;p27">
            <a:hlinkClick/>
          </p:cNvPr>
          <p:cNvSpPr/>
          <p:nvPr/>
        </p:nvSpPr>
        <p:spPr>
          <a:xfrm>
            <a:off x="18450" y="379200"/>
            <a:ext cx="732600" cy="572700"/>
          </a:xfrm>
          <a:prstGeom prst="rect">
            <a:avLst/>
          </a:prstGeom>
          <a:solidFill>
            <a:srgbClr val="6D9EEB"/>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4" name="Google Shape;34;p4"/>
          <p:cNvGrpSpPr/>
          <p:nvPr/>
        </p:nvGrpSpPr>
        <p:grpSpPr>
          <a:xfrm>
            <a:off x="931900" y="379200"/>
            <a:ext cx="7939200" cy="4385100"/>
            <a:chOff x="931900" y="379200"/>
            <a:chExt cx="7939200" cy="4385100"/>
          </a:xfrm>
        </p:grpSpPr>
        <p:sp>
          <p:nvSpPr>
            <p:cNvPr id="35" name="Google Shape;35;p4"/>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4"/>
          <p:cNvSpPr txBox="1"/>
          <p:nvPr>
            <p:ph idx="1" type="body"/>
          </p:nvPr>
        </p:nvSpPr>
        <p:spPr>
          <a:xfrm>
            <a:off x="1443550" y="1128325"/>
            <a:ext cx="6915900" cy="34509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rgbClr val="B6D7A8"/>
              </a:buClr>
              <a:buSzPts val="1200"/>
              <a:buFont typeface="Livvic"/>
              <a:buChar char="●"/>
              <a:defRPr sz="1200"/>
            </a:lvl1pPr>
            <a:lvl2pPr indent="-304800" lvl="1" marL="914400">
              <a:spcBef>
                <a:spcPts val="1600"/>
              </a:spcBef>
              <a:spcAft>
                <a:spcPts val="0"/>
              </a:spcAft>
              <a:buClr>
                <a:srgbClr val="434343"/>
              </a:buClr>
              <a:buSzPts val="1200"/>
              <a:buFont typeface="Roboto Condensed Light"/>
              <a:buChar char="○"/>
              <a:defRPr/>
            </a:lvl2pPr>
            <a:lvl3pPr indent="-304800" lvl="2" marL="1371600">
              <a:spcBef>
                <a:spcPts val="1600"/>
              </a:spcBef>
              <a:spcAft>
                <a:spcPts val="0"/>
              </a:spcAft>
              <a:buClr>
                <a:srgbClr val="434343"/>
              </a:buClr>
              <a:buSzPts val="1200"/>
              <a:buFont typeface="Roboto Condensed Light"/>
              <a:buChar char="■"/>
              <a:defRPr/>
            </a:lvl3pPr>
            <a:lvl4pPr indent="-304800" lvl="3" marL="1828800">
              <a:spcBef>
                <a:spcPts val="1600"/>
              </a:spcBef>
              <a:spcAft>
                <a:spcPts val="0"/>
              </a:spcAft>
              <a:buClr>
                <a:srgbClr val="434343"/>
              </a:buClr>
              <a:buSzPts val="1200"/>
              <a:buFont typeface="Roboto Condensed Light"/>
              <a:buChar char="●"/>
              <a:defRPr/>
            </a:lvl4pPr>
            <a:lvl5pPr indent="-304800" lvl="4" marL="2286000">
              <a:spcBef>
                <a:spcPts val="1600"/>
              </a:spcBef>
              <a:spcAft>
                <a:spcPts val="0"/>
              </a:spcAft>
              <a:buClr>
                <a:srgbClr val="434343"/>
              </a:buClr>
              <a:buSzPts val="1200"/>
              <a:buFont typeface="Roboto Condensed Light"/>
              <a:buChar char="○"/>
              <a:defRPr/>
            </a:lvl5pPr>
            <a:lvl6pPr indent="-304800" lvl="5" marL="2743200">
              <a:spcBef>
                <a:spcPts val="1600"/>
              </a:spcBef>
              <a:spcAft>
                <a:spcPts val="0"/>
              </a:spcAft>
              <a:buClr>
                <a:srgbClr val="434343"/>
              </a:buClr>
              <a:buSzPts val="1200"/>
              <a:buFont typeface="Roboto Condensed Light"/>
              <a:buChar char="■"/>
              <a:defRPr/>
            </a:lvl6pPr>
            <a:lvl7pPr indent="-304800" lvl="6" marL="3200400">
              <a:spcBef>
                <a:spcPts val="1600"/>
              </a:spcBef>
              <a:spcAft>
                <a:spcPts val="0"/>
              </a:spcAft>
              <a:buClr>
                <a:srgbClr val="434343"/>
              </a:buClr>
              <a:buSzPts val="1200"/>
              <a:buFont typeface="Roboto Condensed Light"/>
              <a:buChar char="●"/>
              <a:defRPr/>
            </a:lvl7pPr>
            <a:lvl8pPr indent="-304800" lvl="7" marL="3657600">
              <a:spcBef>
                <a:spcPts val="1600"/>
              </a:spcBef>
              <a:spcAft>
                <a:spcPts val="0"/>
              </a:spcAft>
              <a:buClr>
                <a:srgbClr val="434343"/>
              </a:buClr>
              <a:buSzPts val="1200"/>
              <a:buFont typeface="Roboto Condensed Light"/>
              <a:buChar char="○"/>
              <a:defRPr/>
            </a:lvl8pPr>
            <a:lvl9pPr indent="-304800" lvl="8" marL="4114800">
              <a:spcBef>
                <a:spcPts val="1600"/>
              </a:spcBef>
              <a:spcAft>
                <a:spcPts val="1600"/>
              </a:spcAft>
              <a:buClr>
                <a:srgbClr val="434343"/>
              </a:buClr>
              <a:buSzPts val="1200"/>
              <a:buFont typeface="Roboto Condensed Light"/>
              <a:buChar char="■"/>
              <a:defRPr/>
            </a:lvl9pPr>
          </a:lstStyle>
          <a:p/>
        </p:txBody>
      </p:sp>
      <p:sp>
        <p:nvSpPr>
          <p:cNvPr id="40" name="Google Shape;40;p4">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1" name="Google Shape;41;p4">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2" name="Google Shape;42;p4">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3" name="Google Shape;43;p4">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4" name="Google Shape;44;p4">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5" name="Google Shape;45;p4">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6" name="Google Shape;46;p4">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7" name="Google Shape;47;p4">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pic>
        <p:nvPicPr>
          <p:cNvPr id="49" name="Google Shape;49;p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50" name="Google Shape;50;p5"/>
          <p:cNvGrpSpPr/>
          <p:nvPr/>
        </p:nvGrpSpPr>
        <p:grpSpPr>
          <a:xfrm>
            <a:off x="931900" y="379200"/>
            <a:ext cx="7939200" cy="4385100"/>
            <a:chOff x="931900" y="379200"/>
            <a:chExt cx="7939200" cy="4385100"/>
          </a:xfrm>
        </p:grpSpPr>
        <p:sp>
          <p:nvSpPr>
            <p:cNvPr id="51" name="Google Shape;51;p5"/>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5"/>
          <p:cNvSpPr txBox="1"/>
          <p:nvPr>
            <p:ph idx="1" type="subTitle"/>
          </p:nvPr>
        </p:nvSpPr>
        <p:spPr>
          <a:xfrm>
            <a:off x="1751850"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6" name="Google Shape;56;p5"/>
          <p:cNvSpPr txBox="1"/>
          <p:nvPr>
            <p:ph idx="2" type="subTitle"/>
          </p:nvPr>
        </p:nvSpPr>
        <p:spPr>
          <a:xfrm>
            <a:off x="1751850"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7" name="Google Shape;57;p5"/>
          <p:cNvSpPr txBox="1"/>
          <p:nvPr>
            <p:ph idx="3" type="subTitle"/>
          </p:nvPr>
        </p:nvSpPr>
        <p:spPr>
          <a:xfrm>
            <a:off x="5271088"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8" name="Google Shape;58;p5"/>
          <p:cNvSpPr txBox="1"/>
          <p:nvPr>
            <p:ph idx="4" type="subTitle"/>
          </p:nvPr>
        </p:nvSpPr>
        <p:spPr>
          <a:xfrm>
            <a:off x="5271095"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9" name="Google Shape;59;p5">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0" name="Google Shape;60;p5">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1" name="Google Shape;61;p5">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2" name="Google Shape;62;p5">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3" name="Google Shape;63;p5">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4" name="Google Shape;64;p5">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5" name="Google Shape;65;p5">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6" name="Google Shape;66;p5">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pic>
        <p:nvPicPr>
          <p:cNvPr id="68" name="Google Shape;68;p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69" name="Google Shape;69;p6"/>
          <p:cNvGrpSpPr/>
          <p:nvPr/>
        </p:nvGrpSpPr>
        <p:grpSpPr>
          <a:xfrm>
            <a:off x="931900" y="379200"/>
            <a:ext cx="7939200" cy="4385100"/>
            <a:chOff x="931900" y="379200"/>
            <a:chExt cx="7939200" cy="4385100"/>
          </a:xfrm>
        </p:grpSpPr>
        <p:sp>
          <p:nvSpPr>
            <p:cNvPr id="70" name="Google Shape;70;p6"/>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6"/>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6">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5" name="Google Shape;75;p6">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6" name="Google Shape;76;p6">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7" name="Google Shape;77;p6">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8" name="Google Shape;78;p6">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9" name="Google Shape;79;p6">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0" name="Google Shape;80;p6">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1" name="Google Shape;81;p6">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pic>
        <p:nvPicPr>
          <p:cNvPr id="83" name="Google Shape;83;p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84" name="Google Shape;84;p7"/>
          <p:cNvGrpSpPr/>
          <p:nvPr/>
        </p:nvGrpSpPr>
        <p:grpSpPr>
          <a:xfrm>
            <a:off x="931900" y="379200"/>
            <a:ext cx="7939200" cy="4385100"/>
            <a:chOff x="931900" y="379200"/>
            <a:chExt cx="7939200" cy="4385100"/>
          </a:xfrm>
        </p:grpSpPr>
        <p:sp>
          <p:nvSpPr>
            <p:cNvPr id="85" name="Google Shape;85;p7"/>
            <p:cNvSpPr/>
            <p:nvPr/>
          </p:nvSpPr>
          <p:spPr>
            <a:xfrm>
              <a:off x="931900" y="379200"/>
              <a:ext cx="7939200" cy="43851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931900" y="379200"/>
              <a:ext cx="73557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8287600" y="379200"/>
              <a:ext cx="5835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7"/>
          <p:cNvSpPr txBox="1"/>
          <p:nvPr>
            <p:ph type="title"/>
          </p:nvPr>
        </p:nvSpPr>
        <p:spPr>
          <a:xfrm>
            <a:off x="1406400" y="1667375"/>
            <a:ext cx="2929200" cy="17304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9" name="Google Shape;89;p7"/>
          <p:cNvSpPr txBox="1"/>
          <p:nvPr>
            <p:ph idx="1" type="subTitle"/>
          </p:nvPr>
        </p:nvSpPr>
        <p:spPr>
          <a:xfrm>
            <a:off x="1406400" y="3397775"/>
            <a:ext cx="2929200" cy="1128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90" name="Google Shape;90;p7">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1" name="Google Shape;91;p7">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2" name="Google Shape;92;p7">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3" name="Google Shape;93;p7">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4" name="Google Shape;94;p7">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5" name="Google Shape;95;p7">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6" name="Google Shape;96;p7">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7" name="Google Shape;97;p7">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pic>
        <p:nvPicPr>
          <p:cNvPr id="99" name="Google Shape;99;p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0" name="Google Shape;100;p8"/>
          <p:cNvGrpSpPr/>
          <p:nvPr/>
        </p:nvGrpSpPr>
        <p:grpSpPr>
          <a:xfrm>
            <a:off x="1954088" y="379200"/>
            <a:ext cx="5894825" cy="4385100"/>
            <a:chOff x="1954088" y="379200"/>
            <a:chExt cx="5894825" cy="4385100"/>
          </a:xfrm>
        </p:grpSpPr>
        <p:sp>
          <p:nvSpPr>
            <p:cNvPr id="101" name="Google Shape;101;p8"/>
            <p:cNvSpPr/>
            <p:nvPr/>
          </p:nvSpPr>
          <p:spPr>
            <a:xfrm>
              <a:off x="1954100" y="836100"/>
              <a:ext cx="5894700" cy="3928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7360813" y="3792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1954088" y="379200"/>
              <a:ext cx="54066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8"/>
          <p:cNvSpPr txBox="1"/>
          <p:nvPr>
            <p:ph type="title"/>
          </p:nvPr>
        </p:nvSpPr>
        <p:spPr>
          <a:xfrm>
            <a:off x="2606000" y="1050675"/>
            <a:ext cx="4575000" cy="18252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5" name="Google Shape;105;p8"/>
          <p:cNvSpPr txBox="1"/>
          <p:nvPr>
            <p:ph idx="1" type="subTitle"/>
          </p:nvPr>
        </p:nvSpPr>
        <p:spPr>
          <a:xfrm>
            <a:off x="3283988" y="3833075"/>
            <a:ext cx="3219000" cy="897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106" name="Google Shape;106;p8">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7" name="Google Shape;107;p8">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8" name="Google Shape;108;p8">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9" name="Google Shape;109;p8">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0" name="Google Shape;110;p8">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1" name="Google Shape;111;p8">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2" name="Google Shape;112;p8">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3" name="Google Shape;113;p8">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pic>
        <p:nvPicPr>
          <p:cNvPr id="115" name="Google Shape;115;p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16" name="Google Shape;116;p9"/>
          <p:cNvGrpSpPr/>
          <p:nvPr/>
        </p:nvGrpSpPr>
        <p:grpSpPr>
          <a:xfrm>
            <a:off x="1954088" y="379200"/>
            <a:ext cx="5894825" cy="4385100"/>
            <a:chOff x="1954088" y="379200"/>
            <a:chExt cx="5894825" cy="4385100"/>
          </a:xfrm>
        </p:grpSpPr>
        <p:sp>
          <p:nvSpPr>
            <p:cNvPr id="117" name="Google Shape;117;p9"/>
            <p:cNvSpPr/>
            <p:nvPr/>
          </p:nvSpPr>
          <p:spPr>
            <a:xfrm>
              <a:off x="1954100" y="836100"/>
              <a:ext cx="5894700" cy="39282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7360813" y="379200"/>
              <a:ext cx="4881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1954088" y="379200"/>
              <a:ext cx="5406600" cy="4569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9"/>
          <p:cNvSpPr txBox="1"/>
          <p:nvPr>
            <p:ph type="title"/>
          </p:nvPr>
        </p:nvSpPr>
        <p:spPr>
          <a:xfrm>
            <a:off x="2936200" y="1781550"/>
            <a:ext cx="3930600" cy="841800"/>
          </a:xfrm>
          <a:prstGeom prst="rect">
            <a:avLst/>
          </a:prstGeom>
        </p:spPr>
        <p:txBody>
          <a:bodyPr anchorCtr="0" anchor="ctr" bIns="0" lIns="0" spcFirstLastPara="1" rIns="0" wrap="square" tIns="0">
            <a:noAutofit/>
          </a:bodyPr>
          <a:lstStyle>
            <a:lvl1pPr lvl="0" rtl="0" algn="ctr">
              <a:spcBef>
                <a:spcPts val="0"/>
              </a:spcBef>
              <a:spcAft>
                <a:spcPts val="0"/>
              </a:spcAft>
              <a:buSzPts val="4500"/>
              <a:buNone/>
              <a:defRPr sz="40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121" name="Google Shape;121;p9"/>
          <p:cNvSpPr txBox="1"/>
          <p:nvPr>
            <p:ph idx="1" type="subTitle"/>
          </p:nvPr>
        </p:nvSpPr>
        <p:spPr>
          <a:xfrm>
            <a:off x="2936225" y="2623350"/>
            <a:ext cx="3930600" cy="1195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122" name="Google Shape;122;p9">
            <a:hlinkClick/>
          </p:cNvPr>
          <p:cNvSpPr/>
          <p:nvPr/>
        </p:nvSpPr>
        <p:spPr>
          <a:xfrm>
            <a:off x="18500" y="3619106"/>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3" name="Google Shape;123;p9">
            <a:hlinkClick/>
          </p:cNvPr>
          <p:cNvSpPr/>
          <p:nvPr/>
        </p:nvSpPr>
        <p:spPr>
          <a:xfrm>
            <a:off x="18500" y="310653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4" name="Google Shape;124;p9">
            <a:hlinkClick/>
          </p:cNvPr>
          <p:cNvSpPr/>
          <p:nvPr/>
        </p:nvSpPr>
        <p:spPr>
          <a:xfrm>
            <a:off x="18500" y="2593988"/>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5" name="Google Shape;125;p9">
            <a:hlinkClick/>
          </p:cNvPr>
          <p:cNvSpPr/>
          <p:nvPr/>
        </p:nvSpPr>
        <p:spPr>
          <a:xfrm>
            <a:off x="18500" y="208141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6" name="Google Shape;126;p9">
            <a:hlinkClick/>
          </p:cNvPr>
          <p:cNvSpPr/>
          <p:nvPr/>
        </p:nvSpPr>
        <p:spPr>
          <a:xfrm>
            <a:off x="18500" y="1568863"/>
            <a:ext cx="732600" cy="5196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7" name="Google Shape;127;p9">
            <a:hlinkClick action="ppaction://hlinkshowjump?jump=previousslide"/>
          </p:cNvPr>
          <p:cNvSpPr/>
          <p:nvPr/>
        </p:nvSpPr>
        <p:spPr>
          <a:xfrm>
            <a:off x="18500" y="1057888"/>
            <a:ext cx="732600" cy="519600"/>
          </a:xfrm>
          <a:prstGeom prst="rect">
            <a:avLst/>
          </a:prstGeom>
          <a:solidFill>
            <a:srgbClr val="C2C2C2"/>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8" name="Google Shape;128;p9">
            <a:hlinkClick/>
          </p:cNvPr>
          <p:cNvSpPr/>
          <p:nvPr/>
        </p:nvSpPr>
        <p:spPr>
          <a:xfrm>
            <a:off x="18500" y="4244699"/>
            <a:ext cx="732600" cy="5196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9" name="Google Shape;129;p9">
            <a:hlinkClick/>
          </p:cNvPr>
          <p:cNvSpPr/>
          <p:nvPr/>
        </p:nvSpPr>
        <p:spPr>
          <a:xfrm>
            <a:off x="18450" y="379200"/>
            <a:ext cx="732600" cy="572700"/>
          </a:xfrm>
          <a:prstGeom prst="rect">
            <a:avLst/>
          </a:prstGeom>
          <a:solidFill>
            <a:srgbClr val="B6D7A8"/>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0" name="Shape 130"/>
        <p:cNvGrpSpPr/>
        <p:nvPr/>
      </p:nvGrpSpPr>
      <p:grpSpPr>
        <a:xfrm>
          <a:off x="0" y="0"/>
          <a:ext cx="0" cy="0"/>
          <a:chOff x="0" y="0"/>
          <a:chExt cx="0" cy="0"/>
        </a:xfrm>
      </p:grpSpPr>
      <p:pic>
        <p:nvPicPr>
          <p:cNvPr id="131" name="Google Shape;131;p1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32" name="Google Shape;132;p10"/>
          <p:cNvGrpSpPr/>
          <p:nvPr/>
        </p:nvGrpSpPr>
        <p:grpSpPr>
          <a:xfrm>
            <a:off x="931900" y="379200"/>
            <a:ext cx="7939200" cy="4385100"/>
            <a:chOff x="931900" y="379200"/>
            <a:chExt cx="7939200" cy="4385100"/>
          </a:xfrm>
        </p:grpSpPr>
        <p:sp>
          <p:nvSpPr>
            <p:cNvPr id="133" name="Google Shape;133;p1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0"/>
          <p:cNvSpPr txBox="1"/>
          <p:nvPr>
            <p:ph type="title"/>
          </p:nvPr>
        </p:nvSpPr>
        <p:spPr>
          <a:xfrm>
            <a:off x="2291300" y="3388475"/>
            <a:ext cx="5204400" cy="11280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3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7" name="Google Shape;137;p1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8" name="Google Shape;138;p1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9" name="Google Shape;139;p1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0" name="Google Shape;140;p1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1" name="Google Shape;141;p1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2" name="Google Shape;142;p1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3" name="Google Shape;143;p1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4" name="Google Shape;144;p1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14050" y="393425"/>
            <a:ext cx="6915900" cy="5727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dk2"/>
              </a:buClr>
              <a:buSzPts val="3000"/>
              <a:buFont typeface="Raleway Black"/>
              <a:buNone/>
              <a:defRPr sz="3000">
                <a:solidFill>
                  <a:schemeClr val="dk2"/>
                </a:solidFill>
                <a:latin typeface="Raleway Black"/>
                <a:ea typeface="Raleway Black"/>
                <a:cs typeface="Raleway Black"/>
                <a:sym typeface="Raleway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nSpc>
                <a:spcPct val="115000"/>
              </a:lnSpc>
              <a:spcBef>
                <a:spcPts val="0"/>
              </a:spcBef>
              <a:spcAft>
                <a:spcPts val="0"/>
              </a:spcAft>
              <a:buClr>
                <a:schemeClr val="dk2"/>
              </a:buClr>
              <a:buSzPts val="1600"/>
              <a:buFont typeface="Tajawal"/>
              <a:buChar char="●"/>
              <a:defRPr sz="1600">
                <a:solidFill>
                  <a:schemeClr val="dk2"/>
                </a:solidFill>
                <a:latin typeface="Tajawal"/>
                <a:ea typeface="Tajawal"/>
                <a:cs typeface="Tajawal"/>
                <a:sym typeface="Tajawal"/>
              </a:defRPr>
            </a:lvl1pPr>
            <a:lvl2pPr indent="-330200" lvl="1" marL="9144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2pPr>
            <a:lvl3pPr indent="-330200" lvl="2" marL="13716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3pPr>
            <a:lvl4pPr indent="-330200" lvl="3" marL="18288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4pPr>
            <a:lvl5pPr indent="-330200" lvl="4" marL="22860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5pPr>
            <a:lvl6pPr indent="-330200" lvl="5" marL="2743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6pPr>
            <a:lvl7pPr indent="-330200" lvl="6" marL="32004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7pPr>
            <a:lvl8pPr indent="-330200" lvl="7" marL="36576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8pPr>
            <a:lvl9pPr indent="-330200" lvl="8" marL="4114800">
              <a:lnSpc>
                <a:spcPct val="115000"/>
              </a:lnSpc>
              <a:spcBef>
                <a:spcPts val="1600"/>
              </a:spcBef>
              <a:spcAft>
                <a:spcPts val="1600"/>
              </a:spcAft>
              <a:buClr>
                <a:schemeClr val="dk2"/>
              </a:buClr>
              <a:buSzPts val="1600"/>
              <a:buFont typeface="Tajawal"/>
              <a:buChar char="■"/>
              <a:defRPr sz="1600">
                <a:solidFill>
                  <a:schemeClr val="dk2"/>
                </a:solidFill>
                <a:latin typeface="Tajawal"/>
                <a:ea typeface="Tajawal"/>
                <a:cs typeface="Tajawal"/>
                <a:sym typeface="Tajaw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28"/>
          <p:cNvPicPr preferRelativeResize="0"/>
          <p:nvPr/>
        </p:nvPicPr>
        <p:blipFill rotWithShape="1">
          <a:blip r:embed="rId3">
            <a:alphaModFix/>
          </a:blip>
          <a:srcRect b="465" l="0" r="0" t="465"/>
          <a:stretch/>
        </p:blipFill>
        <p:spPr>
          <a:xfrm>
            <a:off x="7599675" y="656275"/>
            <a:ext cx="230150" cy="224350"/>
          </a:xfrm>
          <a:prstGeom prst="rect">
            <a:avLst/>
          </a:prstGeom>
          <a:noFill/>
          <a:ln>
            <a:noFill/>
          </a:ln>
        </p:spPr>
      </p:pic>
      <p:sp>
        <p:nvSpPr>
          <p:cNvPr id="391" name="Google Shape;391;p28"/>
          <p:cNvSpPr txBox="1"/>
          <p:nvPr>
            <p:ph type="ctrTitle"/>
          </p:nvPr>
        </p:nvSpPr>
        <p:spPr>
          <a:xfrm>
            <a:off x="1890250" y="1622100"/>
            <a:ext cx="5845800" cy="1047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sz="4700"/>
          </a:p>
          <a:p>
            <a:pPr indent="0" lvl="0" marL="0" rtl="0" algn="l">
              <a:spcBef>
                <a:spcPts val="0"/>
              </a:spcBef>
              <a:spcAft>
                <a:spcPts val="0"/>
              </a:spcAft>
              <a:buNone/>
            </a:pPr>
            <a:r>
              <a:rPr lang="es" sz="4700"/>
              <a:t>JavaScript</a:t>
            </a:r>
            <a:r>
              <a:rPr i="1" lang="es" sz="4700">
                <a:solidFill>
                  <a:schemeClr val="accent2"/>
                </a:solidFill>
              </a:rPr>
              <a:t> _</a:t>
            </a:r>
            <a:endParaRPr i="1" sz="4700">
              <a:solidFill>
                <a:schemeClr val="accent2"/>
              </a:solidFill>
            </a:endParaRPr>
          </a:p>
        </p:txBody>
      </p:sp>
      <p:sp>
        <p:nvSpPr>
          <p:cNvPr id="392" name="Google Shape;392;p28"/>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Angeri Martinez</a:t>
            </a:r>
            <a:endParaRPr/>
          </a:p>
        </p:txBody>
      </p:sp>
      <p:sp>
        <p:nvSpPr>
          <p:cNvPr id="393" name="Google Shape;393;p28">
            <a:hlinkClick/>
          </p:cNvPr>
          <p:cNvSpPr/>
          <p:nvPr/>
        </p:nvSpPr>
        <p:spPr>
          <a:xfrm>
            <a:off x="3702200" y="3771475"/>
            <a:ext cx="1739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Raleway"/>
                <a:ea typeface="Raleway"/>
                <a:cs typeface="Raleway"/>
                <a:sym typeface="Raleway"/>
              </a:rPr>
              <a:t>ENTER </a:t>
            </a:r>
            <a:r>
              <a:rPr lang="es" sz="1300">
                <a:solidFill>
                  <a:schemeClr val="dk1"/>
                </a:solidFill>
                <a:latin typeface="Raleway"/>
                <a:ea typeface="Raleway"/>
                <a:cs typeface="Raleway"/>
                <a:sym typeface="Raleway"/>
              </a:rPr>
              <a:t>part.2</a:t>
            </a:r>
            <a:endParaRPr sz="1300">
              <a:solidFill>
                <a:schemeClr val="dk1"/>
              </a:solidFill>
              <a:latin typeface="Raleway"/>
              <a:ea typeface="Raleway"/>
              <a:cs typeface="Raleway"/>
              <a:sym typeface="Raleway"/>
            </a:endParaRPr>
          </a:p>
        </p:txBody>
      </p:sp>
      <p:sp>
        <p:nvSpPr>
          <p:cNvPr id="394" name="Google Shape;394;p28"/>
          <p:cNvSpPr txBox="1"/>
          <p:nvPr/>
        </p:nvSpPr>
        <p:spPr>
          <a:xfrm>
            <a:off x="1829975" y="1622100"/>
            <a:ext cx="2342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p>
        </p:txBody>
      </p:sp>
      <p:pic>
        <p:nvPicPr>
          <p:cNvPr id="395" name="Google Shape;395;p28"/>
          <p:cNvPicPr preferRelativeResize="0"/>
          <p:nvPr/>
        </p:nvPicPr>
        <p:blipFill>
          <a:blip r:embed="rId4">
            <a:alphaModFix/>
          </a:blip>
          <a:stretch>
            <a:fillRect/>
          </a:stretch>
        </p:blipFill>
        <p:spPr>
          <a:xfrm>
            <a:off x="5277924" y="1654262"/>
            <a:ext cx="2389925" cy="13435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7"/>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sz="2600"/>
          </a:p>
        </p:txBody>
      </p:sp>
      <p:pic>
        <p:nvPicPr>
          <p:cNvPr id="495" name="Google Shape;495;p37">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96" name="Google Shape;496;p37">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97" name="Google Shape;497;p37">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98" name="Google Shape;498;p37">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99" name="Google Shape;499;p37">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00" name="Google Shape;500;p37">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01" name="Google Shape;501;p37">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02" name="Google Shape;502;p37">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03" name="Google Shape;503;p37">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504" name="Google Shape;504;p37"/>
          <p:cNvPicPr preferRelativeResize="0"/>
          <p:nvPr/>
        </p:nvPicPr>
        <p:blipFill>
          <a:blip r:embed="rId7">
            <a:alphaModFix/>
          </a:blip>
          <a:stretch>
            <a:fillRect/>
          </a:stretch>
        </p:blipFill>
        <p:spPr>
          <a:xfrm>
            <a:off x="1114050" y="1133675"/>
            <a:ext cx="7277500" cy="1993950"/>
          </a:xfrm>
          <a:prstGeom prst="rect">
            <a:avLst/>
          </a:prstGeom>
          <a:noFill/>
          <a:ln>
            <a:noFill/>
          </a:ln>
        </p:spPr>
      </p:pic>
      <p:pic>
        <p:nvPicPr>
          <p:cNvPr id="505" name="Google Shape;505;p37"/>
          <p:cNvPicPr preferRelativeResize="0"/>
          <p:nvPr/>
        </p:nvPicPr>
        <p:blipFill>
          <a:blip r:embed="rId8">
            <a:alphaModFix/>
          </a:blip>
          <a:stretch>
            <a:fillRect/>
          </a:stretch>
        </p:blipFill>
        <p:spPr>
          <a:xfrm>
            <a:off x="1155650" y="3295175"/>
            <a:ext cx="7194299" cy="89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8"/>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QUE ES ARRAY</a:t>
            </a:r>
            <a:endParaRPr/>
          </a:p>
        </p:txBody>
      </p:sp>
      <p:sp>
        <p:nvSpPr>
          <p:cNvPr id="511" name="Google Shape;511;p38"/>
          <p:cNvSpPr txBox="1"/>
          <p:nvPr>
            <p:ph idx="1" type="subTitle"/>
          </p:nvPr>
        </p:nvSpPr>
        <p:spPr>
          <a:xfrm>
            <a:off x="1249050" y="434175"/>
            <a:ext cx="7237800" cy="260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Los Array (o arreglos) son objetos similares a una lista cuyo prototipo proporciona métodos para realizar operaciones de recorrido y de mutación. </a:t>
            </a:r>
            <a:endParaRPr/>
          </a:p>
          <a:p>
            <a:pPr indent="0" lvl="0" marL="0" rtl="0" algn="l">
              <a:spcBef>
                <a:spcPts val="0"/>
              </a:spcBef>
              <a:spcAft>
                <a:spcPts val="0"/>
              </a:spcAft>
              <a:buNone/>
            </a:pPr>
            <a:r>
              <a:rPr lang="es"/>
              <a:t>Los Array guardan elementos en cada espacio del índice, partiendo en cero y teniendo un largo que puede variar durante la ejecución del programa. El primer espacio siempre será cero y cada elemento se guardará en cada uno de los espacios. </a:t>
            </a:r>
            <a:endParaRPr/>
          </a:p>
        </p:txBody>
      </p:sp>
      <p:pic>
        <p:nvPicPr>
          <p:cNvPr id="512" name="Google Shape;512;p38"/>
          <p:cNvPicPr preferRelativeResize="0"/>
          <p:nvPr/>
        </p:nvPicPr>
        <p:blipFill>
          <a:blip r:embed="rId3">
            <a:alphaModFix/>
          </a:blip>
          <a:stretch>
            <a:fillRect/>
          </a:stretch>
        </p:blipFill>
        <p:spPr>
          <a:xfrm>
            <a:off x="2398900" y="2698625"/>
            <a:ext cx="4654306" cy="180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9"/>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sz="2400"/>
              <a:t>CONSEGUIR EL LARGO DE UN ARREGLO</a:t>
            </a:r>
            <a:endParaRPr sz="2400"/>
          </a:p>
        </p:txBody>
      </p:sp>
      <p:sp>
        <p:nvSpPr>
          <p:cNvPr id="518" name="Google Shape;518;p39"/>
          <p:cNvSpPr txBox="1"/>
          <p:nvPr>
            <p:ph idx="1" type="subTitle"/>
          </p:nvPr>
        </p:nvSpPr>
        <p:spPr>
          <a:xfrm>
            <a:off x="1816375" y="1591475"/>
            <a:ext cx="6154200" cy="260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pic>
        <p:nvPicPr>
          <p:cNvPr id="519" name="Google Shape;519;p39"/>
          <p:cNvPicPr preferRelativeResize="0"/>
          <p:nvPr/>
        </p:nvPicPr>
        <p:blipFill>
          <a:blip r:embed="rId3">
            <a:alphaModFix/>
          </a:blip>
          <a:stretch>
            <a:fillRect/>
          </a:stretch>
        </p:blipFill>
        <p:spPr>
          <a:xfrm>
            <a:off x="1217773" y="1050198"/>
            <a:ext cx="7174301" cy="356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0"/>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Recorrer un arreglo utilizando for</a:t>
            </a:r>
            <a:endParaRPr/>
          </a:p>
        </p:txBody>
      </p:sp>
      <p:sp>
        <p:nvSpPr>
          <p:cNvPr id="525" name="Google Shape;525;p40"/>
          <p:cNvSpPr txBox="1"/>
          <p:nvPr>
            <p:ph idx="1" type="subTitle"/>
          </p:nvPr>
        </p:nvSpPr>
        <p:spPr>
          <a:xfrm>
            <a:off x="1816375" y="1591475"/>
            <a:ext cx="6154200" cy="260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pic>
        <p:nvPicPr>
          <p:cNvPr id="526" name="Google Shape;526;p40"/>
          <p:cNvPicPr preferRelativeResize="0"/>
          <p:nvPr/>
        </p:nvPicPr>
        <p:blipFill>
          <a:blip r:embed="rId3">
            <a:alphaModFix/>
          </a:blip>
          <a:stretch>
            <a:fillRect/>
          </a:stretch>
        </p:blipFill>
        <p:spPr>
          <a:xfrm>
            <a:off x="1114050" y="1550806"/>
            <a:ext cx="7667999" cy="22639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1"/>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Añadir un elemento al final</a:t>
            </a:r>
            <a:endParaRPr/>
          </a:p>
        </p:txBody>
      </p:sp>
      <p:sp>
        <p:nvSpPr>
          <p:cNvPr id="532" name="Google Shape;532;p41"/>
          <p:cNvSpPr txBox="1"/>
          <p:nvPr>
            <p:ph idx="1" type="subTitle"/>
          </p:nvPr>
        </p:nvSpPr>
        <p:spPr>
          <a:xfrm>
            <a:off x="1816375" y="1591475"/>
            <a:ext cx="6154200" cy="260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pic>
        <p:nvPicPr>
          <p:cNvPr id="533" name="Google Shape;533;p41"/>
          <p:cNvPicPr preferRelativeResize="0"/>
          <p:nvPr/>
        </p:nvPicPr>
        <p:blipFill>
          <a:blip r:embed="rId3">
            <a:alphaModFix/>
          </a:blip>
          <a:stretch>
            <a:fillRect/>
          </a:stretch>
        </p:blipFill>
        <p:spPr>
          <a:xfrm>
            <a:off x="1254250" y="1783274"/>
            <a:ext cx="7467000" cy="157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2"/>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1900"/>
              <a:t>AÑADIR UN ELEMENTO AL PRINCIPIO DEL ARREGLO</a:t>
            </a:r>
            <a:endParaRPr sz="1700"/>
          </a:p>
        </p:txBody>
      </p:sp>
      <p:pic>
        <p:nvPicPr>
          <p:cNvPr id="539" name="Google Shape;539;p42">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40" name="Google Shape;540;p42">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41" name="Google Shape;541;p42">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42" name="Google Shape;542;p42">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43" name="Google Shape;543;p42">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44" name="Google Shape;544;p42">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45" name="Google Shape;545;p42">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46" name="Google Shape;546;p42">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47" name="Google Shape;547;p42">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548" name="Google Shape;548;p42"/>
          <p:cNvPicPr preferRelativeResize="0"/>
          <p:nvPr/>
        </p:nvPicPr>
        <p:blipFill>
          <a:blip r:embed="rId7">
            <a:alphaModFix/>
          </a:blip>
          <a:stretch>
            <a:fillRect/>
          </a:stretch>
        </p:blipFill>
        <p:spPr>
          <a:xfrm>
            <a:off x="1444725" y="1683001"/>
            <a:ext cx="7236751" cy="167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3"/>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1900"/>
              <a:t>ELIMINAR EL ULTIMO ELEMENTO DE UN ARREGLO</a:t>
            </a:r>
            <a:endParaRPr sz="1700"/>
          </a:p>
        </p:txBody>
      </p:sp>
      <p:pic>
        <p:nvPicPr>
          <p:cNvPr id="554" name="Google Shape;554;p43">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55" name="Google Shape;555;p43">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56" name="Google Shape;556;p43">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57" name="Google Shape;557;p43">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58" name="Google Shape;558;p43">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59" name="Google Shape;559;p43">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60" name="Google Shape;560;p43">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61" name="Google Shape;561;p43">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62" name="Google Shape;562;p43">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563" name="Google Shape;563;p43"/>
          <p:cNvPicPr preferRelativeResize="0"/>
          <p:nvPr/>
        </p:nvPicPr>
        <p:blipFill>
          <a:blip r:embed="rId7">
            <a:alphaModFix/>
          </a:blip>
          <a:stretch>
            <a:fillRect/>
          </a:stretch>
        </p:blipFill>
        <p:spPr>
          <a:xfrm>
            <a:off x="1210225" y="1714399"/>
            <a:ext cx="7366476" cy="1444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1900"/>
              <a:t>ELIMINAR EL PRIMER ELEMENTO DE UN ARREGLO</a:t>
            </a:r>
            <a:endParaRPr sz="1700"/>
          </a:p>
        </p:txBody>
      </p:sp>
      <p:pic>
        <p:nvPicPr>
          <p:cNvPr id="569" name="Google Shape;569;p44">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70" name="Google Shape;570;p44">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71" name="Google Shape;571;p44">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72" name="Google Shape;572;p44">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73" name="Google Shape;573;p44">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74" name="Google Shape;574;p4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75" name="Google Shape;575;p4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76" name="Google Shape;576;p4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77" name="Google Shape;577;p4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pic>
        <p:nvPicPr>
          <p:cNvPr id="578" name="Google Shape;578;p44"/>
          <p:cNvPicPr preferRelativeResize="0"/>
          <p:nvPr/>
        </p:nvPicPr>
        <p:blipFill>
          <a:blip r:embed="rId7">
            <a:alphaModFix/>
          </a:blip>
          <a:stretch>
            <a:fillRect/>
          </a:stretch>
        </p:blipFill>
        <p:spPr>
          <a:xfrm>
            <a:off x="1474729" y="1580300"/>
            <a:ext cx="6715097" cy="1671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5"/>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OBJETOS</a:t>
            </a:r>
            <a:endParaRPr/>
          </a:p>
        </p:txBody>
      </p:sp>
      <p:pic>
        <p:nvPicPr>
          <p:cNvPr id="584" name="Google Shape;584;p45">
            <a:hlinkClick/>
          </p:cNvPr>
          <p:cNvPicPr preferRelativeResize="0"/>
          <p:nvPr/>
        </p:nvPicPr>
        <p:blipFill rotWithShape="1">
          <a:blip r:embed="rId3">
            <a:alphaModFix/>
          </a:blip>
          <a:srcRect b="941" l="0" r="0" t="941"/>
          <a:stretch/>
        </p:blipFill>
        <p:spPr>
          <a:xfrm>
            <a:off x="237300" y="550513"/>
            <a:ext cx="294878" cy="230099"/>
          </a:xfrm>
          <a:prstGeom prst="rect">
            <a:avLst/>
          </a:prstGeom>
          <a:noFill/>
          <a:ln>
            <a:noFill/>
          </a:ln>
        </p:spPr>
      </p:pic>
      <p:pic>
        <p:nvPicPr>
          <p:cNvPr id="585" name="Google Shape;585;p45">
            <a:hlinkClick action="ppaction://hlinkshowjump?jump=previousslide"/>
          </p:cNvPr>
          <p:cNvPicPr preferRelativeResize="0"/>
          <p:nvPr/>
        </p:nvPicPr>
        <p:blipFill>
          <a:blip r:embed="rId4">
            <a:alphaModFix/>
          </a:blip>
          <a:stretch>
            <a:fillRect/>
          </a:stretch>
        </p:blipFill>
        <p:spPr>
          <a:xfrm>
            <a:off x="237301" y="1181549"/>
            <a:ext cx="294875" cy="307964"/>
          </a:xfrm>
          <a:prstGeom prst="rect">
            <a:avLst/>
          </a:prstGeom>
          <a:noFill/>
          <a:ln>
            <a:noFill/>
          </a:ln>
        </p:spPr>
      </p:pic>
      <p:pic>
        <p:nvPicPr>
          <p:cNvPr id="586" name="Google Shape;586;p45">
            <a:hlinkClick action="ppaction://hlinkshowjump?jump=nextslide"/>
          </p:cNvPr>
          <p:cNvPicPr preferRelativeResize="0"/>
          <p:nvPr/>
        </p:nvPicPr>
        <p:blipFill>
          <a:blip r:embed="rId4">
            <a:alphaModFix/>
          </a:blip>
          <a:stretch>
            <a:fillRect/>
          </a:stretch>
        </p:blipFill>
        <p:spPr>
          <a:xfrm flipH="1">
            <a:off x="237301" y="3724924"/>
            <a:ext cx="294875" cy="307964"/>
          </a:xfrm>
          <a:prstGeom prst="rect">
            <a:avLst/>
          </a:prstGeom>
          <a:noFill/>
          <a:ln>
            <a:noFill/>
          </a:ln>
        </p:spPr>
      </p:pic>
      <p:pic>
        <p:nvPicPr>
          <p:cNvPr id="587" name="Google Shape;587;p45">
            <a:hlinkClick/>
          </p:cNvPr>
          <p:cNvPicPr preferRelativeResize="0"/>
          <p:nvPr/>
        </p:nvPicPr>
        <p:blipFill rotWithShape="1">
          <a:blip r:embed="rId5">
            <a:alphaModFix/>
          </a:blip>
          <a:srcRect b="0" l="396" r="396" t="0"/>
          <a:stretch/>
        </p:blipFill>
        <p:spPr>
          <a:xfrm>
            <a:off x="228050" y="4350525"/>
            <a:ext cx="302603" cy="307950"/>
          </a:xfrm>
          <a:prstGeom prst="rect">
            <a:avLst/>
          </a:prstGeom>
          <a:noFill/>
          <a:ln>
            <a:noFill/>
          </a:ln>
        </p:spPr>
      </p:pic>
      <p:sp>
        <p:nvSpPr>
          <p:cNvPr id="588" name="Google Shape;588;p4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589" name="Google Shape;589;p4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590" name="Google Shape;590;p4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591" name="Google Shape;591;p4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592" name="Google Shape;592;p45"/>
          <p:cNvSpPr txBox="1"/>
          <p:nvPr/>
        </p:nvSpPr>
        <p:spPr>
          <a:xfrm>
            <a:off x="1376650" y="1088600"/>
            <a:ext cx="7026900" cy="1985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300">
                <a:latin typeface="Tajawal Light"/>
                <a:ea typeface="Tajawal Light"/>
                <a:cs typeface="Tajawal Light"/>
                <a:sym typeface="Tajawal Light"/>
              </a:rPr>
              <a:t>En JavaScript, como en otros lenguajes de programación, los objetos se pueden comparar con objetos de la vida real. El concepto de Objetos en JavaScript se puede entender como objetos tangibles de la vida real. Pensando en Objetos, imaginemos en una taza: una taza es un objeto con propiedades: tiene un color, un diseño, un peso, un material del cual está hecha. Es así como, al trabajar con JavaScript y crear nuestro objeto taza incorporaremos todas esas propiedades o atributos propios del objeto. Además de los objetos que podemos definir nosotros, existen objetos predefinidos en el navegador, como String, del cual podemos utilizas sus métodos. También tenemos Array o Math que nos entregan importantes métodos (o funciones) que nos facilitan nuestro trabajo. Es así como trabajamos con objetos sin darnos cuenta.</a:t>
            </a:r>
            <a:endParaRPr sz="1300">
              <a:latin typeface="Tajawal Light"/>
              <a:ea typeface="Tajawal Light"/>
              <a:cs typeface="Tajawal Light"/>
              <a:sym typeface="Tajawal Light"/>
            </a:endParaRPr>
          </a:p>
        </p:txBody>
      </p:sp>
      <p:pic>
        <p:nvPicPr>
          <p:cNvPr id="593" name="Google Shape;593;p45"/>
          <p:cNvPicPr preferRelativeResize="0"/>
          <p:nvPr/>
        </p:nvPicPr>
        <p:blipFill>
          <a:blip r:embed="rId6">
            <a:alphaModFix/>
          </a:blip>
          <a:stretch>
            <a:fillRect/>
          </a:stretch>
        </p:blipFill>
        <p:spPr>
          <a:xfrm>
            <a:off x="4368023" y="2828850"/>
            <a:ext cx="1679800" cy="1829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6"/>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pic>
        <p:nvPicPr>
          <p:cNvPr id="599" name="Google Shape;599;p46">
            <a:hlinkClick/>
          </p:cNvPr>
          <p:cNvPicPr preferRelativeResize="0"/>
          <p:nvPr/>
        </p:nvPicPr>
        <p:blipFill rotWithShape="1">
          <a:blip r:embed="rId3">
            <a:alphaModFix/>
          </a:blip>
          <a:srcRect b="941" l="0" r="0" t="941"/>
          <a:stretch/>
        </p:blipFill>
        <p:spPr>
          <a:xfrm>
            <a:off x="237300" y="550513"/>
            <a:ext cx="294878" cy="230099"/>
          </a:xfrm>
          <a:prstGeom prst="rect">
            <a:avLst/>
          </a:prstGeom>
          <a:noFill/>
          <a:ln>
            <a:noFill/>
          </a:ln>
        </p:spPr>
      </p:pic>
      <p:pic>
        <p:nvPicPr>
          <p:cNvPr id="600" name="Google Shape;600;p46">
            <a:hlinkClick action="ppaction://hlinkshowjump?jump=previousslide"/>
          </p:cNvPr>
          <p:cNvPicPr preferRelativeResize="0"/>
          <p:nvPr/>
        </p:nvPicPr>
        <p:blipFill>
          <a:blip r:embed="rId4">
            <a:alphaModFix/>
          </a:blip>
          <a:stretch>
            <a:fillRect/>
          </a:stretch>
        </p:blipFill>
        <p:spPr>
          <a:xfrm>
            <a:off x="237301" y="1181549"/>
            <a:ext cx="294875" cy="307964"/>
          </a:xfrm>
          <a:prstGeom prst="rect">
            <a:avLst/>
          </a:prstGeom>
          <a:noFill/>
          <a:ln>
            <a:noFill/>
          </a:ln>
        </p:spPr>
      </p:pic>
      <p:pic>
        <p:nvPicPr>
          <p:cNvPr id="601" name="Google Shape;601;p46">
            <a:hlinkClick action="ppaction://hlinkshowjump?jump=nextslide"/>
          </p:cNvPr>
          <p:cNvPicPr preferRelativeResize="0"/>
          <p:nvPr/>
        </p:nvPicPr>
        <p:blipFill>
          <a:blip r:embed="rId4">
            <a:alphaModFix/>
          </a:blip>
          <a:stretch>
            <a:fillRect/>
          </a:stretch>
        </p:blipFill>
        <p:spPr>
          <a:xfrm flipH="1">
            <a:off x="237301" y="3724924"/>
            <a:ext cx="294875" cy="307964"/>
          </a:xfrm>
          <a:prstGeom prst="rect">
            <a:avLst/>
          </a:prstGeom>
          <a:noFill/>
          <a:ln>
            <a:noFill/>
          </a:ln>
        </p:spPr>
      </p:pic>
      <p:pic>
        <p:nvPicPr>
          <p:cNvPr id="602" name="Google Shape;602;p46">
            <a:hlinkClick/>
          </p:cNvPr>
          <p:cNvPicPr preferRelativeResize="0"/>
          <p:nvPr/>
        </p:nvPicPr>
        <p:blipFill rotWithShape="1">
          <a:blip r:embed="rId5">
            <a:alphaModFix/>
          </a:blip>
          <a:srcRect b="0" l="396" r="396" t="0"/>
          <a:stretch/>
        </p:blipFill>
        <p:spPr>
          <a:xfrm>
            <a:off x="228050" y="4350525"/>
            <a:ext cx="302603" cy="307950"/>
          </a:xfrm>
          <a:prstGeom prst="rect">
            <a:avLst/>
          </a:prstGeom>
          <a:noFill/>
          <a:ln>
            <a:noFill/>
          </a:ln>
        </p:spPr>
      </p:pic>
      <p:sp>
        <p:nvSpPr>
          <p:cNvPr id="603" name="Google Shape;603;p46">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604" name="Google Shape;604;p46">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605" name="Google Shape;605;p46">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606" name="Google Shape;606;p46">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607" name="Google Shape;607;p46"/>
          <p:cNvSpPr txBox="1"/>
          <p:nvPr/>
        </p:nvSpPr>
        <p:spPr>
          <a:xfrm>
            <a:off x="1114050" y="2019575"/>
            <a:ext cx="72840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900">
                <a:solidFill>
                  <a:schemeClr val="dk1"/>
                </a:solidFill>
              </a:rPr>
              <a:t>JavaScript es un lenguaje multiparadigma, es decir, cumple con distintas maneras o estilos de programar software, pero nos enfocaremos en la Programación Orientada a Objetos (Object Oriented Programming) abreviado como POO.</a:t>
            </a:r>
            <a:endParaRPr sz="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9"/>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Objetivos de la Sesión de Hoy - Competencias</a:t>
            </a:r>
            <a:endParaRPr/>
          </a:p>
        </p:txBody>
      </p:sp>
      <p:pic>
        <p:nvPicPr>
          <p:cNvPr id="401" name="Google Shape;401;p29">
            <a:hlinkClick/>
          </p:cNvPr>
          <p:cNvPicPr preferRelativeResize="0"/>
          <p:nvPr/>
        </p:nvPicPr>
        <p:blipFill rotWithShape="1">
          <a:blip r:embed="rId3">
            <a:alphaModFix/>
          </a:blip>
          <a:srcRect b="475" l="0" r="0" t="465"/>
          <a:stretch/>
        </p:blipFill>
        <p:spPr>
          <a:xfrm>
            <a:off x="8348600" y="490800"/>
            <a:ext cx="265550" cy="258850"/>
          </a:xfrm>
          <a:prstGeom prst="rect">
            <a:avLst/>
          </a:prstGeom>
          <a:noFill/>
          <a:ln>
            <a:noFill/>
          </a:ln>
        </p:spPr>
      </p:pic>
      <p:sp>
        <p:nvSpPr>
          <p:cNvPr id="402" name="Google Shape;402;p29"/>
          <p:cNvSpPr txBox="1"/>
          <p:nvPr/>
        </p:nvSpPr>
        <p:spPr>
          <a:xfrm>
            <a:off x="1572900" y="1205800"/>
            <a:ext cx="5998200" cy="30477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0"/>
              </a:spcAft>
              <a:buNone/>
            </a:pPr>
            <a:r>
              <a:rPr lang="es" sz="1700">
                <a:solidFill>
                  <a:schemeClr val="dk2"/>
                </a:solidFill>
                <a:latin typeface="Lato"/>
                <a:ea typeface="Lato"/>
                <a:cs typeface="Lato"/>
                <a:sym typeface="Lato"/>
              </a:rPr>
              <a:t>•CONOCIENDO LAS SENTENCIAS </a:t>
            </a:r>
            <a:r>
              <a:rPr lang="es" sz="1700">
                <a:solidFill>
                  <a:schemeClr val="dk2"/>
                </a:solidFill>
                <a:latin typeface="Lato"/>
                <a:ea typeface="Lato"/>
                <a:cs typeface="Lato"/>
                <a:sym typeface="Lato"/>
              </a:rPr>
              <a:t>CÍCLICAS</a:t>
            </a:r>
            <a:r>
              <a:rPr lang="es" sz="1700">
                <a:solidFill>
                  <a:schemeClr val="dk2"/>
                </a:solidFill>
                <a:latin typeface="Lato"/>
                <a:ea typeface="Lato"/>
                <a:cs typeface="Lato"/>
                <a:sym typeface="Lato"/>
              </a:rPr>
              <a:t> DE CONTROL DE FLUJO</a:t>
            </a:r>
            <a:endParaRPr sz="1700">
              <a:solidFill>
                <a:schemeClr val="dk2"/>
              </a:solidFill>
              <a:latin typeface="Lato"/>
              <a:ea typeface="Lato"/>
              <a:cs typeface="Lato"/>
              <a:sym typeface="Lato"/>
            </a:endParaRPr>
          </a:p>
          <a:p>
            <a:pPr indent="0" lvl="0" marL="457200" rtl="0" algn="just">
              <a:spcBef>
                <a:spcPts val="1000"/>
              </a:spcBef>
              <a:spcAft>
                <a:spcPts val="0"/>
              </a:spcAft>
              <a:buNone/>
            </a:pPr>
            <a:r>
              <a:t/>
            </a:r>
            <a:endParaRPr sz="1700">
              <a:solidFill>
                <a:schemeClr val="dk2"/>
              </a:solidFill>
              <a:latin typeface="Lato"/>
              <a:ea typeface="Lato"/>
              <a:cs typeface="Lato"/>
              <a:sym typeface="Lato"/>
            </a:endParaRPr>
          </a:p>
          <a:p>
            <a:pPr indent="0" lvl="0" marL="457200" rtl="0" algn="just">
              <a:spcBef>
                <a:spcPts val="1000"/>
              </a:spcBef>
              <a:spcAft>
                <a:spcPts val="0"/>
              </a:spcAft>
              <a:buNone/>
            </a:pPr>
            <a:r>
              <a:rPr lang="es" sz="1700">
                <a:solidFill>
                  <a:schemeClr val="dk2"/>
                </a:solidFill>
                <a:latin typeface="Lato"/>
                <a:ea typeface="Lato"/>
                <a:cs typeface="Lato"/>
                <a:sym typeface="Lato"/>
              </a:rPr>
              <a:t>• CONTROLANDO EXCEPCIONES CON TRY CATCH </a:t>
            </a:r>
            <a:endParaRPr sz="1700">
              <a:solidFill>
                <a:schemeClr val="dk2"/>
              </a:solidFill>
              <a:latin typeface="Lato"/>
              <a:ea typeface="Lato"/>
              <a:cs typeface="Lato"/>
              <a:sym typeface="Lato"/>
            </a:endParaRPr>
          </a:p>
          <a:p>
            <a:pPr indent="0" lvl="0" marL="457200" rtl="0" algn="just">
              <a:spcBef>
                <a:spcPts val="1000"/>
              </a:spcBef>
              <a:spcAft>
                <a:spcPts val="0"/>
              </a:spcAft>
              <a:buNone/>
            </a:pPr>
            <a:r>
              <a:t/>
            </a:r>
            <a:endParaRPr sz="1700">
              <a:solidFill>
                <a:schemeClr val="dk2"/>
              </a:solidFill>
              <a:latin typeface="Lato"/>
              <a:ea typeface="Lato"/>
              <a:cs typeface="Lato"/>
              <a:sym typeface="Lato"/>
            </a:endParaRPr>
          </a:p>
          <a:p>
            <a:pPr indent="0" lvl="0" marL="457200" rtl="0" algn="just">
              <a:spcBef>
                <a:spcPts val="1000"/>
              </a:spcBef>
              <a:spcAft>
                <a:spcPts val="0"/>
              </a:spcAft>
              <a:buNone/>
            </a:pPr>
            <a:r>
              <a:rPr lang="es" sz="1700">
                <a:solidFill>
                  <a:schemeClr val="dk2"/>
                </a:solidFill>
                <a:latin typeface="Lato"/>
                <a:ea typeface="Lato"/>
                <a:cs typeface="Lato"/>
                <a:sym typeface="Lato"/>
              </a:rPr>
              <a:t>• CONOCIENDO LOS ARREGLOS DE JAVASCRIPT </a:t>
            </a:r>
            <a:endParaRPr sz="1700">
              <a:solidFill>
                <a:schemeClr val="dk2"/>
              </a:solidFill>
              <a:latin typeface="Lato"/>
              <a:ea typeface="Lato"/>
              <a:cs typeface="Lato"/>
              <a:sym typeface="Lato"/>
            </a:endParaRPr>
          </a:p>
          <a:p>
            <a:pPr indent="0" lvl="0" marL="457200" rtl="0" algn="just">
              <a:spcBef>
                <a:spcPts val="1000"/>
              </a:spcBef>
              <a:spcAft>
                <a:spcPts val="0"/>
              </a:spcAft>
              <a:buNone/>
            </a:pPr>
            <a:r>
              <a:t/>
            </a:r>
            <a:endParaRPr sz="1700">
              <a:solidFill>
                <a:schemeClr val="dk2"/>
              </a:solidFill>
              <a:latin typeface="Lato"/>
              <a:ea typeface="Lato"/>
              <a:cs typeface="Lato"/>
              <a:sym typeface="Lato"/>
            </a:endParaRPr>
          </a:p>
          <a:p>
            <a:pPr indent="0" lvl="0" marL="457200" rtl="0" algn="just">
              <a:spcBef>
                <a:spcPts val="1000"/>
              </a:spcBef>
              <a:spcAft>
                <a:spcPts val="1000"/>
              </a:spcAft>
              <a:buNone/>
            </a:pPr>
            <a:r>
              <a:rPr lang="es" sz="1700">
                <a:solidFill>
                  <a:schemeClr val="dk2"/>
                </a:solidFill>
                <a:latin typeface="Lato"/>
                <a:ea typeface="Lato"/>
                <a:cs typeface="Lato"/>
                <a:sym typeface="Lato"/>
              </a:rPr>
              <a:t>• CREANDO NUESTRO PRIMER OBJETO</a:t>
            </a:r>
            <a:endParaRPr sz="1700">
              <a:solidFill>
                <a:schemeClr val="dk2"/>
              </a:solidFill>
              <a:latin typeface="Lato"/>
              <a:ea typeface="Lato"/>
              <a:cs typeface="Lato"/>
              <a:sym typeface="Lato"/>
            </a:endParaRPr>
          </a:p>
        </p:txBody>
      </p:sp>
      <p:sp>
        <p:nvSpPr>
          <p:cNvPr id="403" name="Google Shape;403;p29"/>
          <p:cNvSpPr txBox="1"/>
          <p:nvPr/>
        </p:nvSpPr>
        <p:spPr>
          <a:xfrm>
            <a:off x="433575" y="4253500"/>
            <a:ext cx="234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sz="1900">
                <a:solidFill>
                  <a:schemeClr val="dk1"/>
                </a:solidFill>
                <a:latin typeface="Raleway Black"/>
                <a:ea typeface="Raleway Black"/>
                <a:cs typeface="Raleway Black"/>
                <a:sym typeface="Raleway Black"/>
              </a:rPr>
              <a:t>{desafío}</a:t>
            </a:r>
            <a:r>
              <a:rPr lang="es" sz="1900">
                <a:solidFill>
                  <a:schemeClr val="dk1"/>
                </a:solidFill>
                <a:latin typeface="Raleway Black"/>
                <a:ea typeface="Raleway Black"/>
                <a:cs typeface="Raleway Black"/>
                <a:sym typeface="Raleway Black"/>
              </a:rPr>
              <a:t> </a:t>
            </a:r>
            <a:r>
              <a:rPr i="1" lang="es" sz="1900">
                <a:solidFill>
                  <a:schemeClr val="accent2"/>
                </a:solidFill>
                <a:latin typeface="Raleway Black"/>
                <a:ea typeface="Raleway Black"/>
                <a:cs typeface="Raleway Black"/>
                <a:sym typeface="Raleway Black"/>
              </a:rPr>
              <a:t>latam_</a:t>
            </a:r>
            <a:endParaRPr sz="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pic>
        <p:nvPicPr>
          <p:cNvPr id="612" name="Google Shape;612;p47">
            <a:hlinkClick/>
          </p:cNvPr>
          <p:cNvPicPr preferRelativeResize="0"/>
          <p:nvPr/>
        </p:nvPicPr>
        <p:blipFill rotWithShape="1">
          <a:blip r:embed="rId3">
            <a:alphaModFix/>
          </a:blip>
          <a:srcRect b="941" l="0" r="0" t="941"/>
          <a:stretch/>
        </p:blipFill>
        <p:spPr>
          <a:xfrm>
            <a:off x="237300" y="550513"/>
            <a:ext cx="294878" cy="230099"/>
          </a:xfrm>
          <a:prstGeom prst="rect">
            <a:avLst/>
          </a:prstGeom>
          <a:noFill/>
          <a:ln>
            <a:noFill/>
          </a:ln>
        </p:spPr>
      </p:pic>
      <p:pic>
        <p:nvPicPr>
          <p:cNvPr id="613" name="Google Shape;613;p47">
            <a:hlinkClick action="ppaction://hlinkshowjump?jump=previousslide"/>
          </p:cNvPr>
          <p:cNvPicPr preferRelativeResize="0"/>
          <p:nvPr/>
        </p:nvPicPr>
        <p:blipFill>
          <a:blip r:embed="rId4">
            <a:alphaModFix/>
          </a:blip>
          <a:stretch>
            <a:fillRect/>
          </a:stretch>
        </p:blipFill>
        <p:spPr>
          <a:xfrm>
            <a:off x="237301" y="1181549"/>
            <a:ext cx="294875" cy="307964"/>
          </a:xfrm>
          <a:prstGeom prst="rect">
            <a:avLst/>
          </a:prstGeom>
          <a:noFill/>
          <a:ln>
            <a:noFill/>
          </a:ln>
        </p:spPr>
      </p:pic>
      <p:pic>
        <p:nvPicPr>
          <p:cNvPr id="614" name="Google Shape;614;p47">
            <a:hlinkClick action="ppaction://hlinkshowjump?jump=nextslide"/>
          </p:cNvPr>
          <p:cNvPicPr preferRelativeResize="0"/>
          <p:nvPr/>
        </p:nvPicPr>
        <p:blipFill>
          <a:blip r:embed="rId4">
            <a:alphaModFix/>
          </a:blip>
          <a:stretch>
            <a:fillRect/>
          </a:stretch>
        </p:blipFill>
        <p:spPr>
          <a:xfrm flipH="1">
            <a:off x="237301" y="3724924"/>
            <a:ext cx="294875" cy="307964"/>
          </a:xfrm>
          <a:prstGeom prst="rect">
            <a:avLst/>
          </a:prstGeom>
          <a:noFill/>
          <a:ln>
            <a:noFill/>
          </a:ln>
        </p:spPr>
      </p:pic>
      <p:pic>
        <p:nvPicPr>
          <p:cNvPr id="615" name="Google Shape;615;p47">
            <a:hlinkClick/>
          </p:cNvPr>
          <p:cNvPicPr preferRelativeResize="0"/>
          <p:nvPr/>
        </p:nvPicPr>
        <p:blipFill rotWithShape="1">
          <a:blip r:embed="rId5">
            <a:alphaModFix/>
          </a:blip>
          <a:srcRect b="0" l="396" r="396" t="0"/>
          <a:stretch/>
        </p:blipFill>
        <p:spPr>
          <a:xfrm>
            <a:off x="228050" y="4350525"/>
            <a:ext cx="302603" cy="307950"/>
          </a:xfrm>
          <a:prstGeom prst="rect">
            <a:avLst/>
          </a:prstGeom>
          <a:noFill/>
          <a:ln>
            <a:noFill/>
          </a:ln>
        </p:spPr>
      </p:pic>
      <p:sp>
        <p:nvSpPr>
          <p:cNvPr id="616" name="Google Shape;616;p47">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617" name="Google Shape;617;p47">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618" name="Google Shape;618;p47">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619" name="Google Shape;619;p47">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620" name="Google Shape;620;p47"/>
          <p:cNvSpPr txBox="1"/>
          <p:nvPr>
            <p:ph type="title"/>
          </p:nvPr>
        </p:nvSpPr>
        <p:spPr>
          <a:xfrm>
            <a:off x="2570850" y="2366563"/>
            <a:ext cx="4661400" cy="762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CREANDO NUESTRO PRIMER OBJETO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8"/>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Objetivos de la Sesión de Hoy - Competencias</a:t>
            </a:r>
            <a:endParaRPr/>
          </a:p>
        </p:txBody>
      </p:sp>
      <p:pic>
        <p:nvPicPr>
          <p:cNvPr id="626" name="Google Shape;626;p48">
            <a:hlinkClick/>
          </p:cNvPr>
          <p:cNvPicPr preferRelativeResize="0"/>
          <p:nvPr/>
        </p:nvPicPr>
        <p:blipFill rotWithShape="1">
          <a:blip r:embed="rId3">
            <a:alphaModFix/>
          </a:blip>
          <a:srcRect b="475" l="0" r="0" t="465"/>
          <a:stretch/>
        </p:blipFill>
        <p:spPr>
          <a:xfrm>
            <a:off x="8348600" y="490800"/>
            <a:ext cx="265550" cy="258850"/>
          </a:xfrm>
          <a:prstGeom prst="rect">
            <a:avLst/>
          </a:prstGeom>
          <a:noFill/>
          <a:ln>
            <a:noFill/>
          </a:ln>
        </p:spPr>
      </p:pic>
      <p:sp>
        <p:nvSpPr>
          <p:cNvPr id="627" name="Google Shape;627;p48"/>
          <p:cNvSpPr txBox="1"/>
          <p:nvPr/>
        </p:nvSpPr>
        <p:spPr>
          <a:xfrm>
            <a:off x="1572900" y="1205800"/>
            <a:ext cx="5998200" cy="3047700"/>
          </a:xfrm>
          <a:prstGeom prst="rect">
            <a:avLst/>
          </a:prstGeom>
          <a:noFill/>
          <a:ln>
            <a:noFill/>
          </a:ln>
        </p:spPr>
        <p:txBody>
          <a:bodyPr anchorCtr="0" anchor="t" bIns="91425" lIns="91425" spcFirstLastPara="1" rIns="91425" wrap="square" tIns="91425">
            <a:spAutoFit/>
          </a:bodyPr>
          <a:lstStyle/>
          <a:p>
            <a:pPr indent="0" lvl="0" marL="457200" rtl="0" algn="just">
              <a:spcBef>
                <a:spcPts val="1000"/>
              </a:spcBef>
              <a:spcAft>
                <a:spcPts val="0"/>
              </a:spcAft>
              <a:buNone/>
            </a:pPr>
            <a:r>
              <a:rPr lang="es" sz="1700">
                <a:solidFill>
                  <a:schemeClr val="dk2"/>
                </a:solidFill>
                <a:latin typeface="Lato"/>
                <a:ea typeface="Lato"/>
                <a:cs typeface="Lato"/>
                <a:sym typeface="Lato"/>
              </a:rPr>
              <a:t>•CONOCIENDO LAS SENTENCIAS CÍCLICAS DE CONTROL DE FLUJO</a:t>
            </a:r>
            <a:endParaRPr sz="1700">
              <a:solidFill>
                <a:schemeClr val="dk2"/>
              </a:solidFill>
              <a:latin typeface="Lato"/>
              <a:ea typeface="Lato"/>
              <a:cs typeface="Lato"/>
              <a:sym typeface="Lato"/>
            </a:endParaRPr>
          </a:p>
          <a:p>
            <a:pPr indent="0" lvl="0" marL="457200" rtl="0" algn="just">
              <a:spcBef>
                <a:spcPts val="1000"/>
              </a:spcBef>
              <a:spcAft>
                <a:spcPts val="0"/>
              </a:spcAft>
              <a:buNone/>
            </a:pPr>
            <a:r>
              <a:t/>
            </a:r>
            <a:endParaRPr sz="1700">
              <a:solidFill>
                <a:schemeClr val="dk2"/>
              </a:solidFill>
              <a:latin typeface="Lato"/>
              <a:ea typeface="Lato"/>
              <a:cs typeface="Lato"/>
              <a:sym typeface="Lato"/>
            </a:endParaRPr>
          </a:p>
          <a:p>
            <a:pPr indent="0" lvl="0" marL="457200" rtl="0" algn="just">
              <a:spcBef>
                <a:spcPts val="1000"/>
              </a:spcBef>
              <a:spcAft>
                <a:spcPts val="0"/>
              </a:spcAft>
              <a:buNone/>
            </a:pPr>
            <a:r>
              <a:rPr lang="es" sz="1700">
                <a:solidFill>
                  <a:schemeClr val="dk2"/>
                </a:solidFill>
                <a:latin typeface="Lato"/>
                <a:ea typeface="Lato"/>
                <a:cs typeface="Lato"/>
                <a:sym typeface="Lato"/>
              </a:rPr>
              <a:t>• CONTROLANDO EXCEPCIONES CON TRY CATCH </a:t>
            </a:r>
            <a:endParaRPr sz="1700">
              <a:solidFill>
                <a:schemeClr val="dk2"/>
              </a:solidFill>
              <a:latin typeface="Lato"/>
              <a:ea typeface="Lato"/>
              <a:cs typeface="Lato"/>
              <a:sym typeface="Lato"/>
            </a:endParaRPr>
          </a:p>
          <a:p>
            <a:pPr indent="0" lvl="0" marL="457200" rtl="0" algn="just">
              <a:spcBef>
                <a:spcPts val="1000"/>
              </a:spcBef>
              <a:spcAft>
                <a:spcPts val="0"/>
              </a:spcAft>
              <a:buNone/>
            </a:pPr>
            <a:r>
              <a:t/>
            </a:r>
            <a:endParaRPr sz="1700">
              <a:solidFill>
                <a:schemeClr val="dk2"/>
              </a:solidFill>
              <a:latin typeface="Lato"/>
              <a:ea typeface="Lato"/>
              <a:cs typeface="Lato"/>
              <a:sym typeface="Lato"/>
            </a:endParaRPr>
          </a:p>
          <a:p>
            <a:pPr indent="0" lvl="0" marL="457200" rtl="0" algn="just">
              <a:spcBef>
                <a:spcPts val="1000"/>
              </a:spcBef>
              <a:spcAft>
                <a:spcPts val="0"/>
              </a:spcAft>
              <a:buNone/>
            </a:pPr>
            <a:r>
              <a:rPr lang="es" sz="1700">
                <a:solidFill>
                  <a:schemeClr val="dk2"/>
                </a:solidFill>
                <a:latin typeface="Lato"/>
                <a:ea typeface="Lato"/>
                <a:cs typeface="Lato"/>
                <a:sym typeface="Lato"/>
              </a:rPr>
              <a:t>• CONOCIENDO LOS ARREGLOS DE JAVASCRIPT </a:t>
            </a:r>
            <a:endParaRPr sz="1700">
              <a:solidFill>
                <a:schemeClr val="dk2"/>
              </a:solidFill>
              <a:latin typeface="Lato"/>
              <a:ea typeface="Lato"/>
              <a:cs typeface="Lato"/>
              <a:sym typeface="Lato"/>
            </a:endParaRPr>
          </a:p>
          <a:p>
            <a:pPr indent="0" lvl="0" marL="457200" rtl="0" algn="just">
              <a:spcBef>
                <a:spcPts val="1000"/>
              </a:spcBef>
              <a:spcAft>
                <a:spcPts val="0"/>
              </a:spcAft>
              <a:buNone/>
            </a:pPr>
            <a:r>
              <a:t/>
            </a:r>
            <a:endParaRPr sz="1700">
              <a:solidFill>
                <a:schemeClr val="dk2"/>
              </a:solidFill>
              <a:latin typeface="Lato"/>
              <a:ea typeface="Lato"/>
              <a:cs typeface="Lato"/>
              <a:sym typeface="Lato"/>
            </a:endParaRPr>
          </a:p>
          <a:p>
            <a:pPr indent="0" lvl="0" marL="457200" rtl="0" algn="just">
              <a:spcBef>
                <a:spcPts val="1000"/>
              </a:spcBef>
              <a:spcAft>
                <a:spcPts val="1000"/>
              </a:spcAft>
              <a:buNone/>
            </a:pPr>
            <a:r>
              <a:rPr lang="es" sz="1700">
                <a:solidFill>
                  <a:schemeClr val="dk2"/>
                </a:solidFill>
                <a:latin typeface="Lato"/>
                <a:ea typeface="Lato"/>
                <a:cs typeface="Lato"/>
                <a:sym typeface="Lato"/>
              </a:rPr>
              <a:t>• CREANDO NUESTRO PRIMER OBJETO</a:t>
            </a:r>
            <a:endParaRPr sz="1700">
              <a:solidFill>
                <a:schemeClr val="dk2"/>
              </a:solidFill>
              <a:latin typeface="Lato"/>
              <a:ea typeface="Lato"/>
              <a:cs typeface="Lato"/>
              <a:sym typeface="Lato"/>
            </a:endParaRPr>
          </a:p>
        </p:txBody>
      </p:sp>
      <p:sp>
        <p:nvSpPr>
          <p:cNvPr id="628" name="Google Shape;628;p48"/>
          <p:cNvSpPr txBox="1"/>
          <p:nvPr/>
        </p:nvSpPr>
        <p:spPr>
          <a:xfrm>
            <a:off x="433575" y="4253500"/>
            <a:ext cx="234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s" sz="1900">
                <a:solidFill>
                  <a:schemeClr val="dk1"/>
                </a:solidFill>
                <a:latin typeface="Raleway Black"/>
                <a:ea typeface="Raleway Black"/>
                <a:cs typeface="Raleway Black"/>
                <a:sym typeface="Raleway Black"/>
              </a:rPr>
              <a:t>{desafío}</a:t>
            </a:r>
            <a:r>
              <a:rPr lang="es" sz="1900">
                <a:solidFill>
                  <a:schemeClr val="dk1"/>
                </a:solidFill>
                <a:latin typeface="Raleway Black"/>
                <a:ea typeface="Raleway Black"/>
                <a:cs typeface="Raleway Black"/>
                <a:sym typeface="Raleway Black"/>
              </a:rPr>
              <a:t> </a:t>
            </a:r>
            <a:r>
              <a:rPr i="1" lang="es" sz="1900">
                <a:solidFill>
                  <a:schemeClr val="accent2"/>
                </a:solidFill>
                <a:latin typeface="Raleway Black"/>
                <a:ea typeface="Raleway Black"/>
                <a:cs typeface="Raleway Black"/>
                <a:sym typeface="Raleway Black"/>
              </a:rPr>
              <a:t>latam_</a:t>
            </a:r>
            <a:endParaRPr sz="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pic>
        <p:nvPicPr>
          <p:cNvPr id="633" name="Google Shape;633;p49"/>
          <p:cNvPicPr preferRelativeResize="0"/>
          <p:nvPr/>
        </p:nvPicPr>
        <p:blipFill rotWithShape="1">
          <a:blip r:embed="rId3">
            <a:alphaModFix/>
          </a:blip>
          <a:srcRect b="465" l="0" r="0" t="465"/>
          <a:stretch/>
        </p:blipFill>
        <p:spPr>
          <a:xfrm>
            <a:off x="7599675" y="656275"/>
            <a:ext cx="230150" cy="224350"/>
          </a:xfrm>
          <a:prstGeom prst="rect">
            <a:avLst/>
          </a:prstGeom>
          <a:noFill/>
          <a:ln>
            <a:noFill/>
          </a:ln>
        </p:spPr>
      </p:pic>
      <p:sp>
        <p:nvSpPr>
          <p:cNvPr id="634" name="Google Shape;634;p49"/>
          <p:cNvSpPr txBox="1"/>
          <p:nvPr>
            <p:ph type="ctrTitle"/>
          </p:nvPr>
        </p:nvSpPr>
        <p:spPr>
          <a:xfrm>
            <a:off x="1890250" y="1622100"/>
            <a:ext cx="5845800" cy="1047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sz="4700"/>
          </a:p>
          <a:p>
            <a:pPr indent="0" lvl="0" marL="0" rtl="0" algn="l">
              <a:spcBef>
                <a:spcPts val="0"/>
              </a:spcBef>
              <a:spcAft>
                <a:spcPts val="0"/>
              </a:spcAft>
              <a:buNone/>
            </a:pPr>
            <a:r>
              <a:rPr lang="es" sz="4700"/>
              <a:t>JavaScript</a:t>
            </a:r>
            <a:r>
              <a:rPr i="1" lang="es" sz="4700">
                <a:solidFill>
                  <a:schemeClr val="accent2"/>
                </a:solidFill>
              </a:rPr>
              <a:t> _</a:t>
            </a:r>
            <a:endParaRPr i="1" sz="4700">
              <a:solidFill>
                <a:schemeClr val="accent2"/>
              </a:solidFill>
            </a:endParaRPr>
          </a:p>
        </p:txBody>
      </p:sp>
      <p:sp>
        <p:nvSpPr>
          <p:cNvPr id="635" name="Google Shape;635;p49"/>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Angeri Martinez</a:t>
            </a:r>
            <a:endParaRPr/>
          </a:p>
        </p:txBody>
      </p:sp>
      <p:sp>
        <p:nvSpPr>
          <p:cNvPr id="636" name="Google Shape;636;p49">
            <a:hlinkClick/>
          </p:cNvPr>
          <p:cNvSpPr/>
          <p:nvPr/>
        </p:nvSpPr>
        <p:spPr>
          <a:xfrm>
            <a:off x="3702200" y="3771475"/>
            <a:ext cx="1739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dk1"/>
                </a:solidFill>
                <a:latin typeface="Raleway"/>
                <a:ea typeface="Raleway"/>
                <a:cs typeface="Raleway"/>
                <a:sym typeface="Raleway"/>
              </a:rPr>
              <a:t>ENTER </a:t>
            </a:r>
            <a:r>
              <a:rPr lang="es" sz="1300">
                <a:solidFill>
                  <a:schemeClr val="dk1"/>
                </a:solidFill>
                <a:latin typeface="Raleway"/>
                <a:ea typeface="Raleway"/>
                <a:cs typeface="Raleway"/>
                <a:sym typeface="Raleway"/>
              </a:rPr>
              <a:t>part.2</a:t>
            </a:r>
            <a:endParaRPr sz="1300">
              <a:solidFill>
                <a:schemeClr val="dk1"/>
              </a:solidFill>
              <a:latin typeface="Raleway"/>
              <a:ea typeface="Raleway"/>
              <a:cs typeface="Raleway"/>
              <a:sym typeface="Raleway"/>
            </a:endParaRPr>
          </a:p>
        </p:txBody>
      </p:sp>
      <p:sp>
        <p:nvSpPr>
          <p:cNvPr id="637" name="Google Shape;637;p49"/>
          <p:cNvSpPr txBox="1"/>
          <p:nvPr/>
        </p:nvSpPr>
        <p:spPr>
          <a:xfrm>
            <a:off x="1829975" y="1622100"/>
            <a:ext cx="23427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p>
        </p:txBody>
      </p:sp>
      <p:pic>
        <p:nvPicPr>
          <p:cNvPr id="638" name="Google Shape;638;p49"/>
          <p:cNvPicPr preferRelativeResize="0"/>
          <p:nvPr/>
        </p:nvPicPr>
        <p:blipFill>
          <a:blip r:embed="rId4">
            <a:alphaModFix/>
          </a:blip>
          <a:stretch>
            <a:fillRect/>
          </a:stretch>
        </p:blipFill>
        <p:spPr>
          <a:xfrm>
            <a:off x="5277924" y="1654262"/>
            <a:ext cx="2389925" cy="13435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QUÉ ES UN BUCLE DE ITERACIÓN </a:t>
            </a:r>
            <a:endParaRPr/>
          </a:p>
        </p:txBody>
      </p:sp>
      <p:sp>
        <p:nvSpPr>
          <p:cNvPr id="409" name="Google Shape;409;p30"/>
          <p:cNvSpPr txBox="1"/>
          <p:nvPr/>
        </p:nvSpPr>
        <p:spPr>
          <a:xfrm>
            <a:off x="839200" y="1196900"/>
            <a:ext cx="3363900" cy="3186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300">
                <a:latin typeface="Tajawal"/>
                <a:ea typeface="Tajawal"/>
                <a:cs typeface="Tajawal"/>
                <a:sym typeface="Tajawal"/>
              </a:rPr>
              <a:t>Los bucles de iteraciones son una forma rápida y sencilla de hacer algo repetitivamente.</a:t>
            </a:r>
            <a:endParaRPr sz="1300">
              <a:latin typeface="Tajawal"/>
              <a:ea typeface="Tajawal"/>
              <a:cs typeface="Tajawal"/>
              <a:sym typeface="Tajawal"/>
            </a:endParaRPr>
          </a:p>
          <a:p>
            <a:pPr indent="0" lvl="0" marL="0" rtl="0" algn="just">
              <a:spcBef>
                <a:spcPts val="0"/>
              </a:spcBef>
              <a:spcAft>
                <a:spcPts val="0"/>
              </a:spcAft>
              <a:buNone/>
            </a:pPr>
            <a:r>
              <a:t/>
            </a:r>
            <a:endParaRPr sz="1300">
              <a:latin typeface="Tajawal"/>
              <a:ea typeface="Tajawal"/>
              <a:cs typeface="Tajawal"/>
              <a:sym typeface="Tajawal"/>
            </a:endParaRPr>
          </a:p>
          <a:p>
            <a:pPr indent="0" lvl="0" marL="0" rtl="0" algn="just">
              <a:spcBef>
                <a:spcPts val="0"/>
              </a:spcBef>
              <a:spcAft>
                <a:spcPts val="0"/>
              </a:spcAft>
              <a:buNone/>
            </a:pPr>
            <a:r>
              <a:rPr lang="es" sz="1300">
                <a:latin typeface="Tajawal"/>
                <a:ea typeface="Tajawal"/>
                <a:cs typeface="Tajawal"/>
                <a:sym typeface="Tajawal"/>
              </a:rPr>
              <a:t> Existen distintos tipos de bucles, pero, en esencia, todos realizan la misma función: repetir una acción varias veces en consecuencia de la evaluación de una condición </a:t>
            </a:r>
            <a:r>
              <a:rPr lang="es" sz="1300">
                <a:latin typeface="Tajawal"/>
                <a:ea typeface="Tajawal"/>
                <a:cs typeface="Tajawal"/>
                <a:sym typeface="Tajawal"/>
              </a:rPr>
              <a:t>específica</a:t>
            </a:r>
            <a:r>
              <a:rPr lang="es" sz="1300">
                <a:latin typeface="Tajawal"/>
                <a:ea typeface="Tajawal"/>
                <a:cs typeface="Tajawal"/>
                <a:sym typeface="Tajawal"/>
              </a:rPr>
              <a:t>. </a:t>
            </a:r>
            <a:endParaRPr sz="1300">
              <a:latin typeface="Tajawal"/>
              <a:ea typeface="Tajawal"/>
              <a:cs typeface="Tajawal"/>
              <a:sym typeface="Tajawal"/>
            </a:endParaRPr>
          </a:p>
          <a:p>
            <a:pPr indent="0" lvl="0" marL="0" rtl="0" algn="just">
              <a:spcBef>
                <a:spcPts val="0"/>
              </a:spcBef>
              <a:spcAft>
                <a:spcPts val="0"/>
              </a:spcAft>
              <a:buNone/>
            </a:pPr>
            <a:r>
              <a:t/>
            </a:r>
            <a:endParaRPr sz="1300">
              <a:latin typeface="Tajawal"/>
              <a:ea typeface="Tajawal"/>
              <a:cs typeface="Tajawal"/>
              <a:sym typeface="Tajawal"/>
            </a:endParaRPr>
          </a:p>
          <a:p>
            <a:pPr indent="0" lvl="0" marL="0" rtl="0" algn="just">
              <a:spcBef>
                <a:spcPts val="0"/>
              </a:spcBef>
              <a:spcAft>
                <a:spcPts val="0"/>
              </a:spcAft>
              <a:buNone/>
            </a:pPr>
            <a:r>
              <a:rPr lang="es" sz="1300">
                <a:latin typeface="Tajawal"/>
                <a:ea typeface="Tajawal"/>
                <a:cs typeface="Tajawal"/>
                <a:sym typeface="Tajawal"/>
              </a:rPr>
              <a:t>Cómo</a:t>
            </a:r>
            <a:r>
              <a:rPr lang="es" sz="1300">
                <a:latin typeface="Tajawal"/>
                <a:ea typeface="Tajawal"/>
                <a:cs typeface="Tajawal"/>
                <a:sym typeface="Tajawal"/>
              </a:rPr>
              <a:t> evalúan cierta condición para saber cuántas veces </a:t>
            </a:r>
            <a:r>
              <a:rPr lang="es" sz="1300">
                <a:latin typeface="Tajawal"/>
                <a:ea typeface="Tajawal"/>
                <a:cs typeface="Tajawal"/>
                <a:sym typeface="Tajawal"/>
              </a:rPr>
              <a:t>se repite</a:t>
            </a:r>
            <a:r>
              <a:rPr lang="es" sz="1300">
                <a:latin typeface="Tajawal"/>
                <a:ea typeface="Tajawal"/>
                <a:cs typeface="Tajawal"/>
                <a:sym typeface="Tajawal"/>
              </a:rPr>
              <a:t> un ciclo, se puede dar la posibilidad de que jamás se ingrese a un ciclo y no se muestre jamás cierto código o que se repita infinitas veces (bucle infinito). </a:t>
            </a:r>
            <a:endParaRPr sz="1300">
              <a:latin typeface="Tajawal"/>
              <a:ea typeface="Tajawal"/>
              <a:cs typeface="Tajawal"/>
              <a:sym typeface="Tajawal"/>
            </a:endParaRPr>
          </a:p>
        </p:txBody>
      </p:sp>
      <p:pic>
        <p:nvPicPr>
          <p:cNvPr id="410" name="Google Shape;410;p30"/>
          <p:cNvPicPr preferRelativeResize="0"/>
          <p:nvPr/>
        </p:nvPicPr>
        <p:blipFill>
          <a:blip r:embed="rId3">
            <a:alphaModFix/>
          </a:blip>
          <a:stretch>
            <a:fillRect/>
          </a:stretch>
        </p:blipFill>
        <p:spPr>
          <a:xfrm>
            <a:off x="4355500" y="999425"/>
            <a:ext cx="3971925" cy="303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1"/>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s"/>
              <a:t>FOR</a:t>
            </a:r>
            <a:endParaRPr/>
          </a:p>
        </p:txBody>
      </p:sp>
      <p:sp>
        <p:nvSpPr>
          <p:cNvPr id="416" name="Google Shape;416;p31"/>
          <p:cNvSpPr txBox="1"/>
          <p:nvPr/>
        </p:nvSpPr>
        <p:spPr>
          <a:xfrm>
            <a:off x="1063850" y="1297875"/>
            <a:ext cx="426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highlight>
                  <a:schemeClr val="accent5"/>
                </a:highlight>
                <a:latin typeface="Tajawal"/>
                <a:ea typeface="Tajawal"/>
                <a:cs typeface="Tajawal"/>
                <a:sym typeface="Tajawal"/>
              </a:rPr>
              <a:t>For </a:t>
            </a:r>
            <a:r>
              <a:rPr lang="es">
                <a:latin typeface="Tajawal"/>
                <a:ea typeface="Tajawal"/>
                <a:cs typeface="Tajawal"/>
                <a:sym typeface="Tajawal"/>
              </a:rPr>
              <a:t>es un ciclo que se repite hasta que una condición </a:t>
            </a:r>
            <a:r>
              <a:rPr lang="es">
                <a:latin typeface="Tajawal"/>
                <a:ea typeface="Tajawal"/>
                <a:cs typeface="Tajawal"/>
                <a:sym typeface="Tajawal"/>
              </a:rPr>
              <a:t>específica</a:t>
            </a:r>
            <a:r>
              <a:rPr lang="es">
                <a:latin typeface="Tajawal"/>
                <a:ea typeface="Tajawal"/>
                <a:cs typeface="Tajawal"/>
                <a:sym typeface="Tajawal"/>
              </a:rPr>
              <a:t> se evalúe como falsa. La declaración de un ciclo for tiene el siguiente aspecto</a:t>
            </a:r>
            <a:endParaRPr>
              <a:latin typeface="Tajawal"/>
              <a:ea typeface="Tajawal"/>
              <a:cs typeface="Tajawal"/>
              <a:sym typeface="Tajawal"/>
            </a:endParaRPr>
          </a:p>
        </p:txBody>
      </p:sp>
      <p:pic>
        <p:nvPicPr>
          <p:cNvPr id="417" name="Google Shape;417;p31"/>
          <p:cNvPicPr preferRelativeResize="0"/>
          <p:nvPr/>
        </p:nvPicPr>
        <p:blipFill>
          <a:blip r:embed="rId3">
            <a:alphaModFix/>
          </a:blip>
          <a:stretch>
            <a:fillRect/>
          </a:stretch>
        </p:blipFill>
        <p:spPr>
          <a:xfrm>
            <a:off x="870975" y="2183250"/>
            <a:ext cx="5059175" cy="1182675"/>
          </a:xfrm>
          <a:prstGeom prst="rect">
            <a:avLst/>
          </a:prstGeom>
          <a:noFill/>
          <a:ln>
            <a:noFill/>
          </a:ln>
        </p:spPr>
      </p:pic>
      <p:pic>
        <p:nvPicPr>
          <p:cNvPr id="418" name="Google Shape;418;p31"/>
          <p:cNvPicPr preferRelativeResize="0"/>
          <p:nvPr/>
        </p:nvPicPr>
        <p:blipFill>
          <a:blip r:embed="rId4">
            <a:alphaModFix/>
          </a:blip>
          <a:stretch>
            <a:fillRect/>
          </a:stretch>
        </p:blipFill>
        <p:spPr>
          <a:xfrm>
            <a:off x="628950" y="3253600"/>
            <a:ext cx="7307591" cy="1472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2"/>
          <p:cNvSpPr txBox="1"/>
          <p:nvPr>
            <p:ph type="title"/>
          </p:nvPr>
        </p:nvSpPr>
        <p:spPr>
          <a:xfrm>
            <a:off x="1114050" y="393425"/>
            <a:ext cx="6915900" cy="45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pic>
        <p:nvPicPr>
          <p:cNvPr id="424" name="Google Shape;424;p32">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25" name="Google Shape;425;p32"/>
          <p:cNvPicPr preferRelativeResize="0"/>
          <p:nvPr/>
        </p:nvPicPr>
        <p:blipFill>
          <a:blip r:embed="rId4">
            <a:alphaModFix/>
          </a:blip>
          <a:stretch>
            <a:fillRect/>
          </a:stretch>
        </p:blipFill>
        <p:spPr>
          <a:xfrm>
            <a:off x="1837349" y="999425"/>
            <a:ext cx="5242501" cy="353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3"/>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a:t>While</a:t>
            </a:r>
            <a:endParaRPr/>
          </a:p>
        </p:txBody>
      </p:sp>
      <p:pic>
        <p:nvPicPr>
          <p:cNvPr id="431" name="Google Shape;431;p33">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32" name="Google Shape;432;p33">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33" name="Google Shape;433;p33">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34" name="Google Shape;434;p33">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35" name="Google Shape;435;p33">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36" name="Google Shape;436;p33">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01</a:t>
            </a:r>
            <a:endParaRPr b="1" sz="1800">
              <a:solidFill>
                <a:schemeClr val="dk1"/>
              </a:solidFill>
              <a:latin typeface="Raleway"/>
              <a:ea typeface="Raleway"/>
              <a:cs typeface="Raleway"/>
              <a:sym typeface="Raleway"/>
            </a:endParaRPr>
          </a:p>
        </p:txBody>
      </p:sp>
      <p:sp>
        <p:nvSpPr>
          <p:cNvPr id="437" name="Google Shape;437;p33">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02</a:t>
            </a:r>
            <a:endParaRPr b="1" sz="1800">
              <a:solidFill>
                <a:schemeClr val="dk1"/>
              </a:solidFill>
              <a:latin typeface="Raleway"/>
              <a:ea typeface="Raleway"/>
              <a:cs typeface="Raleway"/>
              <a:sym typeface="Raleway"/>
            </a:endParaRPr>
          </a:p>
        </p:txBody>
      </p:sp>
      <p:sp>
        <p:nvSpPr>
          <p:cNvPr id="438" name="Google Shape;438;p33">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03</a:t>
            </a:r>
            <a:endParaRPr b="1" sz="1800">
              <a:solidFill>
                <a:schemeClr val="dk1"/>
              </a:solidFill>
              <a:latin typeface="Raleway"/>
              <a:ea typeface="Raleway"/>
              <a:cs typeface="Raleway"/>
              <a:sym typeface="Raleway"/>
            </a:endParaRPr>
          </a:p>
        </p:txBody>
      </p:sp>
      <p:sp>
        <p:nvSpPr>
          <p:cNvPr id="439" name="Google Shape;439;p33">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800">
                <a:solidFill>
                  <a:schemeClr val="dk1"/>
                </a:solidFill>
                <a:latin typeface="Raleway"/>
                <a:ea typeface="Raleway"/>
                <a:cs typeface="Raleway"/>
                <a:sym typeface="Raleway"/>
              </a:rPr>
              <a:t>04</a:t>
            </a:r>
            <a:endParaRPr b="1" sz="1800">
              <a:solidFill>
                <a:schemeClr val="dk1"/>
              </a:solidFill>
              <a:latin typeface="Raleway"/>
              <a:ea typeface="Raleway"/>
              <a:cs typeface="Raleway"/>
              <a:sym typeface="Raleway"/>
            </a:endParaRPr>
          </a:p>
        </p:txBody>
      </p:sp>
      <p:sp>
        <p:nvSpPr>
          <p:cNvPr id="440" name="Google Shape;440;p33"/>
          <p:cNvSpPr txBox="1"/>
          <p:nvPr/>
        </p:nvSpPr>
        <p:spPr>
          <a:xfrm>
            <a:off x="1551554" y="1181550"/>
            <a:ext cx="6641100" cy="116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600">
                <a:latin typeface="Tajawal"/>
                <a:ea typeface="Tajawal"/>
                <a:cs typeface="Tajawal"/>
                <a:sym typeface="Tajawal"/>
              </a:rPr>
              <a:t>El bucle iterativo </a:t>
            </a:r>
            <a:r>
              <a:rPr lang="es" sz="1600">
                <a:highlight>
                  <a:schemeClr val="accent2"/>
                </a:highlight>
                <a:latin typeface="Tajawal"/>
                <a:ea typeface="Tajawal"/>
                <a:cs typeface="Tajawal"/>
                <a:sym typeface="Tajawal"/>
              </a:rPr>
              <a:t>while </a:t>
            </a:r>
            <a:r>
              <a:rPr lang="es" sz="1600">
                <a:latin typeface="Tajawal"/>
                <a:ea typeface="Tajawal"/>
                <a:cs typeface="Tajawal"/>
                <a:sym typeface="Tajawal"/>
              </a:rPr>
              <a:t>evalúa una condición y siempre que esa condición se siga considerando true (verdadera) seguirá ejecutando las instrucciones. El aspecto es el siguiente: </a:t>
            </a:r>
            <a:endParaRPr sz="1600">
              <a:latin typeface="Tajawal"/>
              <a:ea typeface="Tajawal"/>
              <a:cs typeface="Tajawal"/>
              <a:sym typeface="Tajawal"/>
            </a:endParaRPr>
          </a:p>
          <a:p>
            <a:pPr indent="0" lvl="0" marL="0" rtl="0" algn="just">
              <a:spcBef>
                <a:spcPts val="0"/>
              </a:spcBef>
              <a:spcAft>
                <a:spcPts val="0"/>
              </a:spcAft>
              <a:buNone/>
            </a:pPr>
            <a:r>
              <a:t/>
            </a:r>
            <a:endParaRPr sz="1600">
              <a:latin typeface="Tajawal"/>
              <a:ea typeface="Tajawal"/>
              <a:cs typeface="Tajawal"/>
              <a:sym typeface="Tajawal"/>
            </a:endParaRPr>
          </a:p>
        </p:txBody>
      </p:sp>
      <p:pic>
        <p:nvPicPr>
          <p:cNvPr id="441" name="Google Shape;441;p33"/>
          <p:cNvPicPr preferRelativeResize="0"/>
          <p:nvPr/>
        </p:nvPicPr>
        <p:blipFill>
          <a:blip r:embed="rId7">
            <a:alphaModFix/>
          </a:blip>
          <a:stretch>
            <a:fillRect/>
          </a:stretch>
        </p:blipFill>
        <p:spPr>
          <a:xfrm>
            <a:off x="1458900" y="2044150"/>
            <a:ext cx="4607400" cy="1318625"/>
          </a:xfrm>
          <a:prstGeom prst="rect">
            <a:avLst/>
          </a:prstGeom>
          <a:noFill/>
          <a:ln>
            <a:noFill/>
          </a:ln>
        </p:spPr>
      </p:pic>
      <p:pic>
        <p:nvPicPr>
          <p:cNvPr id="442" name="Google Shape;442;p33"/>
          <p:cNvPicPr preferRelativeResize="0"/>
          <p:nvPr/>
        </p:nvPicPr>
        <p:blipFill>
          <a:blip r:embed="rId8">
            <a:alphaModFix/>
          </a:blip>
          <a:stretch>
            <a:fillRect/>
          </a:stretch>
        </p:blipFill>
        <p:spPr>
          <a:xfrm>
            <a:off x="1754851" y="3117500"/>
            <a:ext cx="6099375" cy="138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600"/>
              <a:t>Do WHile</a:t>
            </a:r>
            <a:endParaRPr sz="2600"/>
          </a:p>
        </p:txBody>
      </p:sp>
      <p:pic>
        <p:nvPicPr>
          <p:cNvPr id="448" name="Google Shape;448;p34">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49" name="Google Shape;449;p34">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50" name="Google Shape;450;p34">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51" name="Google Shape;451;p34">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52" name="Google Shape;452;p34">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53" name="Google Shape;453;p3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700">
                <a:solidFill>
                  <a:schemeClr val="dk1"/>
                </a:solidFill>
                <a:latin typeface="Raleway"/>
                <a:ea typeface="Raleway"/>
                <a:cs typeface="Raleway"/>
                <a:sym typeface="Raleway"/>
              </a:rPr>
              <a:t>01</a:t>
            </a:r>
            <a:endParaRPr b="1" sz="1700">
              <a:solidFill>
                <a:schemeClr val="dk1"/>
              </a:solidFill>
              <a:latin typeface="Raleway"/>
              <a:ea typeface="Raleway"/>
              <a:cs typeface="Raleway"/>
              <a:sym typeface="Raleway"/>
            </a:endParaRPr>
          </a:p>
        </p:txBody>
      </p:sp>
      <p:sp>
        <p:nvSpPr>
          <p:cNvPr id="454" name="Google Shape;454;p3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700">
                <a:solidFill>
                  <a:schemeClr val="dk1"/>
                </a:solidFill>
                <a:latin typeface="Raleway"/>
                <a:ea typeface="Raleway"/>
                <a:cs typeface="Raleway"/>
                <a:sym typeface="Raleway"/>
              </a:rPr>
              <a:t>02</a:t>
            </a:r>
            <a:endParaRPr b="1" sz="1700">
              <a:solidFill>
                <a:schemeClr val="dk1"/>
              </a:solidFill>
              <a:latin typeface="Raleway"/>
              <a:ea typeface="Raleway"/>
              <a:cs typeface="Raleway"/>
              <a:sym typeface="Raleway"/>
            </a:endParaRPr>
          </a:p>
        </p:txBody>
      </p:sp>
      <p:sp>
        <p:nvSpPr>
          <p:cNvPr id="455" name="Google Shape;455;p3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700">
                <a:solidFill>
                  <a:schemeClr val="dk1"/>
                </a:solidFill>
                <a:latin typeface="Raleway"/>
                <a:ea typeface="Raleway"/>
                <a:cs typeface="Raleway"/>
                <a:sym typeface="Raleway"/>
              </a:rPr>
              <a:t>03</a:t>
            </a:r>
            <a:endParaRPr b="1" sz="1700">
              <a:solidFill>
                <a:schemeClr val="dk1"/>
              </a:solidFill>
              <a:latin typeface="Raleway"/>
              <a:ea typeface="Raleway"/>
              <a:cs typeface="Raleway"/>
              <a:sym typeface="Raleway"/>
            </a:endParaRPr>
          </a:p>
        </p:txBody>
      </p:sp>
      <p:sp>
        <p:nvSpPr>
          <p:cNvPr id="456" name="Google Shape;456;p3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700">
                <a:solidFill>
                  <a:schemeClr val="dk1"/>
                </a:solidFill>
                <a:latin typeface="Raleway"/>
                <a:ea typeface="Raleway"/>
                <a:cs typeface="Raleway"/>
                <a:sym typeface="Raleway"/>
              </a:rPr>
              <a:t>04</a:t>
            </a:r>
            <a:endParaRPr b="1" sz="1700">
              <a:solidFill>
                <a:schemeClr val="dk1"/>
              </a:solidFill>
              <a:latin typeface="Raleway"/>
              <a:ea typeface="Raleway"/>
              <a:cs typeface="Raleway"/>
              <a:sym typeface="Raleway"/>
            </a:endParaRPr>
          </a:p>
        </p:txBody>
      </p:sp>
      <p:sp>
        <p:nvSpPr>
          <p:cNvPr id="457" name="Google Shape;457;p34"/>
          <p:cNvSpPr txBox="1"/>
          <p:nvPr/>
        </p:nvSpPr>
        <p:spPr>
          <a:xfrm>
            <a:off x="1208550" y="1181550"/>
            <a:ext cx="7315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latin typeface="Tajawal"/>
                <a:ea typeface="Tajawal"/>
                <a:cs typeface="Tajawal"/>
                <a:sym typeface="Tajawal"/>
              </a:rPr>
              <a:t>Esta instrucción repite un bloque de instrucciones hasta que una condición </a:t>
            </a:r>
            <a:r>
              <a:rPr lang="es" sz="1600">
                <a:latin typeface="Tajawal"/>
                <a:ea typeface="Tajawal"/>
                <a:cs typeface="Tajawal"/>
                <a:sym typeface="Tajawal"/>
              </a:rPr>
              <a:t>específica</a:t>
            </a:r>
            <a:r>
              <a:rPr lang="es" sz="1600">
                <a:latin typeface="Tajawal"/>
                <a:ea typeface="Tajawal"/>
                <a:cs typeface="Tajawal"/>
                <a:sym typeface="Tajawal"/>
              </a:rPr>
              <a:t> se evalúe como falsa. Siempre se evalúa la condición después de las instrucciones. </a:t>
            </a:r>
            <a:endParaRPr sz="1600">
              <a:latin typeface="Tajawal"/>
              <a:ea typeface="Tajawal"/>
              <a:cs typeface="Tajawal"/>
              <a:sym typeface="Tajawal"/>
            </a:endParaRPr>
          </a:p>
        </p:txBody>
      </p:sp>
      <p:pic>
        <p:nvPicPr>
          <p:cNvPr id="458" name="Google Shape;458;p34"/>
          <p:cNvPicPr preferRelativeResize="0"/>
          <p:nvPr/>
        </p:nvPicPr>
        <p:blipFill>
          <a:blip r:embed="rId7">
            <a:alphaModFix/>
          </a:blip>
          <a:stretch>
            <a:fillRect/>
          </a:stretch>
        </p:blipFill>
        <p:spPr>
          <a:xfrm>
            <a:off x="1375700" y="2153000"/>
            <a:ext cx="3586276" cy="1098300"/>
          </a:xfrm>
          <a:prstGeom prst="rect">
            <a:avLst/>
          </a:prstGeom>
          <a:noFill/>
          <a:ln>
            <a:noFill/>
          </a:ln>
        </p:spPr>
      </p:pic>
      <p:pic>
        <p:nvPicPr>
          <p:cNvPr id="459" name="Google Shape;459;p34"/>
          <p:cNvPicPr preferRelativeResize="0"/>
          <p:nvPr/>
        </p:nvPicPr>
        <p:blipFill>
          <a:blip r:embed="rId8">
            <a:alphaModFix/>
          </a:blip>
          <a:stretch>
            <a:fillRect/>
          </a:stretch>
        </p:blipFill>
        <p:spPr>
          <a:xfrm>
            <a:off x="1280100" y="3146525"/>
            <a:ext cx="6583807" cy="158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5"/>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s" sz="2600"/>
              <a:t>Manejo de excepciones</a:t>
            </a:r>
            <a:endParaRPr sz="2600"/>
          </a:p>
        </p:txBody>
      </p:sp>
      <p:pic>
        <p:nvPicPr>
          <p:cNvPr id="465" name="Google Shape;465;p35">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66" name="Google Shape;466;p35">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67" name="Google Shape;467;p35">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68" name="Google Shape;468;p35">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69" name="Google Shape;469;p35">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70" name="Google Shape;470;p3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700">
                <a:solidFill>
                  <a:schemeClr val="dk1"/>
                </a:solidFill>
                <a:latin typeface="Raleway"/>
                <a:ea typeface="Raleway"/>
                <a:cs typeface="Raleway"/>
                <a:sym typeface="Raleway"/>
              </a:rPr>
              <a:t>01</a:t>
            </a:r>
            <a:endParaRPr b="1" sz="1700">
              <a:solidFill>
                <a:schemeClr val="dk1"/>
              </a:solidFill>
              <a:latin typeface="Raleway"/>
              <a:ea typeface="Raleway"/>
              <a:cs typeface="Raleway"/>
              <a:sym typeface="Raleway"/>
            </a:endParaRPr>
          </a:p>
        </p:txBody>
      </p:sp>
      <p:sp>
        <p:nvSpPr>
          <p:cNvPr id="471" name="Google Shape;471;p3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700">
                <a:solidFill>
                  <a:schemeClr val="dk1"/>
                </a:solidFill>
                <a:latin typeface="Raleway"/>
                <a:ea typeface="Raleway"/>
                <a:cs typeface="Raleway"/>
                <a:sym typeface="Raleway"/>
              </a:rPr>
              <a:t>02</a:t>
            </a:r>
            <a:endParaRPr b="1" sz="1700">
              <a:solidFill>
                <a:schemeClr val="dk1"/>
              </a:solidFill>
              <a:latin typeface="Raleway"/>
              <a:ea typeface="Raleway"/>
              <a:cs typeface="Raleway"/>
              <a:sym typeface="Raleway"/>
            </a:endParaRPr>
          </a:p>
        </p:txBody>
      </p:sp>
      <p:sp>
        <p:nvSpPr>
          <p:cNvPr id="472" name="Google Shape;472;p3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700">
                <a:solidFill>
                  <a:schemeClr val="dk1"/>
                </a:solidFill>
                <a:latin typeface="Raleway"/>
                <a:ea typeface="Raleway"/>
                <a:cs typeface="Raleway"/>
                <a:sym typeface="Raleway"/>
              </a:rPr>
              <a:t>03</a:t>
            </a:r>
            <a:endParaRPr b="1" sz="1700">
              <a:solidFill>
                <a:schemeClr val="dk1"/>
              </a:solidFill>
              <a:latin typeface="Raleway"/>
              <a:ea typeface="Raleway"/>
              <a:cs typeface="Raleway"/>
              <a:sym typeface="Raleway"/>
            </a:endParaRPr>
          </a:p>
        </p:txBody>
      </p:sp>
      <p:sp>
        <p:nvSpPr>
          <p:cNvPr id="473" name="Google Shape;473;p3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700">
                <a:solidFill>
                  <a:schemeClr val="dk1"/>
                </a:solidFill>
                <a:latin typeface="Raleway"/>
                <a:ea typeface="Raleway"/>
                <a:cs typeface="Raleway"/>
                <a:sym typeface="Raleway"/>
              </a:rPr>
              <a:t>04</a:t>
            </a:r>
            <a:endParaRPr b="1" sz="1700">
              <a:solidFill>
                <a:schemeClr val="dk1"/>
              </a:solidFill>
              <a:latin typeface="Raleway"/>
              <a:ea typeface="Raleway"/>
              <a:cs typeface="Raleway"/>
              <a:sym typeface="Raleway"/>
            </a:endParaRPr>
          </a:p>
        </p:txBody>
      </p:sp>
      <p:sp>
        <p:nvSpPr>
          <p:cNvPr id="474" name="Google Shape;474;p35"/>
          <p:cNvSpPr txBox="1"/>
          <p:nvPr/>
        </p:nvSpPr>
        <p:spPr>
          <a:xfrm>
            <a:off x="1713700" y="1181550"/>
            <a:ext cx="63942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600">
                <a:latin typeface="Tajawal"/>
                <a:ea typeface="Tajawal"/>
                <a:cs typeface="Tajawal"/>
                <a:sym typeface="Tajawal"/>
              </a:rPr>
              <a:t>Dentro de un flujo normal siempre habrá situaciones propicias para que ocurran excepciones tales que lleven a un error de código y permitan que el programa “se caiga”. Para evitar ese tipo de situaciones existen instrucciones que permiten detectar errores, como Try Catch. </a:t>
            </a:r>
            <a:endParaRPr sz="1600">
              <a:latin typeface="Tajawal"/>
              <a:ea typeface="Tajawal"/>
              <a:cs typeface="Tajawal"/>
              <a:sym typeface="Tajawal"/>
            </a:endParaRPr>
          </a:p>
          <a:p>
            <a:pPr indent="0" lvl="0" marL="0" rtl="0" algn="just">
              <a:spcBef>
                <a:spcPts val="0"/>
              </a:spcBef>
              <a:spcAft>
                <a:spcPts val="0"/>
              </a:spcAft>
              <a:buNone/>
            </a:pPr>
            <a:r>
              <a:t/>
            </a:r>
            <a:endParaRPr sz="1600">
              <a:latin typeface="Tajawal"/>
              <a:ea typeface="Tajawal"/>
              <a:cs typeface="Tajawal"/>
              <a:sym typeface="Tajawal"/>
            </a:endParaRPr>
          </a:p>
        </p:txBody>
      </p:sp>
      <p:pic>
        <p:nvPicPr>
          <p:cNvPr id="475" name="Google Shape;475;p35"/>
          <p:cNvPicPr preferRelativeResize="0"/>
          <p:nvPr/>
        </p:nvPicPr>
        <p:blipFill>
          <a:blip r:embed="rId7">
            <a:alphaModFix/>
          </a:blip>
          <a:stretch>
            <a:fillRect/>
          </a:stretch>
        </p:blipFill>
        <p:spPr>
          <a:xfrm>
            <a:off x="1515138" y="2599588"/>
            <a:ext cx="6791325" cy="153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36">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81" name="Google Shape;481;p36">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82" name="Google Shape;482;p36">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83" name="Google Shape;483;p36">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84" name="Google Shape;484;p36">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85" name="Google Shape;485;p36">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700">
                <a:solidFill>
                  <a:schemeClr val="dk1"/>
                </a:solidFill>
                <a:latin typeface="Raleway"/>
                <a:ea typeface="Raleway"/>
                <a:cs typeface="Raleway"/>
                <a:sym typeface="Raleway"/>
              </a:rPr>
              <a:t>01</a:t>
            </a:r>
            <a:endParaRPr b="1" sz="1700">
              <a:solidFill>
                <a:schemeClr val="dk1"/>
              </a:solidFill>
              <a:latin typeface="Raleway"/>
              <a:ea typeface="Raleway"/>
              <a:cs typeface="Raleway"/>
              <a:sym typeface="Raleway"/>
            </a:endParaRPr>
          </a:p>
        </p:txBody>
      </p:sp>
      <p:sp>
        <p:nvSpPr>
          <p:cNvPr id="486" name="Google Shape;486;p36">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700">
                <a:solidFill>
                  <a:schemeClr val="dk1"/>
                </a:solidFill>
                <a:latin typeface="Raleway"/>
                <a:ea typeface="Raleway"/>
                <a:cs typeface="Raleway"/>
                <a:sym typeface="Raleway"/>
              </a:rPr>
              <a:t>02</a:t>
            </a:r>
            <a:endParaRPr b="1" sz="1700">
              <a:solidFill>
                <a:schemeClr val="dk1"/>
              </a:solidFill>
              <a:latin typeface="Raleway"/>
              <a:ea typeface="Raleway"/>
              <a:cs typeface="Raleway"/>
              <a:sym typeface="Raleway"/>
            </a:endParaRPr>
          </a:p>
        </p:txBody>
      </p:sp>
      <p:sp>
        <p:nvSpPr>
          <p:cNvPr id="487" name="Google Shape;487;p36">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700">
                <a:solidFill>
                  <a:schemeClr val="dk1"/>
                </a:solidFill>
                <a:latin typeface="Raleway"/>
                <a:ea typeface="Raleway"/>
                <a:cs typeface="Raleway"/>
                <a:sym typeface="Raleway"/>
              </a:rPr>
              <a:t>03</a:t>
            </a:r>
            <a:endParaRPr b="1" sz="1700">
              <a:solidFill>
                <a:schemeClr val="dk1"/>
              </a:solidFill>
              <a:latin typeface="Raleway"/>
              <a:ea typeface="Raleway"/>
              <a:cs typeface="Raleway"/>
              <a:sym typeface="Raleway"/>
            </a:endParaRPr>
          </a:p>
        </p:txBody>
      </p:sp>
      <p:sp>
        <p:nvSpPr>
          <p:cNvPr id="488" name="Google Shape;488;p36">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s" sz="1700">
                <a:solidFill>
                  <a:schemeClr val="dk1"/>
                </a:solidFill>
                <a:latin typeface="Raleway"/>
                <a:ea typeface="Raleway"/>
                <a:cs typeface="Raleway"/>
                <a:sym typeface="Raleway"/>
              </a:rPr>
              <a:t>04</a:t>
            </a:r>
            <a:endParaRPr b="1" sz="1700">
              <a:solidFill>
                <a:schemeClr val="dk1"/>
              </a:solidFill>
              <a:latin typeface="Raleway"/>
              <a:ea typeface="Raleway"/>
              <a:cs typeface="Raleway"/>
              <a:sym typeface="Raleway"/>
            </a:endParaRPr>
          </a:p>
        </p:txBody>
      </p:sp>
      <p:pic>
        <p:nvPicPr>
          <p:cNvPr id="489" name="Google Shape;489;p36"/>
          <p:cNvPicPr preferRelativeResize="0"/>
          <p:nvPr/>
        </p:nvPicPr>
        <p:blipFill>
          <a:blip r:embed="rId7">
            <a:alphaModFix/>
          </a:blip>
          <a:stretch>
            <a:fillRect/>
          </a:stretch>
        </p:blipFill>
        <p:spPr>
          <a:xfrm>
            <a:off x="1905825" y="292375"/>
            <a:ext cx="5892650" cy="436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te Lovely Interface by Slidesgo">
  <a:themeElements>
    <a:clrScheme name="Simple Light">
      <a:dk1>
        <a:srgbClr val="595959"/>
      </a:dk1>
      <a:lt1>
        <a:srgbClr val="C2C2C2"/>
      </a:lt1>
      <a:dk2>
        <a:srgbClr val="595959"/>
      </a:dk2>
      <a:lt2>
        <a:srgbClr val="FFFFFF"/>
      </a:lt2>
      <a:accent1>
        <a:srgbClr val="B6D7A8"/>
      </a:accent1>
      <a:accent2>
        <a:srgbClr val="93C47D"/>
      </a:accent2>
      <a:accent3>
        <a:srgbClr val="FFFFFF"/>
      </a:accent3>
      <a:accent4>
        <a:srgbClr val="B6D7A8"/>
      </a:accent4>
      <a:accent5>
        <a:srgbClr val="6AA84F"/>
      </a:accent5>
      <a:accent6>
        <a:srgbClr val="FFFFFF"/>
      </a:accent6>
      <a:hlink>
        <a:srgbClr val="6AA8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FDD8789-5E15-41D8-80B5-4E10867F9B84}"/>
</file>

<file path=customXml/itemProps2.xml><?xml version="1.0" encoding="utf-8"?>
<ds:datastoreItem xmlns:ds="http://schemas.openxmlformats.org/officeDocument/2006/customXml" ds:itemID="{F0926F09-AFAB-4FE3-9395-975632FFB742}"/>
</file>

<file path=customXml/itemProps3.xml><?xml version="1.0" encoding="utf-8"?>
<ds:datastoreItem xmlns:ds="http://schemas.openxmlformats.org/officeDocument/2006/customXml" ds:itemID="{09B437D3-6FC9-45A6-8CA9-327B4CFCB99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