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Raleway ExtraBold"/>
      <p:bold r:id="rId18"/>
      <p:boldItalic r:id="rId19"/>
    </p:embeddedFont>
    <p:embeddedFont>
      <p:font typeface="Lato"/>
      <p:regular r:id="rId20"/>
      <p:bold r:id="rId21"/>
      <p:italic r:id="rId22"/>
      <p:boldItalic r:id="rId23"/>
    </p:embeddedFont>
    <p:embeddedFont>
      <p:font typeface="Bebas Neue"/>
      <p:regular r:id="rId24"/>
    </p:embeddedFont>
    <p:embeddedFont>
      <p:font typeface="Raleway Black"/>
      <p:bold r:id="rId25"/>
      <p:boldItalic r:id="rId26"/>
    </p:embeddedFont>
    <p:embeddedFont>
      <p:font typeface="Tajawal"/>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RalewayBlack-boldItalic.fntdata"/><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RalewayExtraBold-bold.fntdata"/><Relationship Id="rId21" Type="http://schemas.openxmlformats.org/officeDocument/2006/relationships/font" Target="fonts/Lato-bold.fntdata"/><Relationship Id="rId3" Type="http://schemas.openxmlformats.org/officeDocument/2006/relationships/slideMaster" Target="slideMasters/slideMaster1.xml"/><Relationship Id="rId25" Type="http://schemas.openxmlformats.org/officeDocument/2006/relationships/font" Target="fonts/RalewayBlack-bold.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Raleway-boldItalic.fntdata"/><Relationship Id="rId20" Type="http://schemas.openxmlformats.org/officeDocument/2006/relationships/font" Target="fonts/Lato-regular.fntdata"/><Relationship Id="rId2" Type="http://schemas.openxmlformats.org/officeDocument/2006/relationships/presProps" Target="presProps.xml"/><Relationship Id="rId16" Type="http://schemas.openxmlformats.org/officeDocument/2006/relationships/font" Target="fonts/Raleway-italic.fntdata"/><Relationship Id="rId29" Type="http://schemas.openxmlformats.org/officeDocument/2006/relationships/customXml" Target="../customXml/item1.xml"/><Relationship Id="rId24" Type="http://schemas.openxmlformats.org/officeDocument/2006/relationships/font" Target="fonts/BebasNeue-regular.fntdata"/><Relationship Id="rId1" Type="http://schemas.openxmlformats.org/officeDocument/2006/relationships/theme" Target="theme/theme2.xml"/><Relationship Id="rId6" Type="http://schemas.openxmlformats.org/officeDocument/2006/relationships/slide" Target="slides/slide2.xml"/><Relationship Id="rId11" Type="http://schemas.openxmlformats.org/officeDocument/2006/relationships/slide" Target="slides/slide7.xml"/><Relationship Id="rId23" Type="http://schemas.openxmlformats.org/officeDocument/2006/relationships/font" Target="fonts/Lato-boldItalic.fntdata"/><Relationship Id="rId28" Type="http://schemas.openxmlformats.org/officeDocument/2006/relationships/font" Target="fonts/Tajawal-bold.fntdata"/><Relationship Id="rId5" Type="http://schemas.openxmlformats.org/officeDocument/2006/relationships/slide" Target="slides/slide1.xml"/><Relationship Id="rId15" Type="http://schemas.openxmlformats.org/officeDocument/2006/relationships/font" Target="fonts/Raleway-bold.fntdata"/><Relationship Id="rId10" Type="http://schemas.openxmlformats.org/officeDocument/2006/relationships/slide" Target="slides/slide6.xml"/><Relationship Id="rId19" Type="http://schemas.openxmlformats.org/officeDocument/2006/relationships/font" Target="fonts/RalewayExtraBold-boldItalic.fntdata"/><Relationship Id="rId31" Type="http://schemas.openxmlformats.org/officeDocument/2006/relationships/customXml" Target="../customXml/item3.xml"/><Relationship Id="rId22" Type="http://schemas.openxmlformats.org/officeDocument/2006/relationships/font" Target="fonts/Lato-italic.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Tajawal-regular.fntdata"/><Relationship Id="rId14" Type="http://schemas.openxmlformats.org/officeDocument/2006/relationships/font" Target="fonts/Raleway-regular.fntdata"/><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ad6b5bf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ad6b5bf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0fc74cb3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e0fc74cb3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201ccadfa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201ccadfa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201ccadfa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201ccadfa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e0c60b9b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e0c60b9b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1bb088f5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e1bb088f5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e1bb088f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e1bb088f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e0c60b9ba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e0c60b9ba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e0ae6111f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e0ae6111f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 name="Google Shape;10;p2"/>
          <p:cNvGrpSpPr/>
          <p:nvPr/>
        </p:nvGrpSpPr>
        <p:grpSpPr>
          <a:xfrm>
            <a:off x="1185100" y="540000"/>
            <a:ext cx="6773700" cy="4063500"/>
            <a:chOff x="1185100" y="540000"/>
            <a:chExt cx="6773700" cy="4063500"/>
          </a:xfrm>
        </p:grpSpPr>
        <p:sp>
          <p:nvSpPr>
            <p:cNvPr id="11" name="Google Shape;11;p2"/>
            <p:cNvSpPr/>
            <p:nvPr/>
          </p:nvSpPr>
          <p:spPr>
            <a:xfrm>
              <a:off x="1185100" y="996900"/>
              <a:ext cx="6773700" cy="3606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185100" y="540000"/>
              <a:ext cx="67737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470700" y="5400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lvl1pPr lvl="0" algn="ctr">
              <a:spcBef>
                <a:spcPts val="0"/>
              </a:spcBef>
              <a:spcAft>
                <a:spcPts val="0"/>
              </a:spcAft>
              <a:buClr>
                <a:schemeClr val="dk2"/>
              </a:buClr>
              <a:buSzPts val="5200"/>
              <a:buNone/>
              <a:defRPr sz="5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5" name="Shape 145"/>
        <p:cNvGrpSpPr/>
        <p:nvPr/>
      </p:nvGrpSpPr>
      <p:grpSpPr>
        <a:xfrm>
          <a:off x="0" y="0"/>
          <a:ext cx="0" cy="0"/>
          <a:chOff x="0" y="0"/>
          <a:chExt cx="0" cy="0"/>
        </a:xfrm>
      </p:grpSpPr>
      <p:pic>
        <p:nvPicPr>
          <p:cNvPr id="146" name="Google Shape;146;p1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47" name="Google Shape;147;p11"/>
          <p:cNvGrpSpPr/>
          <p:nvPr/>
        </p:nvGrpSpPr>
        <p:grpSpPr>
          <a:xfrm>
            <a:off x="931900" y="379200"/>
            <a:ext cx="7939200" cy="4385100"/>
            <a:chOff x="931900" y="379200"/>
            <a:chExt cx="7939200" cy="4385100"/>
          </a:xfrm>
        </p:grpSpPr>
        <p:sp>
          <p:nvSpPr>
            <p:cNvPr id="148" name="Google Shape;148;p11"/>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1"/>
          <p:cNvSpPr txBox="1"/>
          <p:nvPr>
            <p:ph hasCustomPrompt="1" type="title"/>
          </p:nvPr>
        </p:nvSpPr>
        <p:spPr>
          <a:xfrm>
            <a:off x="1729300" y="1834300"/>
            <a:ext cx="6344400" cy="989400"/>
          </a:xfrm>
          <a:prstGeom prst="rect">
            <a:avLst/>
          </a:prstGeom>
        </p:spPr>
        <p:txBody>
          <a:bodyPr anchorCtr="0" anchor="ctr" bIns="0" lIns="0" spcFirstLastPara="1" rIns="0" wrap="square" tIns="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52" name="Google Shape;152;p11"/>
          <p:cNvSpPr txBox="1"/>
          <p:nvPr>
            <p:ph idx="1" type="subTitle"/>
          </p:nvPr>
        </p:nvSpPr>
        <p:spPr>
          <a:xfrm>
            <a:off x="2971650" y="4106525"/>
            <a:ext cx="38598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3" name="Google Shape;153;p1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4" name="Google Shape;154;p1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5" name="Google Shape;155;p1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6" name="Google Shape;156;p1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7" name="Google Shape;157;p11">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8" name="Google Shape;158;p1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59" name="Google Shape;159;p1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60" name="Google Shape;160;p11">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rgbClr val="000000"/>
        </a:solidFill>
      </p:bgPr>
    </p:bg>
    <p:spTree>
      <p:nvGrpSpPr>
        <p:cNvPr id="162" name="Shape 1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63" name="Shape 163"/>
        <p:cNvGrpSpPr/>
        <p:nvPr/>
      </p:nvGrpSpPr>
      <p:grpSpPr>
        <a:xfrm>
          <a:off x="0" y="0"/>
          <a:ext cx="0" cy="0"/>
          <a:chOff x="0" y="0"/>
          <a:chExt cx="0" cy="0"/>
        </a:xfrm>
      </p:grpSpPr>
      <p:pic>
        <p:nvPicPr>
          <p:cNvPr id="164" name="Google Shape;164;p1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65" name="Google Shape;165;p14"/>
          <p:cNvGrpSpPr/>
          <p:nvPr/>
        </p:nvGrpSpPr>
        <p:grpSpPr>
          <a:xfrm>
            <a:off x="931900" y="379200"/>
            <a:ext cx="7939200" cy="4385100"/>
            <a:chOff x="931900" y="379200"/>
            <a:chExt cx="7939200" cy="4385100"/>
          </a:xfrm>
        </p:grpSpPr>
        <p:sp>
          <p:nvSpPr>
            <p:cNvPr id="166" name="Google Shape;166;p1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1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4"/>
          <p:cNvSpPr txBox="1"/>
          <p:nvPr>
            <p:ph idx="1" type="subTitle"/>
          </p:nvPr>
        </p:nvSpPr>
        <p:spPr>
          <a:xfrm>
            <a:off x="1816375" y="1591475"/>
            <a:ext cx="6154200" cy="2603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600"/>
              <a:buChar char="●"/>
              <a:defRPr/>
            </a:lvl1pPr>
            <a:lvl2pPr lvl="1" rtl="0" algn="ctr">
              <a:lnSpc>
                <a:spcPct val="100000"/>
              </a:lnSpc>
              <a:spcBef>
                <a:spcPts val="0"/>
              </a:spcBef>
              <a:spcAft>
                <a:spcPts val="0"/>
              </a:spcAft>
              <a:buSzPts val="1600"/>
              <a:buChar char="○"/>
              <a:defRPr/>
            </a:lvl2pPr>
            <a:lvl3pPr lvl="2" rtl="0" algn="ctr">
              <a:lnSpc>
                <a:spcPct val="100000"/>
              </a:lnSpc>
              <a:spcBef>
                <a:spcPts val="0"/>
              </a:spcBef>
              <a:spcAft>
                <a:spcPts val="0"/>
              </a:spcAft>
              <a:buSzPts val="1600"/>
              <a:buChar char="■"/>
              <a:defRPr/>
            </a:lvl3pPr>
            <a:lvl4pPr lvl="3" rtl="0" algn="ctr">
              <a:lnSpc>
                <a:spcPct val="100000"/>
              </a:lnSpc>
              <a:spcBef>
                <a:spcPts val="0"/>
              </a:spcBef>
              <a:spcAft>
                <a:spcPts val="0"/>
              </a:spcAft>
              <a:buSzPts val="1600"/>
              <a:buChar char="●"/>
              <a:defRPr/>
            </a:lvl4pPr>
            <a:lvl5pPr lvl="4" rtl="0" algn="ctr">
              <a:lnSpc>
                <a:spcPct val="100000"/>
              </a:lnSpc>
              <a:spcBef>
                <a:spcPts val="0"/>
              </a:spcBef>
              <a:spcAft>
                <a:spcPts val="0"/>
              </a:spcAft>
              <a:buSzPts val="1600"/>
              <a:buChar char="○"/>
              <a:defRPr/>
            </a:lvl5pPr>
            <a:lvl6pPr lvl="5" rtl="0" algn="ctr">
              <a:lnSpc>
                <a:spcPct val="100000"/>
              </a:lnSpc>
              <a:spcBef>
                <a:spcPts val="0"/>
              </a:spcBef>
              <a:spcAft>
                <a:spcPts val="0"/>
              </a:spcAft>
              <a:buSzPts val="1600"/>
              <a:buChar char="■"/>
              <a:defRPr/>
            </a:lvl6pPr>
            <a:lvl7pPr lvl="6" rtl="0" algn="ctr">
              <a:lnSpc>
                <a:spcPct val="100000"/>
              </a:lnSpc>
              <a:spcBef>
                <a:spcPts val="0"/>
              </a:spcBef>
              <a:spcAft>
                <a:spcPts val="0"/>
              </a:spcAft>
              <a:buSzPts val="1600"/>
              <a:buChar char="●"/>
              <a:defRPr/>
            </a:lvl7pPr>
            <a:lvl8pPr lvl="7" rtl="0" algn="ctr">
              <a:lnSpc>
                <a:spcPct val="100000"/>
              </a:lnSpc>
              <a:spcBef>
                <a:spcPts val="0"/>
              </a:spcBef>
              <a:spcAft>
                <a:spcPts val="0"/>
              </a:spcAft>
              <a:buSzPts val="1600"/>
              <a:buChar char="○"/>
              <a:defRPr/>
            </a:lvl8pPr>
            <a:lvl9pPr lvl="8" rtl="0" algn="ctr">
              <a:lnSpc>
                <a:spcPct val="100000"/>
              </a:lnSpc>
              <a:spcBef>
                <a:spcPts val="0"/>
              </a:spcBef>
              <a:spcAft>
                <a:spcPts val="0"/>
              </a:spcAft>
              <a:buSzPts val="1600"/>
              <a:buChar char="■"/>
              <a:defRPr/>
            </a:lvl9pPr>
          </a:lstStyle>
          <a:p/>
        </p:txBody>
      </p:sp>
      <p:sp>
        <p:nvSpPr>
          <p:cNvPr id="171" name="Google Shape;171;p14">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2" name="Google Shape;172;p14">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3" name="Google Shape;173;p14">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4" name="Google Shape;174;p14">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5" name="Google Shape;175;p14">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6" name="Google Shape;176;p14">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7" name="Google Shape;177;p14">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8" name="Google Shape;178;p14">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9" name="Shape 179"/>
        <p:cNvGrpSpPr/>
        <p:nvPr/>
      </p:nvGrpSpPr>
      <p:grpSpPr>
        <a:xfrm>
          <a:off x="0" y="0"/>
          <a:ext cx="0" cy="0"/>
          <a:chOff x="0" y="0"/>
          <a:chExt cx="0" cy="0"/>
        </a:xfrm>
      </p:grpSpPr>
      <p:pic>
        <p:nvPicPr>
          <p:cNvPr id="180" name="Google Shape;180;p1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1" name="Google Shape;181;p15"/>
          <p:cNvGrpSpPr/>
          <p:nvPr/>
        </p:nvGrpSpPr>
        <p:grpSpPr>
          <a:xfrm>
            <a:off x="931900" y="379200"/>
            <a:ext cx="7939200" cy="4385100"/>
            <a:chOff x="931900" y="379200"/>
            <a:chExt cx="7939200" cy="4385100"/>
          </a:xfrm>
        </p:grpSpPr>
        <p:sp>
          <p:nvSpPr>
            <p:cNvPr id="182" name="Google Shape;182;p15"/>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5"/>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6" name="Google Shape;186;p15"/>
          <p:cNvSpPr txBox="1"/>
          <p:nvPr>
            <p:ph idx="1" type="subTitle"/>
          </p:nvPr>
        </p:nvSpPr>
        <p:spPr>
          <a:xfrm>
            <a:off x="18145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7" name="Google Shape;187;p15"/>
          <p:cNvSpPr txBox="1"/>
          <p:nvPr>
            <p:ph idx="2" type="subTitle"/>
          </p:nvPr>
        </p:nvSpPr>
        <p:spPr>
          <a:xfrm>
            <a:off x="18146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8" name="Google Shape;188;p15"/>
          <p:cNvSpPr txBox="1"/>
          <p:nvPr>
            <p:ph idx="3" type="subTitle"/>
          </p:nvPr>
        </p:nvSpPr>
        <p:spPr>
          <a:xfrm>
            <a:off x="58118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9" name="Google Shape;189;p15"/>
          <p:cNvSpPr txBox="1"/>
          <p:nvPr>
            <p:ph idx="4" type="subTitle"/>
          </p:nvPr>
        </p:nvSpPr>
        <p:spPr>
          <a:xfrm>
            <a:off x="58119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0" name="Google Shape;190;p15">
            <a:hlinkClick/>
          </p:cNvPr>
          <p:cNvSpPr txBox="1"/>
          <p:nvPr>
            <p:ph idx="5" type="subTitle"/>
          </p:nvPr>
        </p:nvSpPr>
        <p:spPr>
          <a:xfrm>
            <a:off x="18145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1" name="Google Shape;191;p15"/>
          <p:cNvSpPr txBox="1"/>
          <p:nvPr>
            <p:ph idx="6" type="subTitle"/>
          </p:nvPr>
        </p:nvSpPr>
        <p:spPr>
          <a:xfrm>
            <a:off x="18146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2" name="Google Shape;192;p15"/>
          <p:cNvSpPr txBox="1"/>
          <p:nvPr>
            <p:ph idx="7" type="subTitle"/>
          </p:nvPr>
        </p:nvSpPr>
        <p:spPr>
          <a:xfrm>
            <a:off x="58118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3" name="Google Shape;193;p15"/>
          <p:cNvSpPr txBox="1"/>
          <p:nvPr>
            <p:ph idx="8" type="subTitle"/>
          </p:nvPr>
        </p:nvSpPr>
        <p:spPr>
          <a:xfrm>
            <a:off x="58119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4" name="Google Shape;194;p15">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5" name="Google Shape;195;p15">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6" name="Google Shape;196;p15">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7" name="Google Shape;197;p15">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8" name="Google Shape;198;p15">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9" name="Google Shape;199;p15">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00" name="Google Shape;200;p15">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01" name="Google Shape;201;p15">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02" name="Shape 202"/>
        <p:cNvGrpSpPr/>
        <p:nvPr/>
      </p:nvGrpSpPr>
      <p:grpSpPr>
        <a:xfrm>
          <a:off x="0" y="0"/>
          <a:ext cx="0" cy="0"/>
          <a:chOff x="0" y="0"/>
          <a:chExt cx="0" cy="0"/>
        </a:xfrm>
      </p:grpSpPr>
      <p:pic>
        <p:nvPicPr>
          <p:cNvPr id="203" name="Google Shape;203;p1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04" name="Google Shape;204;p16"/>
          <p:cNvGrpSpPr/>
          <p:nvPr/>
        </p:nvGrpSpPr>
        <p:grpSpPr>
          <a:xfrm>
            <a:off x="1954088" y="379200"/>
            <a:ext cx="5894825" cy="4385100"/>
            <a:chOff x="1954088" y="379200"/>
            <a:chExt cx="5894825" cy="4385100"/>
          </a:xfrm>
        </p:grpSpPr>
        <p:sp>
          <p:nvSpPr>
            <p:cNvPr id="205" name="Google Shape;205;p16"/>
            <p:cNvSpPr/>
            <p:nvPr/>
          </p:nvSpPr>
          <p:spPr>
            <a:xfrm>
              <a:off x="1954100" y="836100"/>
              <a:ext cx="5894700" cy="39282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7360813" y="3792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954088" y="379200"/>
              <a:ext cx="54066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16"/>
          <p:cNvSpPr txBox="1"/>
          <p:nvPr>
            <p:ph type="title"/>
          </p:nvPr>
        </p:nvSpPr>
        <p:spPr>
          <a:xfrm>
            <a:off x="2473162" y="3385525"/>
            <a:ext cx="4856700" cy="5727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Raleway ExtraBold"/>
              <a:buNone/>
              <a:defRPr sz="1600">
                <a:latin typeface="Raleway ExtraBold"/>
                <a:ea typeface="Raleway ExtraBold"/>
                <a:cs typeface="Raleway ExtraBold"/>
                <a:sym typeface="Raleway ExtraBold"/>
              </a:defRPr>
            </a:lvl1pPr>
            <a:lvl2pPr lvl="1" rtl="0">
              <a:spcBef>
                <a:spcPts val="0"/>
              </a:spcBef>
              <a:spcAft>
                <a:spcPts val="0"/>
              </a:spcAft>
              <a:buSzPts val="1600"/>
              <a:buNone/>
              <a:defRPr sz="1600">
                <a:latin typeface="Tajawal"/>
                <a:ea typeface="Tajawal"/>
                <a:cs typeface="Tajawal"/>
                <a:sym typeface="Tajawal"/>
              </a:defRPr>
            </a:lvl2pPr>
            <a:lvl3pPr lvl="2" rtl="0">
              <a:spcBef>
                <a:spcPts val="0"/>
              </a:spcBef>
              <a:spcAft>
                <a:spcPts val="0"/>
              </a:spcAft>
              <a:buSzPts val="1600"/>
              <a:buNone/>
              <a:defRPr sz="1600">
                <a:latin typeface="Tajawal"/>
                <a:ea typeface="Tajawal"/>
                <a:cs typeface="Tajawal"/>
                <a:sym typeface="Tajawal"/>
              </a:defRPr>
            </a:lvl3pPr>
            <a:lvl4pPr lvl="3" rtl="0">
              <a:spcBef>
                <a:spcPts val="0"/>
              </a:spcBef>
              <a:spcAft>
                <a:spcPts val="0"/>
              </a:spcAft>
              <a:buSzPts val="1600"/>
              <a:buNone/>
              <a:defRPr sz="1600">
                <a:latin typeface="Tajawal"/>
                <a:ea typeface="Tajawal"/>
                <a:cs typeface="Tajawal"/>
                <a:sym typeface="Tajawal"/>
              </a:defRPr>
            </a:lvl4pPr>
            <a:lvl5pPr lvl="4" rtl="0">
              <a:spcBef>
                <a:spcPts val="0"/>
              </a:spcBef>
              <a:spcAft>
                <a:spcPts val="0"/>
              </a:spcAft>
              <a:buSzPts val="1600"/>
              <a:buNone/>
              <a:defRPr sz="1600">
                <a:latin typeface="Tajawal"/>
                <a:ea typeface="Tajawal"/>
                <a:cs typeface="Tajawal"/>
                <a:sym typeface="Tajawal"/>
              </a:defRPr>
            </a:lvl5pPr>
            <a:lvl6pPr lvl="5" rtl="0">
              <a:spcBef>
                <a:spcPts val="0"/>
              </a:spcBef>
              <a:spcAft>
                <a:spcPts val="0"/>
              </a:spcAft>
              <a:buSzPts val="1600"/>
              <a:buNone/>
              <a:defRPr sz="1600">
                <a:latin typeface="Tajawal"/>
                <a:ea typeface="Tajawal"/>
                <a:cs typeface="Tajawal"/>
                <a:sym typeface="Tajawal"/>
              </a:defRPr>
            </a:lvl6pPr>
            <a:lvl7pPr lvl="6" rtl="0">
              <a:spcBef>
                <a:spcPts val="0"/>
              </a:spcBef>
              <a:spcAft>
                <a:spcPts val="0"/>
              </a:spcAft>
              <a:buSzPts val="1600"/>
              <a:buNone/>
              <a:defRPr sz="1600">
                <a:latin typeface="Tajawal"/>
                <a:ea typeface="Tajawal"/>
                <a:cs typeface="Tajawal"/>
                <a:sym typeface="Tajawal"/>
              </a:defRPr>
            </a:lvl7pPr>
            <a:lvl8pPr lvl="7" rtl="0">
              <a:spcBef>
                <a:spcPts val="0"/>
              </a:spcBef>
              <a:spcAft>
                <a:spcPts val="0"/>
              </a:spcAft>
              <a:buSzPts val="1600"/>
              <a:buNone/>
              <a:defRPr sz="1600">
                <a:latin typeface="Tajawal"/>
                <a:ea typeface="Tajawal"/>
                <a:cs typeface="Tajawal"/>
                <a:sym typeface="Tajawal"/>
              </a:defRPr>
            </a:lvl8pPr>
            <a:lvl9pPr lvl="8" rtl="0">
              <a:spcBef>
                <a:spcPts val="0"/>
              </a:spcBef>
              <a:spcAft>
                <a:spcPts val="0"/>
              </a:spcAft>
              <a:buSzPts val="1600"/>
              <a:buNone/>
              <a:defRPr sz="1600">
                <a:latin typeface="Tajawal"/>
                <a:ea typeface="Tajawal"/>
                <a:cs typeface="Tajawal"/>
                <a:sym typeface="Tajawal"/>
              </a:defRPr>
            </a:lvl9pPr>
          </a:lstStyle>
          <a:p/>
        </p:txBody>
      </p:sp>
      <p:sp>
        <p:nvSpPr>
          <p:cNvPr id="209" name="Google Shape;209;p16"/>
          <p:cNvSpPr txBox="1"/>
          <p:nvPr>
            <p:ph idx="2" type="title"/>
          </p:nvPr>
        </p:nvSpPr>
        <p:spPr>
          <a:xfrm>
            <a:off x="2473174" y="2088475"/>
            <a:ext cx="4856700" cy="12945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Tajawal"/>
              <a:buNone/>
              <a:defRPr sz="2300">
                <a:solidFill>
                  <a:schemeClr val="dk2"/>
                </a:solidFill>
                <a:latin typeface="Tajawal"/>
                <a:ea typeface="Tajawal"/>
                <a:cs typeface="Tajawal"/>
                <a:sym typeface="Tajawal"/>
              </a:defRPr>
            </a:lvl1pPr>
            <a:lvl2pPr lvl="1" rtl="0">
              <a:spcBef>
                <a:spcPts val="0"/>
              </a:spcBef>
              <a:spcAft>
                <a:spcPts val="0"/>
              </a:spcAft>
              <a:buSzPts val="1600"/>
              <a:buFont typeface="Tajawal"/>
              <a:buNone/>
              <a:defRPr sz="1600">
                <a:latin typeface="Tajawal"/>
                <a:ea typeface="Tajawal"/>
                <a:cs typeface="Tajawal"/>
                <a:sym typeface="Tajawal"/>
              </a:defRPr>
            </a:lvl2pPr>
            <a:lvl3pPr lvl="2" rtl="0">
              <a:spcBef>
                <a:spcPts val="0"/>
              </a:spcBef>
              <a:spcAft>
                <a:spcPts val="0"/>
              </a:spcAft>
              <a:buSzPts val="1600"/>
              <a:buFont typeface="Tajawal"/>
              <a:buNone/>
              <a:defRPr sz="1600">
                <a:latin typeface="Tajawal"/>
                <a:ea typeface="Tajawal"/>
                <a:cs typeface="Tajawal"/>
                <a:sym typeface="Tajawal"/>
              </a:defRPr>
            </a:lvl3pPr>
            <a:lvl4pPr lvl="3" rtl="0">
              <a:spcBef>
                <a:spcPts val="0"/>
              </a:spcBef>
              <a:spcAft>
                <a:spcPts val="0"/>
              </a:spcAft>
              <a:buSzPts val="1600"/>
              <a:buFont typeface="Tajawal"/>
              <a:buNone/>
              <a:defRPr sz="1600">
                <a:latin typeface="Tajawal"/>
                <a:ea typeface="Tajawal"/>
                <a:cs typeface="Tajawal"/>
                <a:sym typeface="Tajawal"/>
              </a:defRPr>
            </a:lvl4pPr>
            <a:lvl5pPr lvl="4" rtl="0">
              <a:spcBef>
                <a:spcPts val="0"/>
              </a:spcBef>
              <a:spcAft>
                <a:spcPts val="0"/>
              </a:spcAft>
              <a:buSzPts val="1600"/>
              <a:buFont typeface="Tajawal"/>
              <a:buNone/>
              <a:defRPr sz="1600">
                <a:latin typeface="Tajawal"/>
                <a:ea typeface="Tajawal"/>
                <a:cs typeface="Tajawal"/>
                <a:sym typeface="Tajawal"/>
              </a:defRPr>
            </a:lvl5pPr>
            <a:lvl6pPr lvl="5" rtl="0">
              <a:spcBef>
                <a:spcPts val="0"/>
              </a:spcBef>
              <a:spcAft>
                <a:spcPts val="0"/>
              </a:spcAft>
              <a:buSzPts val="1600"/>
              <a:buFont typeface="Tajawal"/>
              <a:buNone/>
              <a:defRPr sz="1600">
                <a:latin typeface="Tajawal"/>
                <a:ea typeface="Tajawal"/>
                <a:cs typeface="Tajawal"/>
                <a:sym typeface="Tajawal"/>
              </a:defRPr>
            </a:lvl6pPr>
            <a:lvl7pPr lvl="6" rtl="0">
              <a:spcBef>
                <a:spcPts val="0"/>
              </a:spcBef>
              <a:spcAft>
                <a:spcPts val="0"/>
              </a:spcAft>
              <a:buSzPts val="1600"/>
              <a:buFont typeface="Tajawal"/>
              <a:buNone/>
              <a:defRPr sz="1600">
                <a:latin typeface="Tajawal"/>
                <a:ea typeface="Tajawal"/>
                <a:cs typeface="Tajawal"/>
                <a:sym typeface="Tajawal"/>
              </a:defRPr>
            </a:lvl7pPr>
            <a:lvl8pPr lvl="7" rtl="0">
              <a:spcBef>
                <a:spcPts val="0"/>
              </a:spcBef>
              <a:spcAft>
                <a:spcPts val="0"/>
              </a:spcAft>
              <a:buSzPts val="1600"/>
              <a:buFont typeface="Tajawal"/>
              <a:buNone/>
              <a:defRPr sz="1600">
                <a:latin typeface="Tajawal"/>
                <a:ea typeface="Tajawal"/>
                <a:cs typeface="Tajawal"/>
                <a:sym typeface="Tajawal"/>
              </a:defRPr>
            </a:lvl8pPr>
            <a:lvl9pPr lvl="8" rtl="0">
              <a:spcBef>
                <a:spcPts val="0"/>
              </a:spcBef>
              <a:spcAft>
                <a:spcPts val="0"/>
              </a:spcAft>
              <a:buSzPts val="1600"/>
              <a:buFont typeface="Tajawal"/>
              <a:buNone/>
              <a:defRPr sz="1600">
                <a:latin typeface="Tajawal"/>
                <a:ea typeface="Tajawal"/>
                <a:cs typeface="Tajawal"/>
                <a:sym typeface="Tajawal"/>
              </a:defRPr>
            </a:lvl9pPr>
          </a:lstStyle>
          <a:p/>
        </p:txBody>
      </p:sp>
      <p:sp>
        <p:nvSpPr>
          <p:cNvPr id="210" name="Google Shape;210;p16">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1" name="Google Shape;211;p16">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2" name="Google Shape;212;p16">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3" name="Google Shape;213;p16">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4" name="Google Shape;214;p16">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5" name="Google Shape;215;p16">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6" name="Google Shape;216;p16">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7" name="Google Shape;217;p16">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18" name="Shape 218"/>
        <p:cNvGrpSpPr/>
        <p:nvPr/>
      </p:nvGrpSpPr>
      <p:grpSpPr>
        <a:xfrm>
          <a:off x="0" y="0"/>
          <a:ext cx="0" cy="0"/>
          <a:chOff x="0" y="0"/>
          <a:chExt cx="0" cy="0"/>
        </a:xfrm>
      </p:grpSpPr>
      <p:pic>
        <p:nvPicPr>
          <p:cNvPr id="219" name="Google Shape;219;p1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20" name="Google Shape;220;p17"/>
          <p:cNvGrpSpPr/>
          <p:nvPr/>
        </p:nvGrpSpPr>
        <p:grpSpPr>
          <a:xfrm>
            <a:off x="931900" y="379200"/>
            <a:ext cx="7939200" cy="4385100"/>
            <a:chOff x="931900" y="379200"/>
            <a:chExt cx="7939200" cy="4385100"/>
          </a:xfrm>
        </p:grpSpPr>
        <p:sp>
          <p:nvSpPr>
            <p:cNvPr id="221" name="Google Shape;221;p17"/>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17"/>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25" name="Google Shape;225;p17"/>
          <p:cNvSpPr txBox="1"/>
          <p:nvPr>
            <p:ph idx="1" type="subTitle"/>
          </p:nvPr>
        </p:nvSpPr>
        <p:spPr>
          <a:xfrm>
            <a:off x="145117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6" name="Google Shape;226;p17"/>
          <p:cNvSpPr txBox="1"/>
          <p:nvPr>
            <p:ph idx="2" type="subTitle"/>
          </p:nvPr>
        </p:nvSpPr>
        <p:spPr>
          <a:xfrm>
            <a:off x="145117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7" name="Google Shape;227;p17"/>
          <p:cNvSpPr txBox="1"/>
          <p:nvPr>
            <p:ph idx="3" type="subTitle"/>
          </p:nvPr>
        </p:nvSpPr>
        <p:spPr>
          <a:xfrm>
            <a:off x="645782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8" name="Google Shape;228;p17"/>
          <p:cNvSpPr txBox="1"/>
          <p:nvPr>
            <p:ph idx="4" type="subTitle"/>
          </p:nvPr>
        </p:nvSpPr>
        <p:spPr>
          <a:xfrm>
            <a:off x="645782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9" name="Google Shape;229;p17"/>
          <p:cNvSpPr txBox="1"/>
          <p:nvPr>
            <p:ph idx="5" type="subTitle"/>
          </p:nvPr>
        </p:nvSpPr>
        <p:spPr>
          <a:xfrm>
            <a:off x="3954500"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30" name="Google Shape;230;p17"/>
          <p:cNvSpPr txBox="1"/>
          <p:nvPr>
            <p:ph idx="6" type="subTitle"/>
          </p:nvPr>
        </p:nvSpPr>
        <p:spPr>
          <a:xfrm>
            <a:off x="3954500"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31" name="Google Shape;231;p17">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2" name="Google Shape;232;p17">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3" name="Google Shape;233;p17">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4" name="Google Shape;234;p17">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5" name="Google Shape;235;p17">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6" name="Google Shape;236;p17">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7" name="Google Shape;237;p17">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8" name="Google Shape;238;p17">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39" name="Shape 239"/>
        <p:cNvGrpSpPr/>
        <p:nvPr/>
      </p:nvGrpSpPr>
      <p:grpSpPr>
        <a:xfrm>
          <a:off x="0" y="0"/>
          <a:ext cx="0" cy="0"/>
          <a:chOff x="0" y="0"/>
          <a:chExt cx="0" cy="0"/>
        </a:xfrm>
      </p:grpSpPr>
      <p:pic>
        <p:nvPicPr>
          <p:cNvPr id="240" name="Google Shape;240;p1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41" name="Google Shape;241;p18"/>
          <p:cNvGrpSpPr/>
          <p:nvPr/>
        </p:nvGrpSpPr>
        <p:grpSpPr>
          <a:xfrm>
            <a:off x="931900" y="379200"/>
            <a:ext cx="7939200" cy="4385100"/>
            <a:chOff x="931900" y="379200"/>
            <a:chExt cx="7939200" cy="4385100"/>
          </a:xfrm>
        </p:grpSpPr>
        <p:sp>
          <p:nvSpPr>
            <p:cNvPr id="242" name="Google Shape;242;p18"/>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8"/>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46" name="Google Shape;246;p18"/>
          <p:cNvSpPr txBox="1"/>
          <p:nvPr>
            <p:ph idx="1" type="subTitle"/>
          </p:nvPr>
        </p:nvSpPr>
        <p:spPr>
          <a:xfrm>
            <a:off x="14555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7" name="Google Shape;247;p18"/>
          <p:cNvSpPr txBox="1"/>
          <p:nvPr>
            <p:ph idx="2" type="subTitle"/>
          </p:nvPr>
        </p:nvSpPr>
        <p:spPr>
          <a:xfrm>
            <a:off x="14555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8" name="Google Shape;248;p18"/>
          <p:cNvSpPr txBox="1"/>
          <p:nvPr>
            <p:ph idx="3" type="subTitle"/>
          </p:nvPr>
        </p:nvSpPr>
        <p:spPr>
          <a:xfrm>
            <a:off x="14555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9" name="Google Shape;249;p18"/>
          <p:cNvSpPr txBox="1"/>
          <p:nvPr>
            <p:ph idx="4" type="subTitle"/>
          </p:nvPr>
        </p:nvSpPr>
        <p:spPr>
          <a:xfrm>
            <a:off x="14555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0" name="Google Shape;250;p18"/>
          <p:cNvSpPr txBox="1"/>
          <p:nvPr>
            <p:ph idx="5" type="subTitle"/>
          </p:nvPr>
        </p:nvSpPr>
        <p:spPr>
          <a:xfrm>
            <a:off x="39987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1" name="Google Shape;251;p18"/>
          <p:cNvSpPr txBox="1"/>
          <p:nvPr>
            <p:ph idx="6" type="subTitle"/>
          </p:nvPr>
        </p:nvSpPr>
        <p:spPr>
          <a:xfrm>
            <a:off x="39987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2" name="Google Shape;252;p18"/>
          <p:cNvSpPr txBox="1"/>
          <p:nvPr>
            <p:ph idx="7" type="subTitle"/>
          </p:nvPr>
        </p:nvSpPr>
        <p:spPr>
          <a:xfrm>
            <a:off x="39987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3" name="Google Shape;253;p18"/>
          <p:cNvSpPr txBox="1"/>
          <p:nvPr>
            <p:ph idx="8" type="subTitle"/>
          </p:nvPr>
        </p:nvSpPr>
        <p:spPr>
          <a:xfrm>
            <a:off x="39987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4" name="Google Shape;254;p18"/>
          <p:cNvSpPr txBox="1"/>
          <p:nvPr>
            <p:ph idx="9" type="subTitle"/>
          </p:nvPr>
        </p:nvSpPr>
        <p:spPr>
          <a:xfrm>
            <a:off x="65419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5" name="Google Shape;255;p18"/>
          <p:cNvSpPr txBox="1"/>
          <p:nvPr>
            <p:ph idx="13" type="subTitle"/>
          </p:nvPr>
        </p:nvSpPr>
        <p:spPr>
          <a:xfrm>
            <a:off x="65419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6" name="Google Shape;256;p18"/>
          <p:cNvSpPr txBox="1"/>
          <p:nvPr>
            <p:ph idx="14" type="subTitle"/>
          </p:nvPr>
        </p:nvSpPr>
        <p:spPr>
          <a:xfrm>
            <a:off x="65419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7" name="Google Shape;257;p18"/>
          <p:cNvSpPr txBox="1"/>
          <p:nvPr>
            <p:ph idx="15" type="subTitle"/>
          </p:nvPr>
        </p:nvSpPr>
        <p:spPr>
          <a:xfrm>
            <a:off x="65419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8" name="Google Shape;258;p18">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9" name="Google Shape;259;p18">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0" name="Google Shape;260;p18">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1" name="Google Shape;261;p18">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2" name="Google Shape;262;p18">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3" name="Google Shape;263;p18">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4" name="Google Shape;264;p18">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5" name="Google Shape;265;p18">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66" name="Shape 266"/>
        <p:cNvGrpSpPr/>
        <p:nvPr/>
      </p:nvGrpSpPr>
      <p:grpSpPr>
        <a:xfrm>
          <a:off x="0" y="0"/>
          <a:ext cx="0" cy="0"/>
          <a:chOff x="0" y="0"/>
          <a:chExt cx="0" cy="0"/>
        </a:xfrm>
      </p:grpSpPr>
      <p:pic>
        <p:nvPicPr>
          <p:cNvPr id="267" name="Google Shape;267;p1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68" name="Google Shape;268;p19"/>
          <p:cNvGrpSpPr/>
          <p:nvPr/>
        </p:nvGrpSpPr>
        <p:grpSpPr>
          <a:xfrm>
            <a:off x="931900" y="379200"/>
            <a:ext cx="7939200" cy="4385100"/>
            <a:chOff x="931900" y="379200"/>
            <a:chExt cx="7939200" cy="4385100"/>
          </a:xfrm>
        </p:grpSpPr>
        <p:sp>
          <p:nvSpPr>
            <p:cNvPr id="269" name="Google Shape;269;p19"/>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9"/>
          <p:cNvSpPr txBox="1"/>
          <p:nvPr>
            <p:ph hasCustomPrompt="1" type="title"/>
          </p:nvPr>
        </p:nvSpPr>
        <p:spPr>
          <a:xfrm flipH="1">
            <a:off x="6033788" y="33677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3" name="Google Shape;273;p19"/>
          <p:cNvSpPr txBox="1"/>
          <p:nvPr>
            <p:ph idx="1" type="subTitle"/>
          </p:nvPr>
        </p:nvSpPr>
        <p:spPr>
          <a:xfrm flipH="1">
            <a:off x="6033763" y="39803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4" name="Google Shape;274;p19"/>
          <p:cNvSpPr txBox="1"/>
          <p:nvPr>
            <p:ph hasCustomPrompt="1" idx="2" type="title"/>
          </p:nvPr>
        </p:nvSpPr>
        <p:spPr>
          <a:xfrm flipH="1">
            <a:off x="4981863" y="1347325"/>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5" name="Google Shape;275;p19"/>
          <p:cNvSpPr txBox="1"/>
          <p:nvPr>
            <p:ph idx="3" type="subTitle"/>
          </p:nvPr>
        </p:nvSpPr>
        <p:spPr>
          <a:xfrm flipH="1">
            <a:off x="4981838" y="1959925"/>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6" name="Google Shape;276;p19"/>
          <p:cNvSpPr txBox="1"/>
          <p:nvPr>
            <p:ph hasCustomPrompt="1" idx="4" type="title"/>
          </p:nvPr>
        </p:nvSpPr>
        <p:spPr>
          <a:xfrm flipH="1">
            <a:off x="1953113" y="34151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7" name="Google Shape;277;p19"/>
          <p:cNvSpPr txBox="1"/>
          <p:nvPr>
            <p:ph idx="5" type="subTitle"/>
          </p:nvPr>
        </p:nvSpPr>
        <p:spPr>
          <a:xfrm flipH="1">
            <a:off x="1953088" y="40277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8" name="Google Shape;278;p19"/>
          <p:cNvSpPr txBox="1"/>
          <p:nvPr>
            <p:ph hasCustomPrompt="1" idx="6" type="title"/>
          </p:nvPr>
        </p:nvSpPr>
        <p:spPr>
          <a:xfrm flipH="1">
            <a:off x="1448588" y="11839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9" name="Google Shape;279;p19"/>
          <p:cNvSpPr txBox="1"/>
          <p:nvPr>
            <p:ph idx="7" type="subTitle"/>
          </p:nvPr>
        </p:nvSpPr>
        <p:spPr>
          <a:xfrm flipH="1">
            <a:off x="1448563" y="17965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0" name="Google Shape;280;p19">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1" name="Google Shape;281;p19">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2" name="Google Shape;282;p19">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3" name="Google Shape;283;p19">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4" name="Google Shape;284;p19">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5" name="Google Shape;285;p19">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6" name="Google Shape;286;p19">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7" name="Google Shape;287;p19">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288" name="Shape 288"/>
        <p:cNvGrpSpPr/>
        <p:nvPr/>
      </p:nvGrpSpPr>
      <p:grpSpPr>
        <a:xfrm>
          <a:off x="0" y="0"/>
          <a:ext cx="0" cy="0"/>
          <a:chOff x="0" y="0"/>
          <a:chExt cx="0" cy="0"/>
        </a:xfrm>
      </p:grpSpPr>
      <p:pic>
        <p:nvPicPr>
          <p:cNvPr id="289" name="Google Shape;289;p2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90" name="Google Shape;290;p20"/>
          <p:cNvGrpSpPr/>
          <p:nvPr/>
        </p:nvGrpSpPr>
        <p:grpSpPr>
          <a:xfrm>
            <a:off x="931900" y="379200"/>
            <a:ext cx="7939200" cy="4385100"/>
            <a:chOff x="931900" y="379200"/>
            <a:chExt cx="7939200" cy="4385100"/>
          </a:xfrm>
        </p:grpSpPr>
        <p:sp>
          <p:nvSpPr>
            <p:cNvPr id="291" name="Google Shape;291;p2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20"/>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95" name="Google Shape;295;p20"/>
          <p:cNvSpPr txBox="1"/>
          <p:nvPr>
            <p:ph idx="1" type="subTitle"/>
          </p:nvPr>
        </p:nvSpPr>
        <p:spPr>
          <a:xfrm flipH="1">
            <a:off x="1988400" y="2224225"/>
            <a:ext cx="2583600" cy="14421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6" name="Google Shape;296;p2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7" name="Google Shape;297;p2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8" name="Google Shape;298;p2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9" name="Google Shape;299;p2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00" name="Google Shape;300;p2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01" name="Google Shape;301;p2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2" name="Google Shape;302;p2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3" name="Google Shape;303;p2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 name="Google Shape;18;p3"/>
          <p:cNvGrpSpPr/>
          <p:nvPr/>
        </p:nvGrpSpPr>
        <p:grpSpPr>
          <a:xfrm>
            <a:off x="1411050" y="379256"/>
            <a:ext cx="6981000" cy="4385069"/>
            <a:chOff x="1411050" y="379256"/>
            <a:chExt cx="6981000" cy="4385069"/>
          </a:xfrm>
        </p:grpSpPr>
        <p:sp>
          <p:nvSpPr>
            <p:cNvPr id="19" name="Google Shape;19;p3"/>
            <p:cNvSpPr/>
            <p:nvPr/>
          </p:nvSpPr>
          <p:spPr>
            <a:xfrm flipH="1">
              <a:off x="5454429" y="379256"/>
              <a:ext cx="2489700" cy="1196400"/>
            </a:xfrm>
            <a:prstGeom prst="roundRect">
              <a:avLst>
                <a:gd fmla="val 0" name="adj"/>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a:off x="1411050" y="829825"/>
              <a:ext cx="6981000" cy="39345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2570850" y="2366563"/>
            <a:ext cx="4661400" cy="7623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 name="Google Shape;22;p3"/>
          <p:cNvSpPr txBox="1"/>
          <p:nvPr>
            <p:ph idx="1" type="subTitle"/>
          </p:nvPr>
        </p:nvSpPr>
        <p:spPr>
          <a:xfrm>
            <a:off x="3159975" y="3992000"/>
            <a:ext cx="3483000" cy="701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 name="Google Shape;23;p3"/>
          <p:cNvSpPr txBox="1"/>
          <p:nvPr>
            <p:ph hasCustomPrompt="1" idx="2" type="title"/>
          </p:nvPr>
        </p:nvSpPr>
        <p:spPr>
          <a:xfrm>
            <a:off x="4244000" y="1256362"/>
            <a:ext cx="1299000" cy="10656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6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4" name="Google Shape;24;p3">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 name="Google Shape;25;p3">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 name="Google Shape;26;p3">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7" name="Google Shape;27;p3">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 name="Google Shape;28;p3">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 name="Google Shape;29;p3">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 name="Google Shape;30;p3">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 name="Google Shape;31;p3">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304" name="Shape 304"/>
        <p:cNvGrpSpPr/>
        <p:nvPr/>
      </p:nvGrpSpPr>
      <p:grpSpPr>
        <a:xfrm>
          <a:off x="0" y="0"/>
          <a:ext cx="0" cy="0"/>
          <a:chOff x="0" y="0"/>
          <a:chExt cx="0" cy="0"/>
        </a:xfrm>
      </p:grpSpPr>
      <p:pic>
        <p:nvPicPr>
          <p:cNvPr id="305" name="Google Shape;305;p2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06" name="Google Shape;306;p21"/>
          <p:cNvGrpSpPr/>
          <p:nvPr/>
        </p:nvGrpSpPr>
        <p:grpSpPr>
          <a:xfrm>
            <a:off x="931900" y="379200"/>
            <a:ext cx="7939200" cy="4385100"/>
            <a:chOff x="931900" y="379200"/>
            <a:chExt cx="7939200" cy="4385100"/>
          </a:xfrm>
        </p:grpSpPr>
        <p:sp>
          <p:nvSpPr>
            <p:cNvPr id="307" name="Google Shape;307;p21"/>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21"/>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11" name="Google Shape;311;p21"/>
          <p:cNvSpPr txBox="1"/>
          <p:nvPr>
            <p:ph idx="1" type="subTitle"/>
          </p:nvPr>
        </p:nvSpPr>
        <p:spPr>
          <a:xfrm flipH="1">
            <a:off x="5159550" y="2224225"/>
            <a:ext cx="2583600" cy="14421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12" name="Google Shape;312;p2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3" name="Google Shape;313;p2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4" name="Google Shape;314;p2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5" name="Google Shape;315;p2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6" name="Google Shape;316;p21">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7" name="Google Shape;317;p2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8" name="Google Shape;318;p2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9" name="Google Shape;319;p21">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20" name="Shape 320"/>
        <p:cNvGrpSpPr/>
        <p:nvPr/>
      </p:nvGrpSpPr>
      <p:grpSpPr>
        <a:xfrm>
          <a:off x="0" y="0"/>
          <a:ext cx="0" cy="0"/>
          <a:chOff x="0" y="0"/>
          <a:chExt cx="0" cy="0"/>
        </a:xfrm>
      </p:grpSpPr>
      <p:pic>
        <p:nvPicPr>
          <p:cNvPr id="321" name="Google Shape;321;p2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22" name="Google Shape;322;p22"/>
          <p:cNvGrpSpPr/>
          <p:nvPr/>
        </p:nvGrpSpPr>
        <p:grpSpPr>
          <a:xfrm>
            <a:off x="1506650" y="540000"/>
            <a:ext cx="6773700" cy="4063500"/>
            <a:chOff x="1185100" y="540000"/>
            <a:chExt cx="6773700" cy="4063500"/>
          </a:xfrm>
        </p:grpSpPr>
        <p:sp>
          <p:nvSpPr>
            <p:cNvPr id="323" name="Google Shape;323;p22"/>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1185100" y="540000"/>
              <a:ext cx="6773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7470700" y="5400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22"/>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7" name="Google Shape;327;p22"/>
          <p:cNvSpPr txBox="1"/>
          <p:nvPr>
            <p:ph idx="1" type="subTitle"/>
          </p:nvPr>
        </p:nvSpPr>
        <p:spPr>
          <a:xfrm>
            <a:off x="3306050" y="2456275"/>
            <a:ext cx="3174900" cy="31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8" name="Google Shape;328;p22"/>
          <p:cNvSpPr txBox="1"/>
          <p:nvPr>
            <p:ph idx="2" type="subTitle"/>
          </p:nvPr>
        </p:nvSpPr>
        <p:spPr>
          <a:xfrm>
            <a:off x="3688850" y="2769175"/>
            <a:ext cx="2409300" cy="826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9" name="Google Shape;329;p22">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0" name="Google Shape;330;p22">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1" name="Google Shape;331;p22">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2" name="Google Shape;332;p22">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3" name="Google Shape;333;p22">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4" name="Google Shape;334;p22">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5" name="Google Shape;335;p22">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6" name="Google Shape;336;p22">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txBox="1"/>
          <p:nvPr/>
        </p:nvSpPr>
        <p:spPr>
          <a:xfrm>
            <a:off x="2661650" y="3650450"/>
            <a:ext cx="4463700" cy="456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s" sz="1200">
                <a:solidFill>
                  <a:srgbClr val="043025"/>
                </a:solidFill>
                <a:latin typeface="Tajawal"/>
                <a:ea typeface="Tajawal"/>
                <a:cs typeface="Tajawal"/>
                <a:sym typeface="Tajawal"/>
              </a:rPr>
              <a:t>CREDITS: This presentation template was created by </a:t>
            </a:r>
            <a:r>
              <a:rPr b="1" lang="es" sz="1200">
                <a:solidFill>
                  <a:schemeClr val="dk1"/>
                </a:solidFill>
                <a:uFill>
                  <a:noFill/>
                </a:uFill>
                <a:latin typeface="Tajawal"/>
                <a:ea typeface="Tajawal"/>
                <a:cs typeface="Tajawal"/>
                <a:sym typeface="Tajawal"/>
                <a:hlinkClick r:id="rId3">
                  <a:extLst>
                    <a:ext uri="{A12FA001-AC4F-418D-AE19-62706E023703}">
                      <ahyp:hlinkClr val="tx"/>
                    </a:ext>
                  </a:extLst>
                </a:hlinkClick>
              </a:rPr>
              <a:t>Slidesgo</a:t>
            </a:r>
            <a:r>
              <a:rPr lang="es" sz="1200">
                <a:solidFill>
                  <a:srgbClr val="043025"/>
                </a:solidFill>
                <a:latin typeface="Tajawal"/>
                <a:ea typeface="Tajawal"/>
                <a:cs typeface="Tajawal"/>
                <a:sym typeface="Tajawal"/>
              </a:rPr>
              <a:t>, including icons by </a:t>
            </a:r>
            <a:r>
              <a:rPr b="1" lang="es" sz="1200">
                <a:solidFill>
                  <a:schemeClr val="dk1"/>
                </a:solidFill>
                <a:uFill>
                  <a:noFill/>
                </a:uFill>
                <a:latin typeface="Tajawal"/>
                <a:ea typeface="Tajawal"/>
                <a:cs typeface="Tajawal"/>
                <a:sym typeface="Tajawal"/>
                <a:hlinkClick r:id="rId4">
                  <a:extLst>
                    <a:ext uri="{A12FA001-AC4F-418D-AE19-62706E023703}">
                      <ahyp:hlinkClr val="tx"/>
                    </a:ext>
                  </a:extLst>
                </a:hlinkClick>
              </a:rPr>
              <a:t>Flaticon</a:t>
            </a:r>
            <a:r>
              <a:rPr lang="es" sz="1200">
                <a:solidFill>
                  <a:srgbClr val="043025"/>
                </a:solidFill>
                <a:latin typeface="Tajawal"/>
                <a:ea typeface="Tajawal"/>
                <a:cs typeface="Tajawal"/>
                <a:sym typeface="Tajawal"/>
              </a:rPr>
              <a:t>, and infographics &amp; images by </a:t>
            </a:r>
            <a:r>
              <a:rPr b="1" lang="es" sz="1200">
                <a:solidFill>
                  <a:schemeClr val="dk1"/>
                </a:solidFill>
                <a:uFill>
                  <a:noFill/>
                </a:uFill>
                <a:latin typeface="Tajawal"/>
                <a:ea typeface="Tajawal"/>
                <a:cs typeface="Tajawal"/>
                <a:sym typeface="Tajawal"/>
                <a:hlinkClick r:id="rId5">
                  <a:extLst>
                    <a:ext uri="{A12FA001-AC4F-418D-AE19-62706E023703}">
                      <ahyp:hlinkClr val="tx"/>
                    </a:ext>
                  </a:extLst>
                </a:hlinkClick>
              </a:rPr>
              <a:t>Freepik</a:t>
            </a:r>
            <a:endParaRPr b="1" sz="1200">
              <a:solidFill>
                <a:schemeClr val="dk1"/>
              </a:solidFill>
              <a:latin typeface="Tajawal"/>
              <a:ea typeface="Tajawal"/>
              <a:cs typeface="Tajawal"/>
              <a:sym typeface="Tajaw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_1">
    <p:spTree>
      <p:nvGrpSpPr>
        <p:cNvPr id="338" name="Shape 338"/>
        <p:cNvGrpSpPr/>
        <p:nvPr/>
      </p:nvGrpSpPr>
      <p:grpSpPr>
        <a:xfrm>
          <a:off x="0" y="0"/>
          <a:ext cx="0" cy="0"/>
          <a:chOff x="0" y="0"/>
          <a:chExt cx="0" cy="0"/>
        </a:xfrm>
      </p:grpSpPr>
      <p:pic>
        <p:nvPicPr>
          <p:cNvPr id="339" name="Google Shape;339;p23"/>
          <p:cNvPicPr preferRelativeResize="0"/>
          <p:nvPr/>
        </p:nvPicPr>
        <p:blipFill rotWithShape="1">
          <a:blip r:embed="rId2">
            <a:alphaModFix/>
          </a:blip>
          <a:srcRect b="0" l="0" r="0" t="0"/>
          <a:stretch/>
        </p:blipFill>
        <p:spPr>
          <a:xfrm>
            <a:off x="446" y="0"/>
            <a:ext cx="9143111" cy="514350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p:cSld name="CUSTOM_6_1_1">
    <p:spTree>
      <p:nvGrpSpPr>
        <p:cNvPr id="340" name="Shape 340"/>
        <p:cNvGrpSpPr/>
        <p:nvPr/>
      </p:nvGrpSpPr>
      <p:grpSpPr>
        <a:xfrm>
          <a:off x="0" y="0"/>
          <a:ext cx="0" cy="0"/>
          <a:chOff x="0" y="0"/>
          <a:chExt cx="0" cy="0"/>
        </a:xfrm>
      </p:grpSpPr>
      <p:pic>
        <p:nvPicPr>
          <p:cNvPr id="341" name="Google Shape;341;p2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42" name="Google Shape;342;p24"/>
          <p:cNvGrpSpPr/>
          <p:nvPr/>
        </p:nvGrpSpPr>
        <p:grpSpPr>
          <a:xfrm>
            <a:off x="353303" y="315594"/>
            <a:ext cx="8423491" cy="4512268"/>
            <a:chOff x="931900" y="379200"/>
            <a:chExt cx="7939200" cy="4385100"/>
          </a:xfrm>
        </p:grpSpPr>
        <p:sp>
          <p:nvSpPr>
            <p:cNvPr id="343" name="Google Shape;343;p2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4"/>
          <p:cNvSpPr txBox="1"/>
          <p:nvPr>
            <p:ph type="title"/>
          </p:nvPr>
        </p:nvSpPr>
        <p:spPr>
          <a:xfrm>
            <a:off x="1114050" y="393425"/>
            <a:ext cx="6915900" cy="453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2900"/>
              <a:buFont typeface="Raleway Black"/>
              <a:buNone/>
              <a:defRPr sz="23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1">
  <p:cSld name="CUSTOM_6_1_1_1">
    <p:spTree>
      <p:nvGrpSpPr>
        <p:cNvPr id="347" name="Shape 347"/>
        <p:cNvGrpSpPr/>
        <p:nvPr/>
      </p:nvGrpSpPr>
      <p:grpSpPr>
        <a:xfrm>
          <a:off x="0" y="0"/>
          <a:ext cx="0" cy="0"/>
          <a:chOff x="0" y="0"/>
          <a:chExt cx="0" cy="0"/>
        </a:xfrm>
      </p:grpSpPr>
      <p:pic>
        <p:nvPicPr>
          <p:cNvPr id="348" name="Google Shape;348;p2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49" name="Google Shape;349;p25"/>
          <p:cNvGrpSpPr/>
          <p:nvPr/>
        </p:nvGrpSpPr>
        <p:grpSpPr>
          <a:xfrm>
            <a:off x="353303" y="315594"/>
            <a:ext cx="8423491" cy="4512268"/>
            <a:chOff x="931900" y="379200"/>
            <a:chExt cx="7939200" cy="4385100"/>
          </a:xfrm>
        </p:grpSpPr>
        <p:sp>
          <p:nvSpPr>
            <p:cNvPr id="350" name="Google Shape;350;p25"/>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931900" y="379200"/>
              <a:ext cx="7355700" cy="5727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8287600" y="379200"/>
              <a:ext cx="583500" cy="5727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25"/>
          <p:cNvSpPr txBox="1"/>
          <p:nvPr>
            <p:ph type="title"/>
          </p:nvPr>
        </p:nvSpPr>
        <p:spPr>
          <a:xfrm>
            <a:off x="1114050" y="393425"/>
            <a:ext cx="6915900" cy="453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2900"/>
              <a:buFont typeface="Raleway Black"/>
              <a:buNone/>
              <a:defRPr sz="23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CUSTOM_7_2">
    <p:spTree>
      <p:nvGrpSpPr>
        <p:cNvPr id="354" name="Shape 354"/>
        <p:cNvGrpSpPr/>
        <p:nvPr/>
      </p:nvGrpSpPr>
      <p:grpSpPr>
        <a:xfrm>
          <a:off x="0" y="0"/>
          <a:ext cx="0" cy="0"/>
          <a:chOff x="0" y="0"/>
          <a:chExt cx="0" cy="0"/>
        </a:xfrm>
      </p:grpSpPr>
      <p:pic>
        <p:nvPicPr>
          <p:cNvPr id="355" name="Google Shape;355;p2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56" name="Google Shape;356;p26"/>
          <p:cNvGrpSpPr/>
          <p:nvPr/>
        </p:nvGrpSpPr>
        <p:grpSpPr>
          <a:xfrm>
            <a:off x="1506650" y="540000"/>
            <a:ext cx="6773700" cy="4063500"/>
            <a:chOff x="1185100" y="540000"/>
            <a:chExt cx="6773700" cy="4063500"/>
          </a:xfrm>
        </p:grpSpPr>
        <p:sp>
          <p:nvSpPr>
            <p:cNvPr id="357" name="Google Shape;357;p26"/>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1185100" y="540000"/>
              <a:ext cx="6773700" cy="4569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7470700" y="540000"/>
              <a:ext cx="488100" cy="4569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26"/>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1" name="Google Shape;361;p26"/>
          <p:cNvSpPr txBox="1"/>
          <p:nvPr>
            <p:ph idx="1" type="subTitle"/>
          </p:nvPr>
        </p:nvSpPr>
        <p:spPr>
          <a:xfrm>
            <a:off x="3306050" y="2456275"/>
            <a:ext cx="3174900" cy="1224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62" name="Google Shape;362;p26">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3" name="Google Shape;363;p26">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4" name="Google Shape;364;p26">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5" name="Google Shape;365;p26">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6" name="Google Shape;366;p26">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7" name="Google Shape;367;p26">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68" name="Google Shape;368;p26">
            <a:hlinkClick/>
          </p:cNvPr>
          <p:cNvSpPr/>
          <p:nvPr/>
        </p:nvSpPr>
        <p:spPr>
          <a:xfrm>
            <a:off x="18500" y="4244699"/>
            <a:ext cx="732600" cy="5196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69" name="Google Shape;369;p26">
            <a:hlinkClick/>
          </p:cNvPr>
          <p:cNvSpPr/>
          <p:nvPr/>
        </p:nvSpPr>
        <p:spPr>
          <a:xfrm>
            <a:off x="18450" y="379200"/>
            <a:ext cx="732600" cy="5727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afío} latam_ template">
  <p:cSld name="CUSTOM_7_2_1">
    <p:spTree>
      <p:nvGrpSpPr>
        <p:cNvPr id="370" name="Shape 370"/>
        <p:cNvGrpSpPr/>
        <p:nvPr/>
      </p:nvGrpSpPr>
      <p:grpSpPr>
        <a:xfrm>
          <a:off x="0" y="0"/>
          <a:ext cx="0" cy="0"/>
          <a:chOff x="0" y="0"/>
          <a:chExt cx="0" cy="0"/>
        </a:xfrm>
      </p:grpSpPr>
      <p:pic>
        <p:nvPicPr>
          <p:cNvPr id="371" name="Google Shape;371;p2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72" name="Google Shape;372;p27"/>
          <p:cNvGrpSpPr/>
          <p:nvPr/>
        </p:nvGrpSpPr>
        <p:grpSpPr>
          <a:xfrm>
            <a:off x="1506650" y="540000"/>
            <a:ext cx="6773700" cy="4063500"/>
            <a:chOff x="1185100" y="540000"/>
            <a:chExt cx="6773700" cy="4063500"/>
          </a:xfrm>
        </p:grpSpPr>
        <p:sp>
          <p:nvSpPr>
            <p:cNvPr id="373" name="Google Shape;373;p27"/>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1185100" y="540000"/>
              <a:ext cx="6773700" cy="4569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7470700" y="540000"/>
              <a:ext cx="488100" cy="4569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27"/>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77" name="Google Shape;377;p27"/>
          <p:cNvSpPr txBox="1"/>
          <p:nvPr>
            <p:ph idx="1" type="subTitle"/>
          </p:nvPr>
        </p:nvSpPr>
        <p:spPr>
          <a:xfrm>
            <a:off x="3306050" y="2456275"/>
            <a:ext cx="3174900" cy="112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78" name="Google Shape;378;p27">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79" name="Google Shape;379;p27">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0" name="Google Shape;380;p27">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1" name="Google Shape;381;p27">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2" name="Google Shape;382;p27">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3" name="Google Shape;383;p27">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84" name="Google Shape;384;p27">
            <a:hlinkClick/>
          </p:cNvPr>
          <p:cNvSpPr/>
          <p:nvPr/>
        </p:nvSpPr>
        <p:spPr>
          <a:xfrm>
            <a:off x="18500" y="4244699"/>
            <a:ext cx="732600" cy="5196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85" name="Google Shape;385;p27">
            <a:hlinkClick/>
          </p:cNvPr>
          <p:cNvSpPr/>
          <p:nvPr/>
        </p:nvSpPr>
        <p:spPr>
          <a:xfrm>
            <a:off x="18450" y="379200"/>
            <a:ext cx="732600" cy="5727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4" name="Google Shape;34;p4"/>
          <p:cNvGrpSpPr/>
          <p:nvPr/>
        </p:nvGrpSpPr>
        <p:grpSpPr>
          <a:xfrm>
            <a:off x="931900" y="379200"/>
            <a:ext cx="7939200" cy="4385100"/>
            <a:chOff x="931900" y="379200"/>
            <a:chExt cx="7939200" cy="4385100"/>
          </a:xfrm>
        </p:grpSpPr>
        <p:sp>
          <p:nvSpPr>
            <p:cNvPr id="35" name="Google Shape;35;p4"/>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4"/>
          <p:cNvSpPr txBox="1"/>
          <p:nvPr>
            <p:ph idx="1" type="body"/>
          </p:nvPr>
        </p:nvSpPr>
        <p:spPr>
          <a:xfrm>
            <a:off x="1443550" y="1128325"/>
            <a:ext cx="6915900" cy="34509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rgbClr val="B6D7A8"/>
              </a:buClr>
              <a:buSzPts val="1200"/>
              <a:buFont typeface="Livvic"/>
              <a:buChar char="●"/>
              <a:defRPr sz="1200"/>
            </a:lvl1pPr>
            <a:lvl2pPr indent="-304800" lvl="1" marL="914400">
              <a:spcBef>
                <a:spcPts val="1600"/>
              </a:spcBef>
              <a:spcAft>
                <a:spcPts val="0"/>
              </a:spcAft>
              <a:buClr>
                <a:srgbClr val="434343"/>
              </a:buClr>
              <a:buSzPts val="1200"/>
              <a:buFont typeface="Roboto Condensed Light"/>
              <a:buChar char="○"/>
              <a:defRPr/>
            </a:lvl2pPr>
            <a:lvl3pPr indent="-304800" lvl="2" marL="1371600">
              <a:spcBef>
                <a:spcPts val="1600"/>
              </a:spcBef>
              <a:spcAft>
                <a:spcPts val="0"/>
              </a:spcAft>
              <a:buClr>
                <a:srgbClr val="434343"/>
              </a:buClr>
              <a:buSzPts val="1200"/>
              <a:buFont typeface="Roboto Condensed Light"/>
              <a:buChar char="■"/>
              <a:defRPr/>
            </a:lvl3pPr>
            <a:lvl4pPr indent="-304800" lvl="3" marL="1828800">
              <a:spcBef>
                <a:spcPts val="1600"/>
              </a:spcBef>
              <a:spcAft>
                <a:spcPts val="0"/>
              </a:spcAft>
              <a:buClr>
                <a:srgbClr val="434343"/>
              </a:buClr>
              <a:buSzPts val="1200"/>
              <a:buFont typeface="Roboto Condensed Light"/>
              <a:buChar char="●"/>
              <a:defRPr/>
            </a:lvl4pPr>
            <a:lvl5pPr indent="-304800" lvl="4" marL="2286000">
              <a:spcBef>
                <a:spcPts val="1600"/>
              </a:spcBef>
              <a:spcAft>
                <a:spcPts val="0"/>
              </a:spcAft>
              <a:buClr>
                <a:srgbClr val="434343"/>
              </a:buClr>
              <a:buSzPts val="1200"/>
              <a:buFont typeface="Roboto Condensed Light"/>
              <a:buChar char="○"/>
              <a:defRPr/>
            </a:lvl5pPr>
            <a:lvl6pPr indent="-304800" lvl="5" marL="2743200">
              <a:spcBef>
                <a:spcPts val="1600"/>
              </a:spcBef>
              <a:spcAft>
                <a:spcPts val="0"/>
              </a:spcAft>
              <a:buClr>
                <a:srgbClr val="434343"/>
              </a:buClr>
              <a:buSzPts val="1200"/>
              <a:buFont typeface="Roboto Condensed Light"/>
              <a:buChar char="■"/>
              <a:defRPr/>
            </a:lvl6pPr>
            <a:lvl7pPr indent="-304800" lvl="6" marL="3200400">
              <a:spcBef>
                <a:spcPts val="1600"/>
              </a:spcBef>
              <a:spcAft>
                <a:spcPts val="0"/>
              </a:spcAft>
              <a:buClr>
                <a:srgbClr val="434343"/>
              </a:buClr>
              <a:buSzPts val="1200"/>
              <a:buFont typeface="Roboto Condensed Light"/>
              <a:buChar char="●"/>
              <a:defRPr/>
            </a:lvl7pPr>
            <a:lvl8pPr indent="-304800" lvl="7" marL="3657600">
              <a:spcBef>
                <a:spcPts val="1600"/>
              </a:spcBef>
              <a:spcAft>
                <a:spcPts val="0"/>
              </a:spcAft>
              <a:buClr>
                <a:srgbClr val="434343"/>
              </a:buClr>
              <a:buSzPts val="1200"/>
              <a:buFont typeface="Roboto Condensed Light"/>
              <a:buChar char="○"/>
              <a:defRPr/>
            </a:lvl8pPr>
            <a:lvl9pPr indent="-304800" lvl="8" marL="4114800">
              <a:spcBef>
                <a:spcPts val="1600"/>
              </a:spcBef>
              <a:spcAft>
                <a:spcPts val="1600"/>
              </a:spcAft>
              <a:buClr>
                <a:srgbClr val="434343"/>
              </a:buClr>
              <a:buSzPts val="1200"/>
              <a:buFont typeface="Roboto Condensed Light"/>
              <a:buChar char="■"/>
              <a:defRPr/>
            </a:lvl9pPr>
          </a:lstStyle>
          <a:p/>
        </p:txBody>
      </p:sp>
      <p:sp>
        <p:nvSpPr>
          <p:cNvPr id="40" name="Google Shape;40;p4">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1" name="Google Shape;41;p4">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2" name="Google Shape;42;p4">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3" name="Google Shape;43;p4">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4" name="Google Shape;44;p4">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5" name="Google Shape;45;p4">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6" name="Google Shape;46;p4">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7" name="Google Shape;47;p4">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pic>
        <p:nvPicPr>
          <p:cNvPr id="49" name="Google Shape;49;p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50" name="Google Shape;50;p5"/>
          <p:cNvGrpSpPr/>
          <p:nvPr/>
        </p:nvGrpSpPr>
        <p:grpSpPr>
          <a:xfrm>
            <a:off x="931900" y="379200"/>
            <a:ext cx="7939200" cy="4385100"/>
            <a:chOff x="931900" y="379200"/>
            <a:chExt cx="7939200" cy="4385100"/>
          </a:xfrm>
        </p:grpSpPr>
        <p:sp>
          <p:nvSpPr>
            <p:cNvPr id="51" name="Google Shape;51;p5"/>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5"/>
          <p:cNvSpPr txBox="1"/>
          <p:nvPr>
            <p:ph idx="1" type="subTitle"/>
          </p:nvPr>
        </p:nvSpPr>
        <p:spPr>
          <a:xfrm>
            <a:off x="1751850"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6" name="Google Shape;56;p5"/>
          <p:cNvSpPr txBox="1"/>
          <p:nvPr>
            <p:ph idx="2" type="subTitle"/>
          </p:nvPr>
        </p:nvSpPr>
        <p:spPr>
          <a:xfrm>
            <a:off x="1751850"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7" name="Google Shape;57;p5"/>
          <p:cNvSpPr txBox="1"/>
          <p:nvPr>
            <p:ph idx="3" type="subTitle"/>
          </p:nvPr>
        </p:nvSpPr>
        <p:spPr>
          <a:xfrm>
            <a:off x="5271088"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8" name="Google Shape;58;p5"/>
          <p:cNvSpPr txBox="1"/>
          <p:nvPr>
            <p:ph idx="4" type="subTitle"/>
          </p:nvPr>
        </p:nvSpPr>
        <p:spPr>
          <a:xfrm>
            <a:off x="5271095"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9" name="Google Shape;59;p5">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0" name="Google Shape;60;p5">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1" name="Google Shape;61;p5">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2" name="Google Shape;62;p5">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3" name="Google Shape;63;p5">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4" name="Google Shape;64;p5">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5" name="Google Shape;65;p5">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6" name="Google Shape;66;p5">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pic>
        <p:nvPicPr>
          <p:cNvPr id="68" name="Google Shape;68;p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69" name="Google Shape;69;p6"/>
          <p:cNvGrpSpPr/>
          <p:nvPr/>
        </p:nvGrpSpPr>
        <p:grpSpPr>
          <a:xfrm>
            <a:off x="931900" y="379200"/>
            <a:ext cx="7939200" cy="4385100"/>
            <a:chOff x="931900" y="379200"/>
            <a:chExt cx="7939200" cy="4385100"/>
          </a:xfrm>
        </p:grpSpPr>
        <p:sp>
          <p:nvSpPr>
            <p:cNvPr id="70" name="Google Shape;70;p6"/>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6"/>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6">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5" name="Google Shape;75;p6">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6" name="Google Shape;76;p6">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7" name="Google Shape;77;p6">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8" name="Google Shape;78;p6">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9" name="Google Shape;79;p6">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0" name="Google Shape;80;p6">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1" name="Google Shape;81;p6">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pic>
        <p:nvPicPr>
          <p:cNvPr id="83" name="Google Shape;83;p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84" name="Google Shape;84;p7"/>
          <p:cNvGrpSpPr/>
          <p:nvPr/>
        </p:nvGrpSpPr>
        <p:grpSpPr>
          <a:xfrm>
            <a:off x="931900" y="379200"/>
            <a:ext cx="7939200" cy="4385100"/>
            <a:chOff x="931900" y="379200"/>
            <a:chExt cx="7939200" cy="4385100"/>
          </a:xfrm>
        </p:grpSpPr>
        <p:sp>
          <p:nvSpPr>
            <p:cNvPr id="85" name="Google Shape;85;p7"/>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7"/>
          <p:cNvSpPr txBox="1"/>
          <p:nvPr>
            <p:ph type="title"/>
          </p:nvPr>
        </p:nvSpPr>
        <p:spPr>
          <a:xfrm>
            <a:off x="1406400" y="1667375"/>
            <a:ext cx="2929200" cy="17304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9" name="Google Shape;89;p7"/>
          <p:cNvSpPr txBox="1"/>
          <p:nvPr>
            <p:ph idx="1" type="subTitle"/>
          </p:nvPr>
        </p:nvSpPr>
        <p:spPr>
          <a:xfrm>
            <a:off x="1406400" y="3397775"/>
            <a:ext cx="2929200" cy="1128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90" name="Google Shape;90;p7">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1" name="Google Shape;91;p7">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2" name="Google Shape;92;p7">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3" name="Google Shape;93;p7">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4" name="Google Shape;94;p7">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5" name="Google Shape;95;p7">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6" name="Google Shape;96;p7">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7" name="Google Shape;97;p7">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pic>
        <p:nvPicPr>
          <p:cNvPr id="99" name="Google Shape;99;p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0" name="Google Shape;100;p8"/>
          <p:cNvGrpSpPr/>
          <p:nvPr/>
        </p:nvGrpSpPr>
        <p:grpSpPr>
          <a:xfrm>
            <a:off x="1954088" y="379200"/>
            <a:ext cx="5894825" cy="4385100"/>
            <a:chOff x="1954088" y="379200"/>
            <a:chExt cx="5894825" cy="4385100"/>
          </a:xfrm>
        </p:grpSpPr>
        <p:sp>
          <p:nvSpPr>
            <p:cNvPr id="101" name="Google Shape;101;p8"/>
            <p:cNvSpPr/>
            <p:nvPr/>
          </p:nvSpPr>
          <p:spPr>
            <a:xfrm>
              <a:off x="1954100" y="836100"/>
              <a:ext cx="5894700" cy="3928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7360813" y="3792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1954088" y="379200"/>
              <a:ext cx="54066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8"/>
          <p:cNvSpPr txBox="1"/>
          <p:nvPr>
            <p:ph type="title"/>
          </p:nvPr>
        </p:nvSpPr>
        <p:spPr>
          <a:xfrm>
            <a:off x="2606000" y="1050675"/>
            <a:ext cx="4575000" cy="18252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5" name="Google Shape;105;p8"/>
          <p:cNvSpPr txBox="1"/>
          <p:nvPr>
            <p:ph idx="1" type="subTitle"/>
          </p:nvPr>
        </p:nvSpPr>
        <p:spPr>
          <a:xfrm>
            <a:off x="3283988" y="3833075"/>
            <a:ext cx="3219000" cy="897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106" name="Google Shape;106;p8">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7" name="Google Shape;107;p8">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8" name="Google Shape;108;p8">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9" name="Google Shape;109;p8">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0" name="Google Shape;110;p8">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1" name="Google Shape;111;p8">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2" name="Google Shape;112;p8">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3" name="Google Shape;113;p8">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pic>
        <p:nvPicPr>
          <p:cNvPr id="115" name="Google Shape;115;p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16" name="Google Shape;116;p9"/>
          <p:cNvGrpSpPr/>
          <p:nvPr/>
        </p:nvGrpSpPr>
        <p:grpSpPr>
          <a:xfrm>
            <a:off x="1954088" y="379200"/>
            <a:ext cx="5894825" cy="4385100"/>
            <a:chOff x="1954088" y="379200"/>
            <a:chExt cx="5894825" cy="4385100"/>
          </a:xfrm>
        </p:grpSpPr>
        <p:sp>
          <p:nvSpPr>
            <p:cNvPr id="117" name="Google Shape;117;p9"/>
            <p:cNvSpPr/>
            <p:nvPr/>
          </p:nvSpPr>
          <p:spPr>
            <a:xfrm>
              <a:off x="1954100" y="836100"/>
              <a:ext cx="5894700" cy="3928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7360813" y="3792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1954088" y="379200"/>
              <a:ext cx="54066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9"/>
          <p:cNvSpPr txBox="1"/>
          <p:nvPr>
            <p:ph type="title"/>
          </p:nvPr>
        </p:nvSpPr>
        <p:spPr>
          <a:xfrm>
            <a:off x="2936200" y="1781550"/>
            <a:ext cx="3930600" cy="841800"/>
          </a:xfrm>
          <a:prstGeom prst="rect">
            <a:avLst/>
          </a:prstGeom>
        </p:spPr>
        <p:txBody>
          <a:bodyPr anchorCtr="0" anchor="ctr" bIns="0" lIns="0" spcFirstLastPara="1" rIns="0" wrap="square" tIns="0">
            <a:noAutofit/>
          </a:bodyPr>
          <a:lstStyle>
            <a:lvl1pPr lvl="0" rtl="0" algn="ctr">
              <a:spcBef>
                <a:spcPts val="0"/>
              </a:spcBef>
              <a:spcAft>
                <a:spcPts val="0"/>
              </a:spcAft>
              <a:buSzPts val="4500"/>
              <a:buNone/>
              <a:defRPr sz="40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121" name="Google Shape;121;p9"/>
          <p:cNvSpPr txBox="1"/>
          <p:nvPr>
            <p:ph idx="1" type="subTitle"/>
          </p:nvPr>
        </p:nvSpPr>
        <p:spPr>
          <a:xfrm>
            <a:off x="2936225" y="2623350"/>
            <a:ext cx="3930600" cy="1195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122" name="Google Shape;122;p9">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3" name="Google Shape;123;p9">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4" name="Google Shape;124;p9">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5" name="Google Shape;125;p9">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6" name="Google Shape;126;p9">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7" name="Google Shape;127;p9">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8" name="Google Shape;128;p9">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9" name="Google Shape;129;p9">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0" name="Shape 130"/>
        <p:cNvGrpSpPr/>
        <p:nvPr/>
      </p:nvGrpSpPr>
      <p:grpSpPr>
        <a:xfrm>
          <a:off x="0" y="0"/>
          <a:ext cx="0" cy="0"/>
          <a:chOff x="0" y="0"/>
          <a:chExt cx="0" cy="0"/>
        </a:xfrm>
      </p:grpSpPr>
      <p:pic>
        <p:nvPicPr>
          <p:cNvPr id="131" name="Google Shape;131;p1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32" name="Google Shape;132;p10"/>
          <p:cNvGrpSpPr/>
          <p:nvPr/>
        </p:nvGrpSpPr>
        <p:grpSpPr>
          <a:xfrm>
            <a:off x="931900" y="379200"/>
            <a:ext cx="7939200" cy="4385100"/>
            <a:chOff x="931900" y="379200"/>
            <a:chExt cx="7939200" cy="4385100"/>
          </a:xfrm>
        </p:grpSpPr>
        <p:sp>
          <p:nvSpPr>
            <p:cNvPr id="133" name="Google Shape;133;p1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0"/>
          <p:cNvSpPr txBox="1"/>
          <p:nvPr>
            <p:ph type="title"/>
          </p:nvPr>
        </p:nvSpPr>
        <p:spPr>
          <a:xfrm>
            <a:off x="2291300" y="3388475"/>
            <a:ext cx="5204400" cy="11280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3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7" name="Google Shape;137;p1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8" name="Google Shape;138;p1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9" name="Google Shape;139;p1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0" name="Google Shape;140;p1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1" name="Google Shape;141;p1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2" name="Google Shape;142;p1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3" name="Google Shape;143;p1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4" name="Google Shape;144;p1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14050" y="393425"/>
            <a:ext cx="6915900" cy="5727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dk2"/>
              </a:buClr>
              <a:buSzPts val="3000"/>
              <a:buFont typeface="Raleway Black"/>
              <a:buNone/>
              <a:defRPr sz="3000">
                <a:solidFill>
                  <a:schemeClr val="dk2"/>
                </a:solidFill>
                <a:latin typeface="Raleway Black"/>
                <a:ea typeface="Raleway Black"/>
                <a:cs typeface="Raleway Black"/>
                <a:sym typeface="Raleway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nSpc>
                <a:spcPct val="115000"/>
              </a:lnSpc>
              <a:spcBef>
                <a:spcPts val="0"/>
              </a:spcBef>
              <a:spcAft>
                <a:spcPts val="0"/>
              </a:spcAft>
              <a:buClr>
                <a:schemeClr val="dk2"/>
              </a:buClr>
              <a:buSzPts val="1600"/>
              <a:buFont typeface="Tajawal"/>
              <a:buChar char="●"/>
              <a:defRPr sz="1600">
                <a:solidFill>
                  <a:schemeClr val="dk2"/>
                </a:solidFill>
                <a:latin typeface="Tajawal"/>
                <a:ea typeface="Tajawal"/>
                <a:cs typeface="Tajawal"/>
                <a:sym typeface="Tajawal"/>
              </a:defRPr>
            </a:lvl1pPr>
            <a:lvl2pPr indent="-330200" lvl="1" marL="9144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2pPr>
            <a:lvl3pPr indent="-330200" lvl="2" marL="13716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3pPr>
            <a:lvl4pPr indent="-330200" lvl="3" marL="18288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4pPr>
            <a:lvl5pPr indent="-330200" lvl="4" marL="22860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5pPr>
            <a:lvl6pPr indent="-330200" lvl="5" marL="2743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6pPr>
            <a:lvl7pPr indent="-330200" lvl="6" marL="32004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7pPr>
            <a:lvl8pPr indent="-330200" lvl="7" marL="36576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8pPr>
            <a:lvl9pPr indent="-330200" lvl="8" marL="4114800">
              <a:lnSpc>
                <a:spcPct val="115000"/>
              </a:lnSpc>
              <a:spcBef>
                <a:spcPts val="1600"/>
              </a:spcBef>
              <a:spcAft>
                <a:spcPts val="1600"/>
              </a:spcAft>
              <a:buClr>
                <a:schemeClr val="dk2"/>
              </a:buClr>
              <a:buSzPts val="1600"/>
              <a:buFont typeface="Tajawal"/>
              <a:buChar char="■"/>
              <a:defRPr sz="1600">
                <a:solidFill>
                  <a:schemeClr val="dk2"/>
                </a:solidFill>
                <a:latin typeface="Tajawal"/>
                <a:ea typeface="Tajawal"/>
                <a:cs typeface="Tajawal"/>
                <a:sym typeface="Tajaw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2.png"/><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28"/>
          <p:cNvPicPr preferRelativeResize="0"/>
          <p:nvPr/>
        </p:nvPicPr>
        <p:blipFill rotWithShape="1">
          <a:blip r:embed="rId3">
            <a:alphaModFix/>
          </a:blip>
          <a:srcRect b="465" l="0" r="0" t="465"/>
          <a:stretch/>
        </p:blipFill>
        <p:spPr>
          <a:xfrm>
            <a:off x="7599675" y="656275"/>
            <a:ext cx="230150" cy="224350"/>
          </a:xfrm>
          <a:prstGeom prst="rect">
            <a:avLst/>
          </a:prstGeom>
          <a:noFill/>
          <a:ln>
            <a:noFill/>
          </a:ln>
        </p:spPr>
      </p:pic>
      <p:sp>
        <p:nvSpPr>
          <p:cNvPr id="391" name="Google Shape;391;p28"/>
          <p:cNvSpPr txBox="1"/>
          <p:nvPr>
            <p:ph type="ctrTitle"/>
          </p:nvPr>
        </p:nvSpPr>
        <p:spPr>
          <a:xfrm>
            <a:off x="1890250" y="1622100"/>
            <a:ext cx="5845800" cy="1047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sz="4700"/>
          </a:p>
          <a:p>
            <a:pPr indent="0" lvl="0" marL="0" rtl="0" algn="l">
              <a:spcBef>
                <a:spcPts val="0"/>
              </a:spcBef>
              <a:spcAft>
                <a:spcPts val="0"/>
              </a:spcAft>
              <a:buNone/>
            </a:pPr>
            <a:r>
              <a:rPr lang="es" sz="4700"/>
              <a:t>JavaScript</a:t>
            </a:r>
            <a:r>
              <a:rPr i="1" lang="es" sz="4700">
                <a:solidFill>
                  <a:schemeClr val="accent2"/>
                </a:solidFill>
              </a:rPr>
              <a:t> _</a:t>
            </a:r>
            <a:endParaRPr i="1" sz="4700">
              <a:solidFill>
                <a:schemeClr val="accent2"/>
              </a:solidFill>
            </a:endParaRPr>
          </a:p>
        </p:txBody>
      </p:sp>
      <p:sp>
        <p:nvSpPr>
          <p:cNvPr id="392" name="Google Shape;392;p28"/>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Angeri Martinez</a:t>
            </a:r>
            <a:endParaRPr/>
          </a:p>
        </p:txBody>
      </p:sp>
      <p:sp>
        <p:nvSpPr>
          <p:cNvPr id="393" name="Google Shape;393;p28">
            <a:hlinkClick/>
          </p:cNvPr>
          <p:cNvSpPr/>
          <p:nvPr/>
        </p:nvSpPr>
        <p:spPr>
          <a:xfrm>
            <a:off x="3702200" y="3771475"/>
            <a:ext cx="1739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Raleway"/>
                <a:ea typeface="Raleway"/>
                <a:cs typeface="Raleway"/>
                <a:sym typeface="Raleway"/>
              </a:rPr>
              <a:t>ENTER </a:t>
            </a:r>
            <a:r>
              <a:rPr lang="es" sz="1300">
                <a:solidFill>
                  <a:schemeClr val="dk1"/>
                </a:solidFill>
                <a:latin typeface="Raleway"/>
                <a:ea typeface="Raleway"/>
                <a:cs typeface="Raleway"/>
                <a:sym typeface="Raleway"/>
              </a:rPr>
              <a:t>part.2</a:t>
            </a:r>
            <a:endParaRPr sz="1300">
              <a:solidFill>
                <a:schemeClr val="dk1"/>
              </a:solidFill>
              <a:latin typeface="Raleway"/>
              <a:ea typeface="Raleway"/>
              <a:cs typeface="Raleway"/>
              <a:sym typeface="Raleway"/>
            </a:endParaRPr>
          </a:p>
        </p:txBody>
      </p:sp>
      <p:sp>
        <p:nvSpPr>
          <p:cNvPr id="394" name="Google Shape;394;p28"/>
          <p:cNvSpPr txBox="1"/>
          <p:nvPr/>
        </p:nvSpPr>
        <p:spPr>
          <a:xfrm>
            <a:off x="1829975" y="1622100"/>
            <a:ext cx="2342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p>
        </p:txBody>
      </p:sp>
      <p:pic>
        <p:nvPicPr>
          <p:cNvPr id="395" name="Google Shape;395;p28"/>
          <p:cNvPicPr preferRelativeResize="0"/>
          <p:nvPr/>
        </p:nvPicPr>
        <p:blipFill>
          <a:blip r:embed="rId4">
            <a:alphaModFix/>
          </a:blip>
          <a:stretch>
            <a:fillRect/>
          </a:stretch>
        </p:blipFill>
        <p:spPr>
          <a:xfrm>
            <a:off x="5277924" y="1654262"/>
            <a:ext cx="2389925" cy="13435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9"/>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Objetivos de la Sesión de Hoy - Competencias</a:t>
            </a:r>
            <a:endParaRPr/>
          </a:p>
        </p:txBody>
      </p:sp>
      <p:pic>
        <p:nvPicPr>
          <p:cNvPr id="401" name="Google Shape;401;p29">
            <a:hlinkClick/>
          </p:cNvPr>
          <p:cNvPicPr preferRelativeResize="0"/>
          <p:nvPr/>
        </p:nvPicPr>
        <p:blipFill rotWithShape="1">
          <a:blip r:embed="rId3">
            <a:alphaModFix/>
          </a:blip>
          <a:srcRect b="475" l="0" r="0" t="465"/>
          <a:stretch/>
        </p:blipFill>
        <p:spPr>
          <a:xfrm>
            <a:off x="8348600" y="490800"/>
            <a:ext cx="265550" cy="258850"/>
          </a:xfrm>
          <a:prstGeom prst="rect">
            <a:avLst/>
          </a:prstGeom>
          <a:noFill/>
          <a:ln>
            <a:noFill/>
          </a:ln>
        </p:spPr>
      </p:pic>
      <p:sp>
        <p:nvSpPr>
          <p:cNvPr id="402" name="Google Shape;402;p29"/>
          <p:cNvSpPr txBox="1"/>
          <p:nvPr/>
        </p:nvSpPr>
        <p:spPr>
          <a:xfrm>
            <a:off x="1512400" y="1467713"/>
            <a:ext cx="5998200" cy="21651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0"/>
              </a:spcAft>
              <a:buNone/>
            </a:pPr>
            <a:r>
              <a:rPr lang="es" sz="2800">
                <a:solidFill>
                  <a:schemeClr val="dk2"/>
                </a:solidFill>
                <a:latin typeface="Lato"/>
                <a:ea typeface="Lato"/>
                <a:cs typeface="Lato"/>
                <a:sym typeface="Lato"/>
              </a:rPr>
              <a:t>• Obtención y manipulación de valores y textos del DOM</a:t>
            </a:r>
            <a:endParaRPr sz="2800">
              <a:solidFill>
                <a:schemeClr val="dk2"/>
              </a:solidFill>
              <a:latin typeface="Lato"/>
              <a:ea typeface="Lato"/>
              <a:cs typeface="Lato"/>
              <a:sym typeface="Lato"/>
            </a:endParaRPr>
          </a:p>
          <a:p>
            <a:pPr indent="0" lvl="0" marL="457200" rtl="0" algn="just">
              <a:spcBef>
                <a:spcPts val="1000"/>
              </a:spcBef>
              <a:spcAft>
                <a:spcPts val="0"/>
              </a:spcAft>
              <a:buNone/>
            </a:pPr>
            <a:r>
              <a:rPr lang="es" sz="2800">
                <a:solidFill>
                  <a:schemeClr val="dk2"/>
                </a:solidFill>
                <a:latin typeface="Lato"/>
                <a:ea typeface="Lato"/>
                <a:cs typeface="Lato"/>
                <a:sym typeface="Lato"/>
              </a:rPr>
              <a:t>• Selectores básicos </a:t>
            </a:r>
            <a:endParaRPr sz="2800">
              <a:solidFill>
                <a:schemeClr val="dk2"/>
              </a:solidFill>
              <a:latin typeface="Lato"/>
              <a:ea typeface="Lato"/>
              <a:cs typeface="Lato"/>
              <a:sym typeface="Lato"/>
            </a:endParaRPr>
          </a:p>
          <a:p>
            <a:pPr indent="0" lvl="0" marL="457200" rtl="0" algn="just">
              <a:spcBef>
                <a:spcPts val="1000"/>
              </a:spcBef>
              <a:spcAft>
                <a:spcPts val="1000"/>
              </a:spcAft>
              <a:buNone/>
            </a:pPr>
            <a:r>
              <a:rPr lang="es" sz="2800">
                <a:solidFill>
                  <a:schemeClr val="dk2"/>
                </a:solidFill>
                <a:latin typeface="Lato"/>
                <a:ea typeface="Lato"/>
                <a:cs typeface="Lato"/>
                <a:sym typeface="Lato"/>
              </a:rPr>
              <a:t>• Eventos básicos</a:t>
            </a:r>
            <a:endParaRPr sz="2800">
              <a:solidFill>
                <a:schemeClr val="dk2"/>
              </a:solidFill>
              <a:latin typeface="Lato"/>
              <a:ea typeface="Lato"/>
              <a:cs typeface="Lato"/>
              <a:sym typeface="Lato"/>
            </a:endParaRPr>
          </a:p>
        </p:txBody>
      </p:sp>
      <p:sp>
        <p:nvSpPr>
          <p:cNvPr id="403" name="Google Shape;403;p29"/>
          <p:cNvSpPr txBox="1"/>
          <p:nvPr/>
        </p:nvSpPr>
        <p:spPr>
          <a:xfrm>
            <a:off x="433575" y="4253500"/>
            <a:ext cx="234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sz="1900">
                <a:solidFill>
                  <a:schemeClr val="dk1"/>
                </a:solidFill>
                <a:latin typeface="Raleway Black"/>
                <a:ea typeface="Raleway Black"/>
                <a:cs typeface="Raleway Black"/>
                <a:sym typeface="Raleway Black"/>
              </a:rPr>
              <a:t>{desafío}</a:t>
            </a:r>
            <a:r>
              <a:rPr lang="es" sz="1900">
                <a:solidFill>
                  <a:schemeClr val="dk1"/>
                </a:solidFill>
                <a:latin typeface="Raleway Black"/>
                <a:ea typeface="Raleway Black"/>
                <a:cs typeface="Raleway Black"/>
                <a:sym typeface="Raleway Black"/>
              </a:rPr>
              <a:t> </a:t>
            </a:r>
            <a:r>
              <a:rPr i="1" lang="es" sz="1900">
                <a:solidFill>
                  <a:schemeClr val="accent2"/>
                </a:solidFill>
                <a:latin typeface="Raleway Black"/>
                <a:ea typeface="Raleway Black"/>
                <a:cs typeface="Raleway Black"/>
                <a:sym typeface="Raleway Black"/>
              </a:rPr>
              <a:t>latam_</a:t>
            </a:r>
            <a:endParaRPr sz="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QUÉ ES EL DOM </a:t>
            </a:r>
            <a:endParaRPr/>
          </a:p>
        </p:txBody>
      </p:sp>
      <p:sp>
        <p:nvSpPr>
          <p:cNvPr id="409" name="Google Shape;409;p30"/>
          <p:cNvSpPr txBox="1"/>
          <p:nvPr/>
        </p:nvSpPr>
        <p:spPr>
          <a:xfrm>
            <a:off x="854325" y="1030475"/>
            <a:ext cx="7224000" cy="158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300">
                <a:latin typeface="Tajawal"/>
                <a:ea typeface="Tajawal"/>
                <a:cs typeface="Tajawal"/>
                <a:sym typeface="Tajawal"/>
              </a:rPr>
              <a:t>El modelo DOM (Modelo de Objetos de Dominio o Document Object Model) es una API para HTML y XML, la cual entrega una representación estructural de los documentos en forma de árbol de nodos. Cada elemento corresponde a un nodo y cada texto a un nodo de texto.</a:t>
            </a:r>
            <a:endParaRPr sz="1300">
              <a:latin typeface="Tajawal"/>
              <a:ea typeface="Tajawal"/>
              <a:cs typeface="Tajawal"/>
              <a:sym typeface="Tajawal"/>
            </a:endParaRPr>
          </a:p>
          <a:p>
            <a:pPr indent="0" lvl="0" marL="0" rtl="0" algn="just">
              <a:spcBef>
                <a:spcPts val="0"/>
              </a:spcBef>
              <a:spcAft>
                <a:spcPts val="0"/>
              </a:spcAft>
              <a:buNone/>
            </a:pPr>
            <a:r>
              <a:t/>
            </a:r>
            <a:endParaRPr sz="1300">
              <a:latin typeface="Tajawal"/>
              <a:ea typeface="Tajawal"/>
              <a:cs typeface="Tajawal"/>
              <a:sym typeface="Tajawal"/>
            </a:endParaRPr>
          </a:p>
          <a:p>
            <a:pPr indent="0" lvl="0" marL="0" rtl="0" algn="just">
              <a:spcBef>
                <a:spcPts val="0"/>
              </a:spcBef>
              <a:spcAft>
                <a:spcPts val="0"/>
              </a:spcAft>
              <a:buNone/>
            </a:pPr>
            <a:r>
              <a:rPr lang="es" sz="1300">
                <a:latin typeface="Tajawal"/>
                <a:ea typeface="Tajawal"/>
                <a:cs typeface="Tajawal"/>
                <a:sym typeface="Tajawal"/>
              </a:rPr>
              <a:t> A través del DOM y JavaScript se puede acceder a cualquiera de los elementos del árbol de nodos, alterar sus propiedades e invocar sus métodos. Así, es posible acceder a cualquier elemento de una página web, modificarlos, eliminarlos, añadir nuevos elementos, etc</a:t>
            </a:r>
            <a:endParaRPr sz="1300">
              <a:latin typeface="Tajawal"/>
              <a:ea typeface="Tajawal"/>
              <a:cs typeface="Tajawal"/>
              <a:sym typeface="Tajawal"/>
            </a:endParaRPr>
          </a:p>
        </p:txBody>
      </p:sp>
      <p:pic>
        <p:nvPicPr>
          <p:cNvPr id="410" name="Google Shape;410;p30"/>
          <p:cNvPicPr preferRelativeResize="0"/>
          <p:nvPr/>
        </p:nvPicPr>
        <p:blipFill>
          <a:blip r:embed="rId3">
            <a:alphaModFix/>
          </a:blip>
          <a:stretch>
            <a:fillRect/>
          </a:stretch>
        </p:blipFill>
        <p:spPr>
          <a:xfrm>
            <a:off x="2246025" y="2615975"/>
            <a:ext cx="4440607" cy="2022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1"/>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Tipos de dato</a:t>
            </a:r>
            <a:endParaRPr/>
          </a:p>
        </p:txBody>
      </p:sp>
      <p:pic>
        <p:nvPicPr>
          <p:cNvPr id="416" name="Google Shape;416;p31"/>
          <p:cNvPicPr preferRelativeResize="0"/>
          <p:nvPr/>
        </p:nvPicPr>
        <p:blipFill>
          <a:blip r:embed="rId3">
            <a:alphaModFix/>
          </a:blip>
          <a:stretch>
            <a:fillRect/>
          </a:stretch>
        </p:blipFill>
        <p:spPr>
          <a:xfrm>
            <a:off x="1114050" y="961625"/>
            <a:ext cx="7025801" cy="374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2"/>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Tipos de dato</a:t>
            </a:r>
            <a:endParaRPr/>
          </a:p>
        </p:txBody>
      </p:sp>
      <p:pic>
        <p:nvPicPr>
          <p:cNvPr id="422" name="Google Shape;422;p32"/>
          <p:cNvPicPr preferRelativeResize="0"/>
          <p:nvPr/>
        </p:nvPicPr>
        <p:blipFill>
          <a:blip r:embed="rId3">
            <a:alphaModFix/>
          </a:blip>
          <a:stretch>
            <a:fillRect/>
          </a:stretch>
        </p:blipFill>
        <p:spPr>
          <a:xfrm>
            <a:off x="893650" y="1339800"/>
            <a:ext cx="7296150" cy="267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3"/>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Que es un evento?</a:t>
            </a:r>
            <a:endParaRPr/>
          </a:p>
        </p:txBody>
      </p:sp>
      <p:pic>
        <p:nvPicPr>
          <p:cNvPr id="428" name="Google Shape;428;p33">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sp>
        <p:nvSpPr>
          <p:cNvPr id="429" name="Google Shape;429;p33"/>
          <p:cNvSpPr txBox="1"/>
          <p:nvPr/>
        </p:nvSpPr>
        <p:spPr>
          <a:xfrm>
            <a:off x="1114050" y="1632875"/>
            <a:ext cx="67152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chemeClr val="dk1"/>
                </a:solidFill>
              </a:rPr>
              <a:t>Un evento es alguna acción que realice el usuario que gatille algún proceso, por ejemplo, apretar un botón que muestre un texto antes oculto. Este se mantendrá oculto hasta que el usuario accione la visualización a través de un evento especifico, por ejemplo, haciendo clic sobre el botón y no antes.</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s" sz="1300">
                <a:solidFill>
                  <a:schemeClr val="dk1"/>
                </a:solidFill>
              </a:rPr>
              <a:t>Para que un evento realmente sea útil, debe ser asociado a una función o código JavaScript. De esta forma, cuando se produce un evento se ejecuta el bloque de instrucciones que hemos indicado, activando aquellos mensajes, cambios de estilo, envíos de formularios, entre otras acciones que se pueden gatillar</a:t>
            </a:r>
            <a:endParaRPr b="1"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Tipos de eventos</a:t>
            </a:r>
            <a:endParaRPr/>
          </a:p>
        </p:txBody>
      </p:sp>
      <p:pic>
        <p:nvPicPr>
          <p:cNvPr id="435" name="Google Shape;435;p34">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36" name="Google Shape;436;p34">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37" name="Google Shape;437;p34">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38" name="Google Shape;438;p34">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39" name="Google Shape;439;p34">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40" name="Google Shape;440;p3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41" name="Google Shape;441;p3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42" name="Google Shape;442;p3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43" name="Google Shape;443;p3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444" name="Google Shape;444;p34"/>
          <p:cNvSpPr txBox="1"/>
          <p:nvPr/>
        </p:nvSpPr>
        <p:spPr>
          <a:xfrm>
            <a:off x="1483992" y="1143725"/>
            <a:ext cx="6641100" cy="116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600">
                <a:latin typeface="Tajawal"/>
                <a:ea typeface="Tajawal"/>
                <a:cs typeface="Tajawal"/>
                <a:sym typeface="Tajawal"/>
              </a:rPr>
              <a:t>El nombre de los eventos se construye mediante el prefijo on, seguido del nombre en inglés de la acción que se va a realizar, por ejemplo, al hacer clic con el ratón, el evento se denomina onclick().</a:t>
            </a:r>
            <a:endParaRPr sz="1600">
              <a:latin typeface="Tajawal"/>
              <a:ea typeface="Tajawal"/>
              <a:cs typeface="Tajawal"/>
              <a:sym typeface="Tajawal"/>
            </a:endParaRPr>
          </a:p>
          <a:p>
            <a:pPr indent="0" lvl="0" marL="0" rtl="0" algn="just">
              <a:spcBef>
                <a:spcPts val="0"/>
              </a:spcBef>
              <a:spcAft>
                <a:spcPts val="0"/>
              </a:spcAft>
              <a:buNone/>
            </a:pPr>
            <a:r>
              <a:t/>
            </a:r>
            <a:endParaRPr sz="1600">
              <a:latin typeface="Tajawal"/>
              <a:ea typeface="Tajawal"/>
              <a:cs typeface="Tajawal"/>
              <a:sym typeface="Tajawal"/>
            </a:endParaRPr>
          </a:p>
        </p:txBody>
      </p:sp>
      <p:pic>
        <p:nvPicPr>
          <p:cNvPr id="445" name="Google Shape;445;p34"/>
          <p:cNvPicPr preferRelativeResize="0"/>
          <p:nvPr/>
        </p:nvPicPr>
        <p:blipFill>
          <a:blip r:embed="rId7">
            <a:alphaModFix/>
          </a:blip>
          <a:stretch>
            <a:fillRect/>
          </a:stretch>
        </p:blipFill>
        <p:spPr>
          <a:xfrm>
            <a:off x="2805275" y="2133200"/>
            <a:ext cx="3678867" cy="2525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5"/>
          <p:cNvSpPr txBox="1"/>
          <p:nvPr>
            <p:ph type="title"/>
          </p:nvPr>
        </p:nvSpPr>
        <p:spPr>
          <a:xfrm>
            <a:off x="1729300" y="1834300"/>
            <a:ext cx="6344400" cy="989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Manipulemos el DOM</a:t>
            </a:r>
            <a:endParaRPr/>
          </a:p>
        </p:txBody>
      </p:sp>
      <p:sp>
        <p:nvSpPr>
          <p:cNvPr id="451" name="Google Shape;451;p35"/>
          <p:cNvSpPr txBox="1"/>
          <p:nvPr>
            <p:ph idx="1" type="subTitle"/>
          </p:nvPr>
        </p:nvSpPr>
        <p:spPr>
          <a:xfrm>
            <a:off x="2971650" y="4106525"/>
            <a:ext cx="3859800" cy="61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36"/>
          <p:cNvPicPr preferRelativeResize="0"/>
          <p:nvPr/>
        </p:nvPicPr>
        <p:blipFill rotWithShape="1">
          <a:blip r:embed="rId3">
            <a:alphaModFix/>
          </a:blip>
          <a:srcRect b="465" l="0" r="0" t="465"/>
          <a:stretch/>
        </p:blipFill>
        <p:spPr>
          <a:xfrm>
            <a:off x="7599675" y="656275"/>
            <a:ext cx="230150" cy="224350"/>
          </a:xfrm>
          <a:prstGeom prst="rect">
            <a:avLst/>
          </a:prstGeom>
          <a:noFill/>
          <a:ln>
            <a:noFill/>
          </a:ln>
        </p:spPr>
      </p:pic>
      <p:sp>
        <p:nvSpPr>
          <p:cNvPr id="457" name="Google Shape;457;p36"/>
          <p:cNvSpPr txBox="1"/>
          <p:nvPr>
            <p:ph type="ctrTitle"/>
          </p:nvPr>
        </p:nvSpPr>
        <p:spPr>
          <a:xfrm>
            <a:off x="1890250" y="1622100"/>
            <a:ext cx="5845800" cy="1047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sz="4700"/>
          </a:p>
          <a:p>
            <a:pPr indent="0" lvl="0" marL="0" rtl="0" algn="l">
              <a:spcBef>
                <a:spcPts val="0"/>
              </a:spcBef>
              <a:spcAft>
                <a:spcPts val="0"/>
              </a:spcAft>
              <a:buNone/>
            </a:pPr>
            <a:r>
              <a:rPr lang="es" sz="4700"/>
              <a:t>JavaScript</a:t>
            </a:r>
            <a:r>
              <a:rPr i="1" lang="es" sz="4700">
                <a:solidFill>
                  <a:schemeClr val="accent2"/>
                </a:solidFill>
              </a:rPr>
              <a:t> _</a:t>
            </a:r>
            <a:endParaRPr i="1" sz="4700">
              <a:solidFill>
                <a:schemeClr val="accent2"/>
              </a:solidFill>
            </a:endParaRPr>
          </a:p>
        </p:txBody>
      </p:sp>
      <p:sp>
        <p:nvSpPr>
          <p:cNvPr id="458" name="Google Shape;458;p36"/>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Angeri Martinez</a:t>
            </a:r>
            <a:endParaRPr/>
          </a:p>
        </p:txBody>
      </p:sp>
      <p:sp>
        <p:nvSpPr>
          <p:cNvPr id="459" name="Google Shape;459;p36">
            <a:hlinkClick/>
          </p:cNvPr>
          <p:cNvSpPr/>
          <p:nvPr/>
        </p:nvSpPr>
        <p:spPr>
          <a:xfrm>
            <a:off x="3702200" y="3771475"/>
            <a:ext cx="1739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Raleway"/>
                <a:ea typeface="Raleway"/>
                <a:cs typeface="Raleway"/>
                <a:sym typeface="Raleway"/>
              </a:rPr>
              <a:t>ENTER </a:t>
            </a:r>
            <a:r>
              <a:rPr lang="es" sz="1300">
                <a:solidFill>
                  <a:schemeClr val="dk1"/>
                </a:solidFill>
                <a:latin typeface="Raleway"/>
                <a:ea typeface="Raleway"/>
                <a:cs typeface="Raleway"/>
                <a:sym typeface="Raleway"/>
              </a:rPr>
              <a:t>part.2</a:t>
            </a:r>
            <a:endParaRPr sz="1300">
              <a:solidFill>
                <a:schemeClr val="dk1"/>
              </a:solidFill>
              <a:latin typeface="Raleway"/>
              <a:ea typeface="Raleway"/>
              <a:cs typeface="Raleway"/>
              <a:sym typeface="Raleway"/>
            </a:endParaRPr>
          </a:p>
        </p:txBody>
      </p:sp>
      <p:sp>
        <p:nvSpPr>
          <p:cNvPr id="460" name="Google Shape;460;p36"/>
          <p:cNvSpPr txBox="1"/>
          <p:nvPr/>
        </p:nvSpPr>
        <p:spPr>
          <a:xfrm>
            <a:off x="1829975" y="1622100"/>
            <a:ext cx="2342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p>
        </p:txBody>
      </p:sp>
      <p:pic>
        <p:nvPicPr>
          <p:cNvPr id="461" name="Google Shape;461;p36"/>
          <p:cNvPicPr preferRelativeResize="0"/>
          <p:nvPr/>
        </p:nvPicPr>
        <p:blipFill>
          <a:blip r:embed="rId4">
            <a:alphaModFix/>
          </a:blip>
          <a:stretch>
            <a:fillRect/>
          </a:stretch>
        </p:blipFill>
        <p:spPr>
          <a:xfrm>
            <a:off x="5277924" y="1654262"/>
            <a:ext cx="2389925" cy="13435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te Lovely Interface by Slidesgo">
  <a:themeElements>
    <a:clrScheme name="Simple Light">
      <a:dk1>
        <a:srgbClr val="595959"/>
      </a:dk1>
      <a:lt1>
        <a:srgbClr val="C2C2C2"/>
      </a:lt1>
      <a:dk2>
        <a:srgbClr val="595959"/>
      </a:dk2>
      <a:lt2>
        <a:srgbClr val="FFFFFF"/>
      </a:lt2>
      <a:accent1>
        <a:srgbClr val="B6D7A8"/>
      </a:accent1>
      <a:accent2>
        <a:srgbClr val="93C47D"/>
      </a:accent2>
      <a:accent3>
        <a:srgbClr val="FFFFFF"/>
      </a:accent3>
      <a:accent4>
        <a:srgbClr val="B6D7A8"/>
      </a:accent4>
      <a:accent5>
        <a:srgbClr val="6AA84F"/>
      </a:accent5>
      <a:accent6>
        <a:srgbClr val="FFFFFF"/>
      </a:accent6>
      <a:hlink>
        <a:srgbClr val="6AA8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7A62455-B1F8-4957-AAE8-56FC8A991EAC}"/>
</file>

<file path=customXml/itemProps2.xml><?xml version="1.0" encoding="utf-8"?>
<ds:datastoreItem xmlns:ds="http://schemas.openxmlformats.org/officeDocument/2006/customXml" ds:itemID="{0C5C6083-AD9C-4A1B-8B7B-87A7CC0CA579}"/>
</file>

<file path=customXml/itemProps3.xml><?xml version="1.0" encoding="utf-8"?>
<ds:datastoreItem xmlns:ds="http://schemas.openxmlformats.org/officeDocument/2006/customXml" ds:itemID="{4FDD1943-58F1-469A-8CFB-0519B7A71A5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