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3"/>
    <p:sldMasterId id="214748371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Anaheim"/>
      <p:regular r:id="rId27"/>
    </p:embeddedFont>
    <p:embeddedFont>
      <p:font typeface="Bebas Neue"/>
      <p:regular r:id="rId28"/>
    </p:embeddedFont>
    <p:embeddedFont>
      <p:font typeface="Raleway Black"/>
      <p:bold r:id="rId29"/>
      <p:boldItalic r:id="rId30"/>
    </p:embeddedFont>
    <p:embeddedFont>
      <p:font typeface="Didact Gothic"/>
      <p:regular r:id="rId31"/>
    </p:embeddedFont>
    <p:embeddedFont>
      <p:font typeface="Tajawal"/>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Roboto-boldItalic.fntdata"/><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slideMaster" Target="slideMasters/slideMaster1.xml"/><Relationship Id="rId34" Type="http://schemas.openxmlformats.org/officeDocument/2006/relationships/customXml" Target="../customXml/item1.xml"/><Relationship Id="rId25" Type="http://schemas.openxmlformats.org/officeDocument/2006/relationships/font" Target="fonts/Roboto-italic.fntdata"/><Relationship Id="rId7" Type="http://schemas.openxmlformats.org/officeDocument/2006/relationships/slide" Target="slides/slide2.xml"/><Relationship Id="rId33" Type="http://schemas.openxmlformats.org/officeDocument/2006/relationships/font" Target="fonts/Tajawal-bold.fntdata"/><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font" Target="fonts/RalewayBlack-bold.fntdata"/><Relationship Id="rId16" Type="http://schemas.openxmlformats.org/officeDocument/2006/relationships/slide" Target="slides/slide11.xml"/><Relationship Id="rId24" Type="http://schemas.openxmlformats.org/officeDocument/2006/relationships/font" Target="fonts/Roboto-bold.fntdata"/><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Tajawal-regular.fntdata"/><Relationship Id="rId23" Type="http://schemas.openxmlformats.org/officeDocument/2006/relationships/font" Target="fonts/Roboto-regular.fntdata"/><Relationship Id="rId28" Type="http://schemas.openxmlformats.org/officeDocument/2006/relationships/font" Target="fonts/BebasNeue-regular.fntdata"/><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3.xml"/><Relationship Id="rId31" Type="http://schemas.openxmlformats.org/officeDocument/2006/relationships/font" Target="fonts/DidactGothic-regular.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2.xml"/><Relationship Id="rId9" Type="http://schemas.openxmlformats.org/officeDocument/2006/relationships/slide" Target="slides/slide4.xml"/><Relationship Id="rId27" Type="http://schemas.openxmlformats.org/officeDocument/2006/relationships/font" Target="fonts/Anaheim-regular.fntdata"/><Relationship Id="rId30" Type="http://schemas.openxmlformats.org/officeDocument/2006/relationships/font" Target="fonts/RalewayBlack-boldItalic.fntdata"/><Relationship Id="rId14" Type="http://schemas.openxmlformats.org/officeDocument/2006/relationships/slide" Target="slides/slide9.xml"/><Relationship Id="rId35" Type="http://schemas.openxmlformats.org/officeDocument/2006/relationships/customXml" Target="../customXml/item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0" name="Google Shape;12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1e1acedf9f4_0_3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1e1acedf9f4_0_3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1e1acedf9f4_0_3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1e1acedf9f4_0_3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1e1acedf9f4_0_4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5" name="Google Shape;1475;g1e1acedf9f4_0_4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g1e1acedf9f4_0_4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1" name="Google Shape;1511;g1e1acedf9f4_0_4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e1acedf9f4_0_4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e1acedf9f4_0_4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1e1acedf9f4_0_5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1e1acedf9f4_0_5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1e1acedf9f4_0_5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1e1acedf9f4_0_5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1e1acedf9f4_0_5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1e1acedf9f4_0_5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e3386d5ab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e3386d5abb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e3386d5abb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e3386d5abb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e3386d5abb_0_1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e3386d5abb_0_1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e3386d5abb_0_1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e3386d5abb_0_1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e1acedf9f4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1e1acedf9f4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e1acedf9f4_0_1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1e1acedf9f4_0_1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1e1acedf9f4_0_2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1e1acedf9f4_0_2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e1acedf9f4_0_3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e1acedf9f4_0_3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54988" y="516463"/>
            <a:ext cx="4750800" cy="34056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b="1" sz="7200">
                <a:highlight>
                  <a:schemeClr val="lt1"/>
                </a:highlight>
                <a:latin typeface="Roboto"/>
                <a:ea typeface="Roboto"/>
                <a:cs typeface="Roboto"/>
                <a:sym typeface="Robo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1755000" y="3885376"/>
            <a:ext cx="4194300" cy="557700"/>
          </a:xfrm>
          <a:prstGeom prst="rect">
            <a:avLst/>
          </a:prstGeom>
          <a:solidFill>
            <a:schemeClr val="lt1"/>
          </a:solidFill>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Roboto"/>
              <a:buNone/>
              <a:defRPr>
                <a:solidFill>
                  <a:schemeClr val="dk1"/>
                </a:solidFill>
                <a:latin typeface="Roboto"/>
                <a:ea typeface="Roboto"/>
                <a:cs typeface="Roboto"/>
                <a:sym typeface="Roboto"/>
              </a:defRPr>
            </a:lvl1pPr>
            <a:lvl2pPr lvl="1" rtl="0" algn="ctr">
              <a:lnSpc>
                <a:spcPct val="100000"/>
              </a:lnSpc>
              <a:spcBef>
                <a:spcPts val="0"/>
              </a:spcBef>
              <a:spcAft>
                <a:spcPts val="0"/>
              </a:spcAft>
              <a:buSzPts val="2800"/>
              <a:buFont typeface="Roboto"/>
              <a:buNone/>
              <a:defRPr sz="2800">
                <a:latin typeface="Roboto"/>
                <a:ea typeface="Roboto"/>
                <a:cs typeface="Roboto"/>
                <a:sym typeface="Roboto"/>
              </a:defRPr>
            </a:lvl2pPr>
            <a:lvl3pPr lvl="2" rtl="0" algn="ctr">
              <a:lnSpc>
                <a:spcPct val="100000"/>
              </a:lnSpc>
              <a:spcBef>
                <a:spcPts val="0"/>
              </a:spcBef>
              <a:spcAft>
                <a:spcPts val="0"/>
              </a:spcAft>
              <a:buSzPts val="2800"/>
              <a:buFont typeface="Roboto"/>
              <a:buNone/>
              <a:defRPr sz="2800">
                <a:latin typeface="Roboto"/>
                <a:ea typeface="Roboto"/>
                <a:cs typeface="Roboto"/>
                <a:sym typeface="Roboto"/>
              </a:defRPr>
            </a:lvl3pPr>
            <a:lvl4pPr lvl="3" rtl="0" algn="ctr">
              <a:lnSpc>
                <a:spcPct val="100000"/>
              </a:lnSpc>
              <a:spcBef>
                <a:spcPts val="0"/>
              </a:spcBef>
              <a:spcAft>
                <a:spcPts val="0"/>
              </a:spcAft>
              <a:buSzPts val="2800"/>
              <a:buFont typeface="Roboto"/>
              <a:buNone/>
              <a:defRPr sz="2800">
                <a:latin typeface="Roboto"/>
                <a:ea typeface="Roboto"/>
                <a:cs typeface="Roboto"/>
                <a:sym typeface="Roboto"/>
              </a:defRPr>
            </a:lvl4pPr>
            <a:lvl5pPr lvl="4" rtl="0" algn="ctr">
              <a:lnSpc>
                <a:spcPct val="100000"/>
              </a:lnSpc>
              <a:spcBef>
                <a:spcPts val="0"/>
              </a:spcBef>
              <a:spcAft>
                <a:spcPts val="0"/>
              </a:spcAft>
              <a:buSzPts val="2800"/>
              <a:buFont typeface="Roboto"/>
              <a:buNone/>
              <a:defRPr sz="2800">
                <a:latin typeface="Roboto"/>
                <a:ea typeface="Roboto"/>
                <a:cs typeface="Roboto"/>
                <a:sym typeface="Roboto"/>
              </a:defRPr>
            </a:lvl5pPr>
            <a:lvl6pPr lvl="5" rtl="0" algn="ctr">
              <a:lnSpc>
                <a:spcPct val="100000"/>
              </a:lnSpc>
              <a:spcBef>
                <a:spcPts val="0"/>
              </a:spcBef>
              <a:spcAft>
                <a:spcPts val="0"/>
              </a:spcAft>
              <a:buSzPts val="2800"/>
              <a:buFont typeface="Roboto"/>
              <a:buNone/>
              <a:defRPr sz="2800">
                <a:latin typeface="Roboto"/>
                <a:ea typeface="Roboto"/>
                <a:cs typeface="Roboto"/>
                <a:sym typeface="Roboto"/>
              </a:defRPr>
            </a:lvl6pPr>
            <a:lvl7pPr lvl="6" rtl="0" algn="ctr">
              <a:lnSpc>
                <a:spcPct val="100000"/>
              </a:lnSpc>
              <a:spcBef>
                <a:spcPts val="0"/>
              </a:spcBef>
              <a:spcAft>
                <a:spcPts val="0"/>
              </a:spcAft>
              <a:buSzPts val="2800"/>
              <a:buFont typeface="Roboto"/>
              <a:buNone/>
              <a:defRPr sz="2800">
                <a:latin typeface="Roboto"/>
                <a:ea typeface="Roboto"/>
                <a:cs typeface="Roboto"/>
                <a:sym typeface="Roboto"/>
              </a:defRPr>
            </a:lvl7pPr>
            <a:lvl8pPr lvl="7" rtl="0" algn="ctr">
              <a:lnSpc>
                <a:spcPct val="100000"/>
              </a:lnSpc>
              <a:spcBef>
                <a:spcPts val="0"/>
              </a:spcBef>
              <a:spcAft>
                <a:spcPts val="0"/>
              </a:spcAft>
              <a:buSzPts val="2800"/>
              <a:buFont typeface="Roboto"/>
              <a:buNone/>
              <a:defRPr sz="2800">
                <a:latin typeface="Roboto"/>
                <a:ea typeface="Roboto"/>
                <a:cs typeface="Roboto"/>
                <a:sym typeface="Roboto"/>
              </a:defRPr>
            </a:lvl8pPr>
            <a:lvl9pPr lvl="8" rtl="0" algn="ctr">
              <a:lnSpc>
                <a:spcPct val="100000"/>
              </a:lnSpc>
              <a:spcBef>
                <a:spcPts val="0"/>
              </a:spcBef>
              <a:spcAft>
                <a:spcPts val="0"/>
              </a:spcAft>
              <a:buSzPts val="2800"/>
              <a:buFont typeface="Roboto"/>
              <a:buNone/>
              <a:defRPr sz="2800">
                <a:latin typeface="Roboto"/>
                <a:ea typeface="Roboto"/>
                <a:cs typeface="Roboto"/>
                <a:sym typeface="Roboto"/>
              </a:defRPr>
            </a:lvl9pPr>
          </a:lstStyle>
          <a:p/>
        </p:txBody>
      </p:sp>
      <p:grpSp>
        <p:nvGrpSpPr>
          <p:cNvPr id="11" name="Google Shape;11;p2"/>
          <p:cNvGrpSpPr/>
          <p:nvPr/>
        </p:nvGrpSpPr>
        <p:grpSpPr>
          <a:xfrm>
            <a:off x="102205" y="-188199"/>
            <a:ext cx="1109446" cy="1863976"/>
            <a:chOff x="3906875" y="2017025"/>
            <a:chExt cx="622375" cy="1045650"/>
          </a:xfrm>
        </p:grpSpPr>
        <p:sp>
          <p:nvSpPr>
            <p:cNvPr id="12" name="Google Shape;12;p2"/>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7" name="Shape 197"/>
        <p:cNvGrpSpPr/>
        <p:nvPr/>
      </p:nvGrpSpPr>
      <p:grpSpPr>
        <a:xfrm>
          <a:off x="0" y="0"/>
          <a:ext cx="0" cy="0"/>
          <a:chOff x="0" y="0"/>
          <a:chExt cx="0" cy="0"/>
        </a:xfrm>
      </p:grpSpPr>
      <p:sp>
        <p:nvSpPr>
          <p:cNvPr id="198" name="Google Shape;198;p11"/>
          <p:cNvSpPr/>
          <p:nvPr/>
        </p:nvSpPr>
        <p:spPr>
          <a:xfrm>
            <a:off x="0" y="0"/>
            <a:ext cx="9144000" cy="5143500"/>
          </a:xfrm>
          <a:prstGeom prst="rect">
            <a:avLst/>
          </a:prstGeom>
          <a:solidFill>
            <a:srgbClr val="DCF0D6">
              <a:alpha val="173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txBox="1"/>
          <p:nvPr>
            <p:ph type="title"/>
          </p:nvPr>
        </p:nvSpPr>
        <p:spPr>
          <a:xfrm>
            <a:off x="4249775" y="3339075"/>
            <a:ext cx="4171500" cy="102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800"/>
              <a:buNone/>
              <a:defRPr sz="3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0" name="Shape 200"/>
        <p:cNvGrpSpPr/>
        <p:nvPr/>
      </p:nvGrpSpPr>
      <p:grpSpPr>
        <a:xfrm>
          <a:off x="0" y="0"/>
          <a:ext cx="0" cy="0"/>
          <a:chOff x="0" y="0"/>
          <a:chExt cx="0" cy="0"/>
        </a:xfrm>
      </p:grpSpPr>
      <p:sp>
        <p:nvSpPr>
          <p:cNvPr id="201" name="Google Shape;201;p12"/>
          <p:cNvSpPr txBox="1"/>
          <p:nvPr>
            <p:ph hasCustomPrompt="1" type="title"/>
          </p:nvPr>
        </p:nvSpPr>
        <p:spPr>
          <a:xfrm>
            <a:off x="1331550" y="1649875"/>
            <a:ext cx="6480900" cy="15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0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cxnSp>
        <p:nvCxnSpPr>
          <p:cNvPr id="202" name="Google Shape;202;p12"/>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12"/>
          <p:cNvGrpSpPr/>
          <p:nvPr/>
        </p:nvGrpSpPr>
        <p:grpSpPr>
          <a:xfrm>
            <a:off x="4309450" y="294913"/>
            <a:ext cx="525100" cy="35725"/>
            <a:chOff x="5384875" y="659125"/>
            <a:chExt cx="525100" cy="35725"/>
          </a:xfrm>
        </p:grpSpPr>
        <p:sp>
          <p:nvSpPr>
            <p:cNvPr id="204" name="Google Shape;204;p1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2"/>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
          <p:cNvSpPr txBox="1"/>
          <p:nvPr>
            <p:ph idx="1" type="subTitle"/>
          </p:nvPr>
        </p:nvSpPr>
        <p:spPr>
          <a:xfrm>
            <a:off x="2031150" y="3196076"/>
            <a:ext cx="5081700" cy="48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3" name="Google Shape;213;p12"/>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214" name="Google Shape;214;p12"/>
          <p:cNvGrpSpPr/>
          <p:nvPr/>
        </p:nvGrpSpPr>
        <p:grpSpPr>
          <a:xfrm>
            <a:off x="4309450" y="294913"/>
            <a:ext cx="525100" cy="35725"/>
            <a:chOff x="5384875" y="659125"/>
            <a:chExt cx="525100" cy="35725"/>
          </a:xfrm>
        </p:grpSpPr>
        <p:sp>
          <p:nvSpPr>
            <p:cNvPr id="215" name="Google Shape;215;p1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2"/>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0" name="Shape 22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dk1"/>
        </a:solidFill>
      </p:bgPr>
    </p:bg>
    <p:spTree>
      <p:nvGrpSpPr>
        <p:cNvPr id="221" name="Shape 22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2" name="Shape 222"/>
        <p:cNvGrpSpPr/>
        <p:nvPr/>
      </p:nvGrpSpPr>
      <p:grpSpPr>
        <a:xfrm>
          <a:off x="0" y="0"/>
          <a:ext cx="0" cy="0"/>
          <a:chOff x="0" y="0"/>
          <a:chExt cx="0" cy="0"/>
        </a:xfrm>
      </p:grpSpPr>
      <p:sp>
        <p:nvSpPr>
          <p:cNvPr id="223" name="Google Shape;223;p15"/>
          <p:cNvSpPr txBox="1"/>
          <p:nvPr>
            <p:ph idx="1" type="subTitle"/>
          </p:nvPr>
        </p:nvSpPr>
        <p:spPr>
          <a:xfrm>
            <a:off x="2391800" y="155627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24" name="Google Shape;224;p15"/>
          <p:cNvSpPr txBox="1"/>
          <p:nvPr>
            <p:ph idx="2" type="subTitle"/>
          </p:nvPr>
        </p:nvSpPr>
        <p:spPr>
          <a:xfrm>
            <a:off x="2391800" y="193122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25" name="Google Shape;225;p15"/>
          <p:cNvSpPr txBox="1"/>
          <p:nvPr>
            <p:ph idx="3" type="subTitle"/>
          </p:nvPr>
        </p:nvSpPr>
        <p:spPr>
          <a:xfrm>
            <a:off x="2391800" y="231402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26" name="Google Shape;226;p15"/>
          <p:cNvSpPr txBox="1"/>
          <p:nvPr>
            <p:ph idx="4" type="subTitle"/>
          </p:nvPr>
        </p:nvSpPr>
        <p:spPr>
          <a:xfrm>
            <a:off x="2391800" y="268897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27" name="Google Shape;227;p15"/>
          <p:cNvSpPr txBox="1"/>
          <p:nvPr>
            <p:ph idx="5" type="subTitle"/>
          </p:nvPr>
        </p:nvSpPr>
        <p:spPr>
          <a:xfrm>
            <a:off x="2391800" y="307177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28" name="Google Shape;228;p15"/>
          <p:cNvSpPr txBox="1"/>
          <p:nvPr>
            <p:ph idx="6" type="subTitle"/>
          </p:nvPr>
        </p:nvSpPr>
        <p:spPr>
          <a:xfrm>
            <a:off x="2391800" y="344672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29" name="Google Shape;229;p15"/>
          <p:cNvSpPr txBox="1"/>
          <p:nvPr>
            <p:ph idx="7" type="subTitle"/>
          </p:nvPr>
        </p:nvSpPr>
        <p:spPr>
          <a:xfrm>
            <a:off x="2391800" y="3829525"/>
            <a:ext cx="45720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230" name="Google Shape;230;p15"/>
          <p:cNvSpPr txBox="1"/>
          <p:nvPr>
            <p:ph idx="8" type="subTitle"/>
          </p:nvPr>
        </p:nvSpPr>
        <p:spPr>
          <a:xfrm>
            <a:off x="2391800" y="4204475"/>
            <a:ext cx="2835900" cy="38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231" name="Google Shape;231;p1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32" name="Google Shape;232;p15"/>
          <p:cNvGrpSpPr/>
          <p:nvPr/>
        </p:nvGrpSpPr>
        <p:grpSpPr>
          <a:xfrm>
            <a:off x="4309450" y="294913"/>
            <a:ext cx="525100" cy="35725"/>
            <a:chOff x="5384875" y="659125"/>
            <a:chExt cx="525100" cy="35725"/>
          </a:xfrm>
        </p:grpSpPr>
        <p:sp>
          <p:nvSpPr>
            <p:cNvPr id="233" name="Google Shape;233;p1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txBox="1"/>
          <p:nvPr>
            <p:ph hasCustomPrompt="1" type="title"/>
          </p:nvPr>
        </p:nvSpPr>
        <p:spPr>
          <a:xfrm>
            <a:off x="1442250" y="1506725"/>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2" name="Google Shape;242;p15"/>
          <p:cNvSpPr txBox="1"/>
          <p:nvPr>
            <p:ph hasCustomPrompt="1" idx="9" type="title"/>
          </p:nvPr>
        </p:nvSpPr>
        <p:spPr>
          <a:xfrm>
            <a:off x="1442250" y="2277350"/>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3" name="Google Shape;243;p15"/>
          <p:cNvSpPr txBox="1"/>
          <p:nvPr>
            <p:ph hasCustomPrompt="1" idx="13" type="title"/>
          </p:nvPr>
        </p:nvSpPr>
        <p:spPr>
          <a:xfrm>
            <a:off x="1442250" y="3047975"/>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4" name="Google Shape;244;p15"/>
          <p:cNvSpPr txBox="1"/>
          <p:nvPr>
            <p:ph hasCustomPrompt="1" idx="14" type="title"/>
          </p:nvPr>
        </p:nvSpPr>
        <p:spPr>
          <a:xfrm>
            <a:off x="1442250" y="3818600"/>
            <a:ext cx="7704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45" name="Google Shape;245;p15"/>
          <p:cNvSpPr txBox="1"/>
          <p:nvPr>
            <p:ph idx="15"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6" name="Google Shape;246;p15"/>
          <p:cNvSpPr txBox="1"/>
          <p:nvPr/>
        </p:nvSpPr>
        <p:spPr>
          <a:xfrm>
            <a:off x="1180200" y="142225"/>
            <a:ext cx="12117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247" name="Google Shape;247;p15"/>
          <p:cNvGrpSpPr/>
          <p:nvPr/>
        </p:nvGrpSpPr>
        <p:grpSpPr>
          <a:xfrm>
            <a:off x="4309450" y="294913"/>
            <a:ext cx="525100" cy="35725"/>
            <a:chOff x="5384875" y="659125"/>
            <a:chExt cx="525100" cy="35725"/>
          </a:xfrm>
        </p:grpSpPr>
        <p:sp>
          <p:nvSpPr>
            <p:cNvPr id="248" name="Google Shape;248;p1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lt1"/>
        </a:solidFill>
      </p:bgPr>
    </p:bg>
    <p:spTree>
      <p:nvGrpSpPr>
        <p:cNvPr id="253" name="Shape 253"/>
        <p:cNvGrpSpPr/>
        <p:nvPr/>
      </p:nvGrpSpPr>
      <p:grpSpPr>
        <a:xfrm>
          <a:off x="0" y="0"/>
          <a:ext cx="0" cy="0"/>
          <a:chOff x="0" y="0"/>
          <a:chExt cx="0" cy="0"/>
        </a:xfrm>
      </p:grpSpPr>
      <p:sp>
        <p:nvSpPr>
          <p:cNvPr id="254" name="Google Shape;254;p16"/>
          <p:cNvSpPr txBox="1"/>
          <p:nvPr>
            <p:ph type="ctrTitle"/>
          </p:nvPr>
        </p:nvSpPr>
        <p:spPr>
          <a:xfrm>
            <a:off x="2520150" y="1838850"/>
            <a:ext cx="4103700" cy="146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b="1" sz="9600">
                <a:latin typeface="Roboto"/>
                <a:ea typeface="Roboto"/>
                <a:cs typeface="Roboto"/>
                <a:sym typeface="Roboto"/>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5" name="Google Shape;255;p16"/>
          <p:cNvSpPr txBox="1"/>
          <p:nvPr>
            <p:ph idx="1" type="subTitle"/>
          </p:nvPr>
        </p:nvSpPr>
        <p:spPr>
          <a:xfrm>
            <a:off x="2676300" y="3304650"/>
            <a:ext cx="37914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256" name="Google Shape;256;p1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57" name="Google Shape;257;p16"/>
          <p:cNvGrpSpPr/>
          <p:nvPr/>
        </p:nvGrpSpPr>
        <p:grpSpPr>
          <a:xfrm>
            <a:off x="4309450" y="294913"/>
            <a:ext cx="525100" cy="35725"/>
            <a:chOff x="5384875" y="659125"/>
            <a:chExt cx="525100" cy="35725"/>
          </a:xfrm>
        </p:grpSpPr>
        <p:sp>
          <p:nvSpPr>
            <p:cNvPr id="258" name="Google Shape;258;p1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txBox="1"/>
          <p:nvPr/>
        </p:nvSpPr>
        <p:spPr>
          <a:xfrm>
            <a:off x="1180200" y="142225"/>
            <a:ext cx="1210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267" name="Google Shape;267;p16"/>
          <p:cNvGrpSpPr/>
          <p:nvPr/>
        </p:nvGrpSpPr>
        <p:grpSpPr>
          <a:xfrm>
            <a:off x="4309450" y="294913"/>
            <a:ext cx="525100" cy="35725"/>
            <a:chOff x="5384875" y="659125"/>
            <a:chExt cx="525100" cy="35725"/>
          </a:xfrm>
        </p:grpSpPr>
        <p:sp>
          <p:nvSpPr>
            <p:cNvPr id="268" name="Google Shape;268;p1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bg>
      <p:bgPr>
        <a:solidFill>
          <a:schemeClr val="lt1"/>
        </a:solidFill>
      </p:bgPr>
    </p:bg>
    <p:spTree>
      <p:nvGrpSpPr>
        <p:cNvPr id="273" name="Shape 273"/>
        <p:cNvGrpSpPr/>
        <p:nvPr/>
      </p:nvGrpSpPr>
      <p:grpSpPr>
        <a:xfrm>
          <a:off x="0" y="0"/>
          <a:ext cx="0" cy="0"/>
          <a:chOff x="0" y="0"/>
          <a:chExt cx="0" cy="0"/>
        </a:xfrm>
      </p:grpSpPr>
      <p:sp>
        <p:nvSpPr>
          <p:cNvPr id="274" name="Google Shape;274;p17"/>
          <p:cNvSpPr txBox="1"/>
          <p:nvPr>
            <p:ph type="title"/>
          </p:nvPr>
        </p:nvSpPr>
        <p:spPr>
          <a:xfrm>
            <a:off x="5200987" y="1434075"/>
            <a:ext cx="2971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75" name="Google Shape;275;p17"/>
          <p:cNvSpPr txBox="1"/>
          <p:nvPr>
            <p:ph idx="1" type="subTitle"/>
          </p:nvPr>
        </p:nvSpPr>
        <p:spPr>
          <a:xfrm>
            <a:off x="5342737" y="2251500"/>
            <a:ext cx="2688300" cy="153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sz="1400">
                <a:solidFill>
                  <a:schemeClr val="dk1"/>
                </a:solidFill>
              </a:defRPr>
            </a:lvl1pPr>
            <a:lvl2pPr lvl="1" rtl="0" algn="ctr">
              <a:lnSpc>
                <a:spcPct val="100000"/>
              </a:lnSpc>
              <a:spcBef>
                <a:spcPts val="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276" name="Shape 276"/>
        <p:cNvGrpSpPr/>
        <p:nvPr/>
      </p:nvGrpSpPr>
      <p:grpSpPr>
        <a:xfrm>
          <a:off x="0" y="0"/>
          <a:ext cx="0" cy="0"/>
          <a:chOff x="0" y="0"/>
          <a:chExt cx="0" cy="0"/>
        </a:xfrm>
      </p:grpSpPr>
      <p:sp>
        <p:nvSpPr>
          <p:cNvPr id="277" name="Google Shape;277;p18"/>
          <p:cNvSpPr txBox="1"/>
          <p:nvPr>
            <p:ph type="title"/>
          </p:nvPr>
        </p:nvSpPr>
        <p:spPr>
          <a:xfrm>
            <a:off x="992662" y="1434075"/>
            <a:ext cx="2971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78" name="Google Shape;278;p18"/>
          <p:cNvSpPr txBox="1"/>
          <p:nvPr>
            <p:ph idx="1" type="subTitle"/>
          </p:nvPr>
        </p:nvSpPr>
        <p:spPr>
          <a:xfrm>
            <a:off x="1162312" y="2251500"/>
            <a:ext cx="2632500" cy="145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2800"/>
              <a:buChar char="○"/>
              <a:defRPr sz="2800">
                <a:solidFill>
                  <a:schemeClr val="dk1"/>
                </a:solidFill>
              </a:defRPr>
            </a:lvl2pPr>
            <a:lvl3pPr lvl="2" rtl="0" algn="ctr">
              <a:lnSpc>
                <a:spcPct val="100000"/>
              </a:lnSpc>
              <a:spcBef>
                <a:spcPts val="0"/>
              </a:spcBef>
              <a:spcAft>
                <a:spcPts val="0"/>
              </a:spcAft>
              <a:buClr>
                <a:schemeClr val="dk1"/>
              </a:buClr>
              <a:buSzPts val="2800"/>
              <a:buChar char="■"/>
              <a:defRPr sz="2800">
                <a:solidFill>
                  <a:schemeClr val="dk1"/>
                </a:solidFill>
              </a:defRPr>
            </a:lvl3pPr>
            <a:lvl4pPr lvl="3" rtl="0" algn="ctr">
              <a:lnSpc>
                <a:spcPct val="100000"/>
              </a:lnSpc>
              <a:spcBef>
                <a:spcPts val="0"/>
              </a:spcBef>
              <a:spcAft>
                <a:spcPts val="0"/>
              </a:spcAft>
              <a:buClr>
                <a:schemeClr val="dk1"/>
              </a:buClr>
              <a:buSzPts val="2800"/>
              <a:buChar char="●"/>
              <a:defRPr sz="2800">
                <a:solidFill>
                  <a:schemeClr val="dk1"/>
                </a:solidFill>
              </a:defRPr>
            </a:lvl4pPr>
            <a:lvl5pPr lvl="4" rtl="0" algn="ctr">
              <a:lnSpc>
                <a:spcPct val="100000"/>
              </a:lnSpc>
              <a:spcBef>
                <a:spcPts val="0"/>
              </a:spcBef>
              <a:spcAft>
                <a:spcPts val="0"/>
              </a:spcAft>
              <a:buClr>
                <a:schemeClr val="dk1"/>
              </a:buClr>
              <a:buSzPts val="2800"/>
              <a:buChar char="○"/>
              <a:defRPr sz="2800">
                <a:solidFill>
                  <a:schemeClr val="dk1"/>
                </a:solidFill>
              </a:defRPr>
            </a:lvl5pPr>
            <a:lvl6pPr lvl="5" rtl="0" algn="ctr">
              <a:lnSpc>
                <a:spcPct val="100000"/>
              </a:lnSpc>
              <a:spcBef>
                <a:spcPts val="0"/>
              </a:spcBef>
              <a:spcAft>
                <a:spcPts val="0"/>
              </a:spcAft>
              <a:buClr>
                <a:schemeClr val="dk1"/>
              </a:buClr>
              <a:buSzPts val="2800"/>
              <a:buChar char="■"/>
              <a:defRPr sz="2800">
                <a:solidFill>
                  <a:schemeClr val="dk1"/>
                </a:solidFill>
              </a:defRPr>
            </a:lvl6pPr>
            <a:lvl7pPr lvl="6" rtl="0" algn="ctr">
              <a:lnSpc>
                <a:spcPct val="100000"/>
              </a:lnSpc>
              <a:spcBef>
                <a:spcPts val="0"/>
              </a:spcBef>
              <a:spcAft>
                <a:spcPts val="0"/>
              </a:spcAft>
              <a:buClr>
                <a:schemeClr val="dk1"/>
              </a:buClr>
              <a:buSzPts val="2800"/>
              <a:buChar char="●"/>
              <a:defRPr sz="2800">
                <a:solidFill>
                  <a:schemeClr val="dk1"/>
                </a:solidFill>
              </a:defRPr>
            </a:lvl7pPr>
            <a:lvl8pPr lvl="7" rtl="0" algn="ctr">
              <a:lnSpc>
                <a:spcPct val="100000"/>
              </a:lnSpc>
              <a:spcBef>
                <a:spcPts val="0"/>
              </a:spcBef>
              <a:spcAft>
                <a:spcPts val="0"/>
              </a:spcAft>
              <a:buClr>
                <a:schemeClr val="dk1"/>
              </a:buClr>
              <a:buSzPts val="2800"/>
              <a:buChar char="○"/>
              <a:defRPr sz="2800">
                <a:solidFill>
                  <a:schemeClr val="dk1"/>
                </a:solidFill>
              </a:defRPr>
            </a:lvl8pPr>
            <a:lvl9pPr lvl="8" rtl="0" algn="ctr">
              <a:lnSpc>
                <a:spcPct val="100000"/>
              </a:lnSpc>
              <a:spcBef>
                <a:spcPts val="0"/>
              </a:spcBef>
              <a:spcAft>
                <a:spcPts val="0"/>
              </a:spcAft>
              <a:buClr>
                <a:schemeClr val="dk1"/>
              </a:buClr>
              <a:buSzPts val="2800"/>
              <a:buChar char="■"/>
              <a:defRPr sz="2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279" name="Shape 279"/>
        <p:cNvGrpSpPr/>
        <p:nvPr/>
      </p:nvGrpSpPr>
      <p:grpSpPr>
        <a:xfrm>
          <a:off x="0" y="0"/>
          <a:ext cx="0" cy="0"/>
          <a:chOff x="0" y="0"/>
          <a:chExt cx="0" cy="0"/>
        </a:xfrm>
      </p:grpSpPr>
      <p:cxnSp>
        <p:nvCxnSpPr>
          <p:cNvPr id="280" name="Google Shape;280;p1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281" name="Google Shape;281;p19"/>
          <p:cNvGrpSpPr/>
          <p:nvPr/>
        </p:nvGrpSpPr>
        <p:grpSpPr>
          <a:xfrm>
            <a:off x="4309450" y="294913"/>
            <a:ext cx="525100" cy="35725"/>
            <a:chOff x="5384875" y="659125"/>
            <a:chExt cx="525100" cy="35725"/>
          </a:xfrm>
        </p:grpSpPr>
        <p:sp>
          <p:nvSpPr>
            <p:cNvPr id="282" name="Google Shape;282;p1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txBox="1"/>
          <p:nvPr>
            <p:ph type="title"/>
          </p:nvPr>
        </p:nvSpPr>
        <p:spPr>
          <a:xfrm flipH="1">
            <a:off x="4461300" y="1109000"/>
            <a:ext cx="36798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91" name="Google Shape;291;p19"/>
          <p:cNvSpPr txBox="1"/>
          <p:nvPr>
            <p:ph idx="1" type="subTitle"/>
          </p:nvPr>
        </p:nvSpPr>
        <p:spPr>
          <a:xfrm flipH="1">
            <a:off x="5206650" y="3820050"/>
            <a:ext cx="23514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2" name="Google Shape;292;p19"/>
          <p:cNvSpPr txBox="1"/>
          <p:nvPr>
            <p:ph idx="2" type="subTitle"/>
          </p:nvPr>
        </p:nvSpPr>
        <p:spPr>
          <a:xfrm flipH="1">
            <a:off x="1016075" y="900200"/>
            <a:ext cx="2758500" cy="153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93" name="Google Shape;293;p19"/>
          <p:cNvSpPr txBox="1"/>
          <p:nvPr/>
        </p:nvSpPr>
        <p:spPr>
          <a:xfrm>
            <a:off x="1180200" y="142225"/>
            <a:ext cx="11304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294" name="Google Shape;294;p19"/>
          <p:cNvGrpSpPr/>
          <p:nvPr/>
        </p:nvGrpSpPr>
        <p:grpSpPr>
          <a:xfrm>
            <a:off x="4309450" y="294913"/>
            <a:ext cx="525100" cy="35725"/>
            <a:chOff x="5384875" y="659125"/>
            <a:chExt cx="525100" cy="35725"/>
          </a:xfrm>
        </p:grpSpPr>
        <p:sp>
          <p:nvSpPr>
            <p:cNvPr id="295" name="Google Shape;295;p1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300" name="Shape 300"/>
        <p:cNvGrpSpPr/>
        <p:nvPr/>
      </p:nvGrpSpPr>
      <p:grpSpPr>
        <a:xfrm>
          <a:off x="0" y="0"/>
          <a:ext cx="0" cy="0"/>
          <a:chOff x="0" y="0"/>
          <a:chExt cx="0" cy="0"/>
        </a:xfrm>
      </p:grpSpPr>
      <p:cxnSp>
        <p:nvCxnSpPr>
          <p:cNvPr id="301" name="Google Shape;301;p20"/>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02" name="Google Shape;302;p20"/>
          <p:cNvGrpSpPr/>
          <p:nvPr/>
        </p:nvGrpSpPr>
        <p:grpSpPr>
          <a:xfrm>
            <a:off x="4309450" y="294913"/>
            <a:ext cx="525100" cy="35725"/>
            <a:chOff x="5384875" y="659125"/>
            <a:chExt cx="525100" cy="35725"/>
          </a:xfrm>
        </p:grpSpPr>
        <p:sp>
          <p:nvSpPr>
            <p:cNvPr id="303" name="Google Shape;303;p2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0"/>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312" name="Google Shape;312;p20"/>
          <p:cNvSpPr txBox="1"/>
          <p:nvPr>
            <p:ph idx="1" type="subTitle"/>
          </p:nvPr>
        </p:nvSpPr>
        <p:spPr>
          <a:xfrm flipH="1">
            <a:off x="620550" y="1355125"/>
            <a:ext cx="7810200" cy="321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13" name="Google Shape;313;p20"/>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314" name="Google Shape;314;p20"/>
          <p:cNvGrpSpPr/>
          <p:nvPr/>
        </p:nvGrpSpPr>
        <p:grpSpPr>
          <a:xfrm>
            <a:off x="4309450" y="294913"/>
            <a:ext cx="525100" cy="35725"/>
            <a:chOff x="5384875" y="659125"/>
            <a:chExt cx="525100" cy="35725"/>
          </a:xfrm>
        </p:grpSpPr>
        <p:sp>
          <p:nvSpPr>
            <p:cNvPr id="315" name="Google Shape;315;p2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20"/>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40" name="Shape 40"/>
        <p:cNvGrpSpPr/>
        <p:nvPr/>
      </p:nvGrpSpPr>
      <p:grpSpPr>
        <a:xfrm>
          <a:off x="0" y="0"/>
          <a:ext cx="0" cy="0"/>
          <a:chOff x="0" y="0"/>
          <a:chExt cx="0" cy="0"/>
        </a:xfrm>
      </p:grpSpPr>
      <p:sp>
        <p:nvSpPr>
          <p:cNvPr id="41" name="Google Shape;41;p3"/>
          <p:cNvSpPr txBox="1"/>
          <p:nvPr>
            <p:ph type="title"/>
          </p:nvPr>
        </p:nvSpPr>
        <p:spPr>
          <a:xfrm>
            <a:off x="4290150" y="2260325"/>
            <a:ext cx="3659100" cy="7563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 name="Google Shape;42;p3"/>
          <p:cNvSpPr txBox="1"/>
          <p:nvPr>
            <p:ph hasCustomPrompt="1" idx="2" type="title"/>
          </p:nvPr>
        </p:nvSpPr>
        <p:spPr>
          <a:xfrm>
            <a:off x="4290150" y="1164425"/>
            <a:ext cx="1352700" cy="1095900"/>
          </a:xfrm>
          <a:prstGeom prst="rect">
            <a:avLst/>
          </a:prstGeom>
        </p:spPr>
        <p:txBody>
          <a:bodyPr anchorCtr="0" anchor="t" bIns="91425" lIns="91425" spcFirstLastPara="1" rIns="91425" wrap="square" tIns="91425">
            <a:noAutofit/>
          </a:bodyPr>
          <a:lstStyle>
            <a:lvl1pPr lvl="0" rtl="0">
              <a:spcBef>
                <a:spcPts val="0"/>
              </a:spcBef>
              <a:spcAft>
                <a:spcPts val="0"/>
              </a:spcAft>
              <a:buSzPts val="7200"/>
              <a:buNone/>
              <a:defRPr sz="8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3" name="Google Shape;43;p3"/>
          <p:cNvSpPr txBox="1"/>
          <p:nvPr>
            <p:ph idx="1" type="subTitle"/>
          </p:nvPr>
        </p:nvSpPr>
        <p:spPr>
          <a:xfrm>
            <a:off x="4290150" y="3285175"/>
            <a:ext cx="2152200" cy="62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cxnSp>
        <p:nvCxnSpPr>
          <p:cNvPr id="44" name="Google Shape;44;p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sp>
        <p:nvSpPr>
          <p:cNvPr id="45" name="Google Shape;45;p3"/>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6" name="Google Shape;46;p3"/>
          <p:cNvGrpSpPr/>
          <p:nvPr/>
        </p:nvGrpSpPr>
        <p:grpSpPr>
          <a:xfrm>
            <a:off x="4309450" y="294913"/>
            <a:ext cx="525100" cy="35725"/>
            <a:chOff x="5384875" y="659125"/>
            <a:chExt cx="525100" cy="35725"/>
          </a:xfrm>
        </p:grpSpPr>
        <p:sp>
          <p:nvSpPr>
            <p:cNvPr id="47" name="Google Shape;47;p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320" name="Shape 320"/>
        <p:cNvGrpSpPr/>
        <p:nvPr/>
      </p:nvGrpSpPr>
      <p:grpSpPr>
        <a:xfrm>
          <a:off x="0" y="0"/>
          <a:ext cx="0" cy="0"/>
          <a:chOff x="0" y="0"/>
          <a:chExt cx="0" cy="0"/>
        </a:xfrm>
      </p:grpSpPr>
      <p:sp>
        <p:nvSpPr>
          <p:cNvPr id="321" name="Google Shape;321;p21"/>
          <p:cNvSpPr txBox="1"/>
          <p:nvPr>
            <p:ph idx="1" type="subTitle"/>
          </p:nvPr>
        </p:nvSpPr>
        <p:spPr>
          <a:xfrm>
            <a:off x="1602431" y="2069525"/>
            <a:ext cx="2835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22" name="Google Shape;322;p21"/>
          <p:cNvSpPr txBox="1"/>
          <p:nvPr>
            <p:ph idx="2" type="subTitle"/>
          </p:nvPr>
        </p:nvSpPr>
        <p:spPr>
          <a:xfrm>
            <a:off x="1602431" y="2659250"/>
            <a:ext cx="2835900" cy="142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323" name="Google Shape;323;p21"/>
          <p:cNvSpPr txBox="1"/>
          <p:nvPr>
            <p:ph idx="3" type="subTitle"/>
          </p:nvPr>
        </p:nvSpPr>
        <p:spPr>
          <a:xfrm>
            <a:off x="4705668" y="2069525"/>
            <a:ext cx="28359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24" name="Google Shape;324;p21"/>
          <p:cNvSpPr txBox="1"/>
          <p:nvPr>
            <p:ph idx="4" type="subTitle"/>
          </p:nvPr>
        </p:nvSpPr>
        <p:spPr>
          <a:xfrm>
            <a:off x="4705675" y="2659250"/>
            <a:ext cx="2835900" cy="142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cxnSp>
        <p:nvCxnSpPr>
          <p:cNvPr id="325" name="Google Shape;325;p21"/>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26" name="Google Shape;326;p21"/>
          <p:cNvGrpSpPr/>
          <p:nvPr/>
        </p:nvGrpSpPr>
        <p:grpSpPr>
          <a:xfrm>
            <a:off x="4309450" y="294913"/>
            <a:ext cx="525100" cy="35725"/>
            <a:chOff x="5384875" y="659125"/>
            <a:chExt cx="525100" cy="35725"/>
          </a:xfrm>
        </p:grpSpPr>
        <p:sp>
          <p:nvSpPr>
            <p:cNvPr id="327" name="Google Shape;327;p2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1"/>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336" name="Google Shape;336;p21"/>
          <p:cNvSpPr txBox="1"/>
          <p:nvPr/>
        </p:nvSpPr>
        <p:spPr>
          <a:xfrm>
            <a:off x="1402350" y="142225"/>
            <a:ext cx="1228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337" name="Google Shape;337;p21"/>
          <p:cNvGrpSpPr/>
          <p:nvPr/>
        </p:nvGrpSpPr>
        <p:grpSpPr>
          <a:xfrm>
            <a:off x="4309450" y="294913"/>
            <a:ext cx="525100" cy="35725"/>
            <a:chOff x="5384875" y="659125"/>
            <a:chExt cx="525100" cy="35725"/>
          </a:xfrm>
        </p:grpSpPr>
        <p:sp>
          <p:nvSpPr>
            <p:cNvPr id="338" name="Google Shape;338;p2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21"/>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6">
    <p:spTree>
      <p:nvGrpSpPr>
        <p:cNvPr id="343" name="Shape 343"/>
        <p:cNvGrpSpPr/>
        <p:nvPr/>
      </p:nvGrpSpPr>
      <p:grpSpPr>
        <a:xfrm>
          <a:off x="0" y="0"/>
          <a:ext cx="0" cy="0"/>
          <a:chOff x="0" y="0"/>
          <a:chExt cx="0" cy="0"/>
        </a:xfrm>
      </p:grpSpPr>
      <p:sp>
        <p:nvSpPr>
          <p:cNvPr id="344" name="Google Shape;344;p22"/>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45" name="Google Shape;345;p22"/>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46" name="Google Shape;346;p22"/>
          <p:cNvGrpSpPr/>
          <p:nvPr/>
        </p:nvGrpSpPr>
        <p:grpSpPr>
          <a:xfrm>
            <a:off x="4309450" y="294913"/>
            <a:ext cx="525100" cy="35725"/>
            <a:chOff x="5384875" y="659125"/>
            <a:chExt cx="525100" cy="35725"/>
          </a:xfrm>
        </p:grpSpPr>
        <p:sp>
          <p:nvSpPr>
            <p:cNvPr id="347" name="Google Shape;347;p2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22"/>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txBox="1"/>
          <p:nvPr>
            <p:ph idx="1" type="subTitle"/>
          </p:nvPr>
        </p:nvSpPr>
        <p:spPr>
          <a:xfrm>
            <a:off x="5922300" y="1496325"/>
            <a:ext cx="20667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56" name="Google Shape;356;p22"/>
          <p:cNvSpPr txBox="1"/>
          <p:nvPr>
            <p:ph idx="2" type="subTitle"/>
          </p:nvPr>
        </p:nvSpPr>
        <p:spPr>
          <a:xfrm>
            <a:off x="5922300" y="2072525"/>
            <a:ext cx="20667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57" name="Google Shape;357;p22"/>
          <p:cNvSpPr txBox="1"/>
          <p:nvPr>
            <p:ph idx="3" type="subTitle"/>
          </p:nvPr>
        </p:nvSpPr>
        <p:spPr>
          <a:xfrm>
            <a:off x="5922300" y="3235625"/>
            <a:ext cx="20667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358" name="Google Shape;358;p22"/>
          <p:cNvSpPr txBox="1"/>
          <p:nvPr>
            <p:ph idx="4" type="subTitle"/>
          </p:nvPr>
        </p:nvSpPr>
        <p:spPr>
          <a:xfrm>
            <a:off x="5922300" y="3811825"/>
            <a:ext cx="20667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359" name="Google Shape;359;p22"/>
          <p:cNvSpPr txBox="1"/>
          <p:nvPr/>
        </p:nvSpPr>
        <p:spPr>
          <a:xfrm>
            <a:off x="1180200" y="142225"/>
            <a:ext cx="1245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360" name="Google Shape;360;p22"/>
          <p:cNvGrpSpPr/>
          <p:nvPr/>
        </p:nvGrpSpPr>
        <p:grpSpPr>
          <a:xfrm>
            <a:off x="4309450" y="294913"/>
            <a:ext cx="525100" cy="35725"/>
            <a:chOff x="5384875" y="659125"/>
            <a:chExt cx="525100" cy="35725"/>
          </a:xfrm>
        </p:grpSpPr>
        <p:sp>
          <p:nvSpPr>
            <p:cNvPr id="361" name="Google Shape;361;p2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22"/>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6">
    <p:spTree>
      <p:nvGrpSpPr>
        <p:cNvPr id="366" name="Shape 366"/>
        <p:cNvGrpSpPr/>
        <p:nvPr/>
      </p:nvGrpSpPr>
      <p:grpSpPr>
        <a:xfrm>
          <a:off x="0" y="0"/>
          <a:ext cx="0" cy="0"/>
          <a:chOff x="0" y="0"/>
          <a:chExt cx="0" cy="0"/>
        </a:xfrm>
      </p:grpSpPr>
      <p:sp>
        <p:nvSpPr>
          <p:cNvPr id="367" name="Google Shape;367;p23"/>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68" name="Google Shape;368;p2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69" name="Google Shape;369;p23"/>
          <p:cNvGrpSpPr/>
          <p:nvPr/>
        </p:nvGrpSpPr>
        <p:grpSpPr>
          <a:xfrm>
            <a:off x="4309450" y="294913"/>
            <a:ext cx="525100" cy="35725"/>
            <a:chOff x="5384875" y="659125"/>
            <a:chExt cx="525100" cy="35725"/>
          </a:xfrm>
        </p:grpSpPr>
        <p:sp>
          <p:nvSpPr>
            <p:cNvPr id="370" name="Google Shape;370;p2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2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379" name="Google Shape;379;p23"/>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400"/>
              <a:buChar char="●"/>
              <a:defRPr sz="1400">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380" name="Google Shape;380;p23"/>
          <p:cNvSpPr txBox="1"/>
          <p:nvPr/>
        </p:nvSpPr>
        <p:spPr>
          <a:xfrm>
            <a:off x="1180200" y="142225"/>
            <a:ext cx="1148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381" name="Google Shape;381;p23"/>
          <p:cNvGrpSpPr/>
          <p:nvPr/>
        </p:nvGrpSpPr>
        <p:grpSpPr>
          <a:xfrm>
            <a:off x="4309450" y="294913"/>
            <a:ext cx="525100" cy="35725"/>
            <a:chOff x="5384875" y="659125"/>
            <a:chExt cx="525100" cy="35725"/>
          </a:xfrm>
        </p:grpSpPr>
        <p:sp>
          <p:nvSpPr>
            <p:cNvPr id="382" name="Google Shape;382;p2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2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9">
    <p:spTree>
      <p:nvGrpSpPr>
        <p:cNvPr id="387" name="Shape 387"/>
        <p:cNvGrpSpPr/>
        <p:nvPr/>
      </p:nvGrpSpPr>
      <p:grpSpPr>
        <a:xfrm>
          <a:off x="0" y="0"/>
          <a:ext cx="0" cy="0"/>
          <a:chOff x="0" y="0"/>
          <a:chExt cx="0" cy="0"/>
        </a:xfrm>
      </p:grpSpPr>
      <p:sp>
        <p:nvSpPr>
          <p:cNvPr id="388" name="Google Shape;388;p24"/>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389" name="Google Shape;389;p24"/>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390" name="Google Shape;390;p24"/>
          <p:cNvGrpSpPr/>
          <p:nvPr/>
        </p:nvGrpSpPr>
        <p:grpSpPr>
          <a:xfrm>
            <a:off x="4309450" y="294913"/>
            <a:ext cx="525100" cy="35725"/>
            <a:chOff x="5384875" y="659125"/>
            <a:chExt cx="525100" cy="35725"/>
          </a:xfrm>
        </p:grpSpPr>
        <p:sp>
          <p:nvSpPr>
            <p:cNvPr id="391" name="Google Shape;391;p2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4"/>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txBox="1"/>
          <p:nvPr>
            <p:ph idx="1" type="subTitle"/>
          </p:nvPr>
        </p:nvSpPr>
        <p:spPr>
          <a:xfrm>
            <a:off x="1051001"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0" name="Google Shape;400;p24"/>
          <p:cNvSpPr txBox="1"/>
          <p:nvPr>
            <p:ph idx="2" type="subTitle"/>
          </p:nvPr>
        </p:nvSpPr>
        <p:spPr>
          <a:xfrm>
            <a:off x="1051001"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1" name="Google Shape;401;p24"/>
          <p:cNvSpPr txBox="1"/>
          <p:nvPr>
            <p:ph idx="3" type="subTitle"/>
          </p:nvPr>
        </p:nvSpPr>
        <p:spPr>
          <a:xfrm>
            <a:off x="3645373"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2" name="Google Shape;402;p24"/>
          <p:cNvSpPr txBox="1"/>
          <p:nvPr>
            <p:ph idx="4" type="subTitle"/>
          </p:nvPr>
        </p:nvSpPr>
        <p:spPr>
          <a:xfrm>
            <a:off x="3645373"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3" name="Google Shape;403;p24"/>
          <p:cNvSpPr txBox="1"/>
          <p:nvPr>
            <p:ph idx="5" type="subTitle"/>
          </p:nvPr>
        </p:nvSpPr>
        <p:spPr>
          <a:xfrm>
            <a:off x="6239749" y="3618925"/>
            <a:ext cx="2079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04" name="Google Shape;404;p24"/>
          <p:cNvSpPr txBox="1"/>
          <p:nvPr>
            <p:ph idx="6" type="subTitle"/>
          </p:nvPr>
        </p:nvSpPr>
        <p:spPr>
          <a:xfrm>
            <a:off x="6239749" y="3982575"/>
            <a:ext cx="20790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05" name="Google Shape;405;p24"/>
          <p:cNvSpPr txBox="1"/>
          <p:nvPr/>
        </p:nvSpPr>
        <p:spPr>
          <a:xfrm>
            <a:off x="1180200" y="142225"/>
            <a:ext cx="1210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06" name="Google Shape;406;p24"/>
          <p:cNvGrpSpPr/>
          <p:nvPr/>
        </p:nvGrpSpPr>
        <p:grpSpPr>
          <a:xfrm>
            <a:off x="4309450" y="294913"/>
            <a:ext cx="525100" cy="35725"/>
            <a:chOff x="5384875" y="659125"/>
            <a:chExt cx="525100" cy="35725"/>
          </a:xfrm>
        </p:grpSpPr>
        <p:sp>
          <p:nvSpPr>
            <p:cNvPr id="407" name="Google Shape;407;p2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24"/>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2">
    <p:spTree>
      <p:nvGrpSpPr>
        <p:cNvPr id="412" name="Shape 412"/>
        <p:cNvGrpSpPr/>
        <p:nvPr/>
      </p:nvGrpSpPr>
      <p:grpSpPr>
        <a:xfrm>
          <a:off x="0" y="0"/>
          <a:ext cx="0" cy="0"/>
          <a:chOff x="0" y="0"/>
          <a:chExt cx="0" cy="0"/>
        </a:xfrm>
      </p:grpSpPr>
      <p:sp>
        <p:nvSpPr>
          <p:cNvPr id="413" name="Google Shape;413;p25"/>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414" name="Google Shape;414;p2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15" name="Google Shape;415;p25"/>
          <p:cNvGrpSpPr/>
          <p:nvPr/>
        </p:nvGrpSpPr>
        <p:grpSpPr>
          <a:xfrm>
            <a:off x="4309450" y="294913"/>
            <a:ext cx="525100" cy="35725"/>
            <a:chOff x="5384875" y="659125"/>
            <a:chExt cx="525100" cy="35725"/>
          </a:xfrm>
        </p:grpSpPr>
        <p:sp>
          <p:nvSpPr>
            <p:cNvPr id="416" name="Google Shape;416;p2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2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txBox="1"/>
          <p:nvPr>
            <p:ph idx="1" type="subTitle"/>
          </p:nvPr>
        </p:nvSpPr>
        <p:spPr>
          <a:xfrm>
            <a:off x="1050325" y="1526338"/>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25" name="Google Shape;425;p25"/>
          <p:cNvSpPr txBox="1"/>
          <p:nvPr>
            <p:ph idx="2" type="subTitle"/>
          </p:nvPr>
        </p:nvSpPr>
        <p:spPr>
          <a:xfrm>
            <a:off x="4832001" y="1526350"/>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26" name="Google Shape;426;p25"/>
          <p:cNvSpPr txBox="1"/>
          <p:nvPr>
            <p:ph idx="3" type="subTitle"/>
          </p:nvPr>
        </p:nvSpPr>
        <p:spPr>
          <a:xfrm>
            <a:off x="1050325" y="2749175"/>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27" name="Google Shape;427;p25"/>
          <p:cNvSpPr txBox="1"/>
          <p:nvPr>
            <p:ph idx="4" type="subTitle"/>
          </p:nvPr>
        </p:nvSpPr>
        <p:spPr>
          <a:xfrm>
            <a:off x="4832001" y="2749175"/>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28" name="Google Shape;428;p25"/>
          <p:cNvSpPr txBox="1"/>
          <p:nvPr>
            <p:ph idx="5" type="subTitle"/>
          </p:nvPr>
        </p:nvSpPr>
        <p:spPr>
          <a:xfrm>
            <a:off x="1050325" y="3972088"/>
            <a:ext cx="30408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29" name="Google Shape;429;p25"/>
          <p:cNvSpPr txBox="1"/>
          <p:nvPr>
            <p:ph idx="6" type="subTitle"/>
          </p:nvPr>
        </p:nvSpPr>
        <p:spPr>
          <a:xfrm>
            <a:off x="4832001" y="3972100"/>
            <a:ext cx="3598800" cy="5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30" name="Google Shape;430;p25"/>
          <p:cNvSpPr txBox="1"/>
          <p:nvPr/>
        </p:nvSpPr>
        <p:spPr>
          <a:xfrm>
            <a:off x="1180200" y="142225"/>
            <a:ext cx="11658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31" name="Google Shape;431;p25"/>
          <p:cNvGrpSpPr/>
          <p:nvPr/>
        </p:nvGrpSpPr>
        <p:grpSpPr>
          <a:xfrm>
            <a:off x="4309450" y="294913"/>
            <a:ext cx="525100" cy="35725"/>
            <a:chOff x="5384875" y="659125"/>
            <a:chExt cx="525100" cy="35725"/>
          </a:xfrm>
        </p:grpSpPr>
        <p:sp>
          <p:nvSpPr>
            <p:cNvPr id="432" name="Google Shape;432;p2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2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4">
    <p:spTree>
      <p:nvGrpSpPr>
        <p:cNvPr id="437" name="Shape 437"/>
        <p:cNvGrpSpPr/>
        <p:nvPr/>
      </p:nvGrpSpPr>
      <p:grpSpPr>
        <a:xfrm>
          <a:off x="0" y="0"/>
          <a:ext cx="0" cy="0"/>
          <a:chOff x="0" y="0"/>
          <a:chExt cx="0" cy="0"/>
        </a:xfrm>
      </p:grpSpPr>
      <p:sp>
        <p:nvSpPr>
          <p:cNvPr id="438" name="Google Shape;438;p26"/>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439" name="Google Shape;439;p2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40" name="Google Shape;440;p26"/>
          <p:cNvGrpSpPr/>
          <p:nvPr/>
        </p:nvGrpSpPr>
        <p:grpSpPr>
          <a:xfrm>
            <a:off x="4309450" y="294913"/>
            <a:ext cx="525100" cy="35725"/>
            <a:chOff x="5384875" y="659125"/>
            <a:chExt cx="525100" cy="35725"/>
          </a:xfrm>
        </p:grpSpPr>
        <p:sp>
          <p:nvSpPr>
            <p:cNvPr id="441" name="Google Shape;441;p2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2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txBox="1"/>
          <p:nvPr>
            <p:ph idx="1" type="subTitle"/>
          </p:nvPr>
        </p:nvSpPr>
        <p:spPr>
          <a:xfrm>
            <a:off x="713225" y="3227988"/>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0" name="Google Shape;450;p26"/>
          <p:cNvSpPr txBox="1"/>
          <p:nvPr>
            <p:ph idx="2" type="subTitle"/>
          </p:nvPr>
        </p:nvSpPr>
        <p:spPr>
          <a:xfrm>
            <a:off x="713225"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1" name="Google Shape;451;p26"/>
          <p:cNvSpPr txBox="1"/>
          <p:nvPr>
            <p:ph idx="3" type="subTitle"/>
          </p:nvPr>
        </p:nvSpPr>
        <p:spPr>
          <a:xfrm>
            <a:off x="3464250" y="3227988"/>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2" name="Google Shape;452;p26"/>
          <p:cNvSpPr txBox="1"/>
          <p:nvPr>
            <p:ph idx="4" type="subTitle"/>
          </p:nvPr>
        </p:nvSpPr>
        <p:spPr>
          <a:xfrm>
            <a:off x="3464250"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3" name="Google Shape;453;p26"/>
          <p:cNvSpPr txBox="1"/>
          <p:nvPr>
            <p:ph idx="5" type="subTitle"/>
          </p:nvPr>
        </p:nvSpPr>
        <p:spPr>
          <a:xfrm>
            <a:off x="6215275" y="3228000"/>
            <a:ext cx="2215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54" name="Google Shape;454;p26"/>
          <p:cNvSpPr txBox="1"/>
          <p:nvPr>
            <p:ph idx="6" type="subTitle"/>
          </p:nvPr>
        </p:nvSpPr>
        <p:spPr>
          <a:xfrm>
            <a:off x="6215275" y="3790073"/>
            <a:ext cx="2215500" cy="77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55" name="Google Shape;455;p26"/>
          <p:cNvSpPr txBox="1"/>
          <p:nvPr/>
        </p:nvSpPr>
        <p:spPr>
          <a:xfrm>
            <a:off x="1180200" y="142225"/>
            <a:ext cx="11658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56" name="Google Shape;456;p26"/>
          <p:cNvGrpSpPr/>
          <p:nvPr/>
        </p:nvGrpSpPr>
        <p:grpSpPr>
          <a:xfrm>
            <a:off x="4309450" y="294913"/>
            <a:ext cx="525100" cy="35725"/>
            <a:chOff x="5384875" y="659125"/>
            <a:chExt cx="525100" cy="35725"/>
          </a:xfrm>
        </p:grpSpPr>
        <p:sp>
          <p:nvSpPr>
            <p:cNvPr id="457" name="Google Shape;457;p2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2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5">
    <p:spTree>
      <p:nvGrpSpPr>
        <p:cNvPr id="462" name="Shape 462"/>
        <p:cNvGrpSpPr/>
        <p:nvPr/>
      </p:nvGrpSpPr>
      <p:grpSpPr>
        <a:xfrm>
          <a:off x="0" y="0"/>
          <a:ext cx="0" cy="0"/>
          <a:chOff x="0" y="0"/>
          <a:chExt cx="0" cy="0"/>
        </a:xfrm>
      </p:grpSpPr>
      <p:sp>
        <p:nvSpPr>
          <p:cNvPr id="463" name="Google Shape;463;p2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464" name="Google Shape;464;p27"/>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65" name="Google Shape;465;p27"/>
          <p:cNvGrpSpPr/>
          <p:nvPr/>
        </p:nvGrpSpPr>
        <p:grpSpPr>
          <a:xfrm>
            <a:off x="4309450" y="294913"/>
            <a:ext cx="525100" cy="35725"/>
            <a:chOff x="5384875" y="659125"/>
            <a:chExt cx="525100" cy="35725"/>
          </a:xfrm>
        </p:grpSpPr>
        <p:sp>
          <p:nvSpPr>
            <p:cNvPr id="466" name="Google Shape;466;p2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txBox="1"/>
          <p:nvPr>
            <p:ph idx="1" type="subTitle"/>
          </p:nvPr>
        </p:nvSpPr>
        <p:spPr>
          <a:xfrm>
            <a:off x="1184345"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75" name="Google Shape;475;p27"/>
          <p:cNvSpPr txBox="1"/>
          <p:nvPr>
            <p:ph idx="2" type="subTitle"/>
          </p:nvPr>
        </p:nvSpPr>
        <p:spPr>
          <a:xfrm>
            <a:off x="1184345" y="2895838"/>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76" name="Google Shape;476;p27"/>
          <p:cNvSpPr txBox="1"/>
          <p:nvPr>
            <p:ph idx="3" type="subTitle"/>
          </p:nvPr>
        </p:nvSpPr>
        <p:spPr>
          <a:xfrm>
            <a:off x="3680020"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77" name="Google Shape;477;p27"/>
          <p:cNvSpPr txBox="1"/>
          <p:nvPr>
            <p:ph idx="4" type="subTitle"/>
          </p:nvPr>
        </p:nvSpPr>
        <p:spPr>
          <a:xfrm>
            <a:off x="3680020" y="2895838"/>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78" name="Google Shape;478;p27"/>
          <p:cNvSpPr txBox="1"/>
          <p:nvPr>
            <p:ph idx="5" type="subTitle"/>
          </p:nvPr>
        </p:nvSpPr>
        <p:spPr>
          <a:xfrm>
            <a:off x="6188827" y="2385250"/>
            <a:ext cx="17070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79" name="Google Shape;479;p27"/>
          <p:cNvSpPr txBox="1"/>
          <p:nvPr>
            <p:ph idx="6" type="subTitle"/>
          </p:nvPr>
        </p:nvSpPr>
        <p:spPr>
          <a:xfrm>
            <a:off x="6188827" y="2895855"/>
            <a:ext cx="1707000" cy="86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480" name="Google Shape;480;p27"/>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481" name="Google Shape;481;p27"/>
          <p:cNvGrpSpPr/>
          <p:nvPr/>
        </p:nvGrpSpPr>
        <p:grpSpPr>
          <a:xfrm>
            <a:off x="4309450" y="294913"/>
            <a:ext cx="525100" cy="35725"/>
            <a:chOff x="5384875" y="659125"/>
            <a:chExt cx="525100" cy="35725"/>
          </a:xfrm>
        </p:grpSpPr>
        <p:sp>
          <p:nvSpPr>
            <p:cNvPr id="482" name="Google Shape;482;p2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7"/>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487" name="Shape 487"/>
        <p:cNvGrpSpPr/>
        <p:nvPr/>
      </p:nvGrpSpPr>
      <p:grpSpPr>
        <a:xfrm>
          <a:off x="0" y="0"/>
          <a:ext cx="0" cy="0"/>
          <a:chOff x="0" y="0"/>
          <a:chExt cx="0" cy="0"/>
        </a:xfrm>
      </p:grpSpPr>
      <p:cxnSp>
        <p:nvCxnSpPr>
          <p:cNvPr id="488" name="Google Shape;488;p28"/>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489" name="Google Shape;489;p28"/>
          <p:cNvGrpSpPr/>
          <p:nvPr/>
        </p:nvGrpSpPr>
        <p:grpSpPr>
          <a:xfrm>
            <a:off x="4309450" y="294913"/>
            <a:ext cx="525100" cy="35725"/>
            <a:chOff x="5384875" y="659125"/>
            <a:chExt cx="525100" cy="35725"/>
          </a:xfrm>
        </p:grpSpPr>
        <p:sp>
          <p:nvSpPr>
            <p:cNvPr id="490" name="Google Shape;490;p2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txBox="1"/>
          <p:nvPr>
            <p:ph idx="1" type="subTitle"/>
          </p:nvPr>
        </p:nvSpPr>
        <p:spPr>
          <a:xfrm>
            <a:off x="1629700" y="100070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499" name="Google Shape;499;p28"/>
          <p:cNvSpPr txBox="1"/>
          <p:nvPr>
            <p:ph idx="2" type="subTitle"/>
          </p:nvPr>
        </p:nvSpPr>
        <p:spPr>
          <a:xfrm>
            <a:off x="1629538" y="1590556"/>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00" name="Google Shape;500;p28"/>
          <p:cNvSpPr txBox="1"/>
          <p:nvPr>
            <p:ph idx="3" type="subTitle"/>
          </p:nvPr>
        </p:nvSpPr>
        <p:spPr>
          <a:xfrm>
            <a:off x="1629700" y="320925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01" name="Google Shape;501;p28"/>
          <p:cNvSpPr txBox="1"/>
          <p:nvPr>
            <p:ph idx="4" type="subTitle"/>
          </p:nvPr>
        </p:nvSpPr>
        <p:spPr>
          <a:xfrm>
            <a:off x="1629538" y="3786781"/>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02" name="Google Shape;502;p28"/>
          <p:cNvSpPr txBox="1"/>
          <p:nvPr>
            <p:ph idx="5" type="subTitle"/>
          </p:nvPr>
        </p:nvSpPr>
        <p:spPr>
          <a:xfrm>
            <a:off x="5132925" y="100070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03" name="Google Shape;503;p28"/>
          <p:cNvSpPr txBox="1"/>
          <p:nvPr>
            <p:ph idx="6" type="subTitle"/>
          </p:nvPr>
        </p:nvSpPr>
        <p:spPr>
          <a:xfrm>
            <a:off x="5133063" y="1590556"/>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04" name="Google Shape;504;p28"/>
          <p:cNvSpPr txBox="1"/>
          <p:nvPr>
            <p:ph idx="7" type="subTitle"/>
          </p:nvPr>
        </p:nvSpPr>
        <p:spPr>
          <a:xfrm>
            <a:off x="5132925" y="3209250"/>
            <a:ext cx="23814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05" name="Google Shape;505;p28"/>
          <p:cNvSpPr txBox="1"/>
          <p:nvPr>
            <p:ph idx="8" type="subTitle"/>
          </p:nvPr>
        </p:nvSpPr>
        <p:spPr>
          <a:xfrm>
            <a:off x="5133063" y="3786781"/>
            <a:ext cx="2381400" cy="78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06" name="Google Shape;506;p28"/>
          <p:cNvSpPr txBox="1"/>
          <p:nvPr>
            <p:ph type="title"/>
          </p:nvPr>
        </p:nvSpPr>
        <p:spPr>
          <a:xfrm>
            <a:off x="4200175" y="1647075"/>
            <a:ext cx="743700" cy="242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grpSp>
        <p:nvGrpSpPr>
          <p:cNvPr id="507" name="Google Shape;507;p28"/>
          <p:cNvGrpSpPr/>
          <p:nvPr/>
        </p:nvGrpSpPr>
        <p:grpSpPr>
          <a:xfrm>
            <a:off x="8430766" y="3367493"/>
            <a:ext cx="1099304" cy="3207822"/>
            <a:chOff x="6745600" y="877675"/>
            <a:chExt cx="1213226" cy="3540251"/>
          </a:xfrm>
        </p:grpSpPr>
        <p:sp>
          <p:nvSpPr>
            <p:cNvPr id="508" name="Google Shape;508;p28"/>
            <p:cNvSpPr/>
            <p:nvPr/>
          </p:nvSpPr>
          <p:spPr>
            <a:xfrm>
              <a:off x="6745600" y="2042018"/>
              <a:ext cx="48880" cy="48880"/>
            </a:xfrm>
            <a:custGeom>
              <a:rect b="b" l="l" r="r" t="t"/>
              <a:pathLst>
                <a:path extrusionOk="0" h="943" w="943">
                  <a:moveTo>
                    <a:pt x="487" y="0"/>
                  </a:moveTo>
                  <a:cubicBezTo>
                    <a:pt x="213" y="0"/>
                    <a:pt x="1" y="213"/>
                    <a:pt x="1" y="456"/>
                  </a:cubicBezTo>
                  <a:cubicBezTo>
                    <a:pt x="1" y="730"/>
                    <a:pt x="213" y="942"/>
                    <a:pt x="487" y="942"/>
                  </a:cubicBezTo>
                  <a:cubicBezTo>
                    <a:pt x="730" y="942"/>
                    <a:pt x="943" y="730"/>
                    <a:pt x="943" y="45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7037062" y="2042018"/>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7326969" y="2042018"/>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7618432" y="2042018"/>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7908339" y="2042018"/>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6745600" y="1750505"/>
              <a:ext cx="50487" cy="48932"/>
            </a:xfrm>
            <a:custGeom>
              <a:rect b="b" l="l" r="r" t="t"/>
              <a:pathLst>
                <a:path extrusionOk="0" h="944" w="974">
                  <a:moveTo>
                    <a:pt x="487" y="1"/>
                  </a:moveTo>
                  <a:cubicBezTo>
                    <a:pt x="213" y="1"/>
                    <a:pt x="1" y="214"/>
                    <a:pt x="1" y="487"/>
                  </a:cubicBezTo>
                  <a:cubicBezTo>
                    <a:pt x="1" y="730"/>
                    <a:pt x="213" y="943"/>
                    <a:pt x="487" y="943"/>
                  </a:cubicBezTo>
                  <a:cubicBezTo>
                    <a:pt x="730" y="943"/>
                    <a:pt x="973" y="730"/>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6745600" y="1460650"/>
              <a:ext cx="50487" cy="48880"/>
            </a:xfrm>
            <a:custGeom>
              <a:rect b="b" l="l" r="r" t="t"/>
              <a:pathLst>
                <a:path extrusionOk="0" h="943" w="974">
                  <a:moveTo>
                    <a:pt x="487" y="0"/>
                  </a:moveTo>
                  <a:cubicBezTo>
                    <a:pt x="213" y="0"/>
                    <a:pt x="1" y="213"/>
                    <a:pt x="1" y="456"/>
                  </a:cubicBezTo>
                  <a:cubicBezTo>
                    <a:pt x="1" y="730"/>
                    <a:pt x="213" y="942"/>
                    <a:pt x="487" y="942"/>
                  </a:cubicBezTo>
                  <a:cubicBezTo>
                    <a:pt x="730" y="942"/>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6745600" y="1169137"/>
              <a:ext cx="50487" cy="48932"/>
            </a:xfrm>
            <a:custGeom>
              <a:rect b="b" l="l" r="r" t="t"/>
              <a:pathLst>
                <a:path extrusionOk="0" h="944" w="974">
                  <a:moveTo>
                    <a:pt x="487" y="1"/>
                  </a:moveTo>
                  <a:cubicBezTo>
                    <a:pt x="213" y="1"/>
                    <a:pt x="1" y="214"/>
                    <a:pt x="1" y="487"/>
                  </a:cubicBezTo>
                  <a:cubicBezTo>
                    <a:pt x="1" y="730"/>
                    <a:pt x="213" y="943"/>
                    <a:pt x="487" y="943"/>
                  </a:cubicBezTo>
                  <a:cubicBezTo>
                    <a:pt x="730" y="943"/>
                    <a:pt x="973" y="730"/>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6745600" y="877675"/>
              <a:ext cx="50487" cy="50487"/>
            </a:xfrm>
            <a:custGeom>
              <a:rect b="b" l="l" r="r" t="t"/>
              <a:pathLst>
                <a:path extrusionOk="0" h="974" w="974">
                  <a:moveTo>
                    <a:pt x="487" y="1"/>
                  </a:moveTo>
                  <a:cubicBezTo>
                    <a:pt x="213" y="1"/>
                    <a:pt x="1" y="214"/>
                    <a:pt x="1" y="487"/>
                  </a:cubicBezTo>
                  <a:cubicBezTo>
                    <a:pt x="1" y="761"/>
                    <a:pt x="213" y="973"/>
                    <a:pt x="487" y="973"/>
                  </a:cubicBezTo>
                  <a:cubicBezTo>
                    <a:pt x="730" y="973"/>
                    <a:pt x="973" y="761"/>
                    <a:pt x="973" y="487"/>
                  </a:cubicBezTo>
                  <a:cubicBezTo>
                    <a:pt x="973" y="214"/>
                    <a:pt x="730"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7037062" y="1750505"/>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7037062" y="1460650"/>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7037062" y="1169137"/>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037062" y="877675"/>
              <a:ext cx="48932" cy="50487"/>
            </a:xfrm>
            <a:custGeom>
              <a:rect b="b" l="l" r="r" t="t"/>
              <a:pathLst>
                <a:path extrusionOk="0" h="974" w="944">
                  <a:moveTo>
                    <a:pt x="457" y="1"/>
                  </a:moveTo>
                  <a:cubicBezTo>
                    <a:pt x="214" y="1"/>
                    <a:pt x="1" y="214"/>
                    <a:pt x="1" y="487"/>
                  </a:cubicBezTo>
                  <a:cubicBezTo>
                    <a:pt x="1" y="761"/>
                    <a:pt x="214" y="973"/>
                    <a:pt x="457" y="973"/>
                  </a:cubicBezTo>
                  <a:cubicBezTo>
                    <a:pt x="730" y="973"/>
                    <a:pt x="943" y="761"/>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7326969" y="1750505"/>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7326969" y="1460650"/>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7326969" y="1169137"/>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7326969" y="877675"/>
              <a:ext cx="50487" cy="50487"/>
            </a:xfrm>
            <a:custGeom>
              <a:rect b="b" l="l" r="r" t="t"/>
              <a:pathLst>
                <a:path extrusionOk="0" h="974" w="974">
                  <a:moveTo>
                    <a:pt x="487" y="1"/>
                  </a:moveTo>
                  <a:cubicBezTo>
                    <a:pt x="213" y="1"/>
                    <a:pt x="1" y="214"/>
                    <a:pt x="1" y="487"/>
                  </a:cubicBezTo>
                  <a:cubicBezTo>
                    <a:pt x="1" y="761"/>
                    <a:pt x="213" y="973"/>
                    <a:pt x="487" y="973"/>
                  </a:cubicBezTo>
                  <a:cubicBezTo>
                    <a:pt x="761" y="973"/>
                    <a:pt x="973" y="761"/>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7618432" y="1750505"/>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7618432" y="1460650"/>
              <a:ext cx="48932" cy="48880"/>
            </a:xfrm>
            <a:custGeom>
              <a:rect b="b" l="l" r="r" t="t"/>
              <a:pathLst>
                <a:path extrusionOk="0" h="943" w="944">
                  <a:moveTo>
                    <a:pt x="457" y="0"/>
                  </a:moveTo>
                  <a:cubicBezTo>
                    <a:pt x="214" y="0"/>
                    <a:pt x="1" y="213"/>
                    <a:pt x="1" y="456"/>
                  </a:cubicBezTo>
                  <a:cubicBezTo>
                    <a:pt x="1" y="730"/>
                    <a:pt x="214" y="942"/>
                    <a:pt x="457" y="942"/>
                  </a:cubicBezTo>
                  <a:cubicBezTo>
                    <a:pt x="730" y="942"/>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7618432" y="1169137"/>
              <a:ext cx="48932" cy="48932"/>
            </a:xfrm>
            <a:custGeom>
              <a:rect b="b" l="l" r="r" t="t"/>
              <a:pathLst>
                <a:path extrusionOk="0" h="944" w="944">
                  <a:moveTo>
                    <a:pt x="457" y="1"/>
                  </a:moveTo>
                  <a:cubicBezTo>
                    <a:pt x="214" y="1"/>
                    <a:pt x="1" y="214"/>
                    <a:pt x="1" y="487"/>
                  </a:cubicBezTo>
                  <a:cubicBezTo>
                    <a:pt x="1" y="730"/>
                    <a:pt x="214" y="943"/>
                    <a:pt x="457" y="943"/>
                  </a:cubicBezTo>
                  <a:cubicBezTo>
                    <a:pt x="730" y="943"/>
                    <a:pt x="943" y="730"/>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7618432" y="877675"/>
              <a:ext cx="48932" cy="50487"/>
            </a:xfrm>
            <a:custGeom>
              <a:rect b="b" l="l" r="r" t="t"/>
              <a:pathLst>
                <a:path extrusionOk="0" h="974" w="944">
                  <a:moveTo>
                    <a:pt x="457" y="1"/>
                  </a:moveTo>
                  <a:cubicBezTo>
                    <a:pt x="214" y="1"/>
                    <a:pt x="1" y="214"/>
                    <a:pt x="1" y="487"/>
                  </a:cubicBezTo>
                  <a:cubicBezTo>
                    <a:pt x="1" y="761"/>
                    <a:pt x="214" y="973"/>
                    <a:pt x="457" y="973"/>
                  </a:cubicBezTo>
                  <a:cubicBezTo>
                    <a:pt x="730" y="973"/>
                    <a:pt x="943" y="761"/>
                    <a:pt x="943" y="487"/>
                  </a:cubicBezTo>
                  <a:cubicBezTo>
                    <a:pt x="943" y="214"/>
                    <a:pt x="730" y="1"/>
                    <a:pt x="4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7908339" y="1750505"/>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7908339" y="1460650"/>
              <a:ext cx="50487" cy="48880"/>
            </a:xfrm>
            <a:custGeom>
              <a:rect b="b" l="l" r="r" t="t"/>
              <a:pathLst>
                <a:path extrusionOk="0" h="943" w="974">
                  <a:moveTo>
                    <a:pt x="487" y="0"/>
                  </a:moveTo>
                  <a:cubicBezTo>
                    <a:pt x="213" y="0"/>
                    <a:pt x="1" y="213"/>
                    <a:pt x="1" y="456"/>
                  </a:cubicBezTo>
                  <a:cubicBezTo>
                    <a:pt x="1" y="730"/>
                    <a:pt x="213" y="942"/>
                    <a:pt x="487" y="942"/>
                  </a:cubicBezTo>
                  <a:cubicBezTo>
                    <a:pt x="761" y="942"/>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7908339" y="1169137"/>
              <a:ext cx="50487" cy="48932"/>
            </a:xfrm>
            <a:custGeom>
              <a:rect b="b" l="l" r="r" t="t"/>
              <a:pathLst>
                <a:path extrusionOk="0" h="944" w="974">
                  <a:moveTo>
                    <a:pt x="487" y="1"/>
                  </a:moveTo>
                  <a:cubicBezTo>
                    <a:pt x="213" y="1"/>
                    <a:pt x="1" y="214"/>
                    <a:pt x="1" y="487"/>
                  </a:cubicBezTo>
                  <a:cubicBezTo>
                    <a:pt x="1" y="730"/>
                    <a:pt x="213" y="943"/>
                    <a:pt x="487" y="943"/>
                  </a:cubicBezTo>
                  <a:cubicBezTo>
                    <a:pt x="761" y="943"/>
                    <a:pt x="973" y="730"/>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7908339" y="877675"/>
              <a:ext cx="50487" cy="50487"/>
            </a:xfrm>
            <a:custGeom>
              <a:rect b="b" l="l" r="r" t="t"/>
              <a:pathLst>
                <a:path extrusionOk="0" h="974" w="974">
                  <a:moveTo>
                    <a:pt x="487" y="1"/>
                  </a:moveTo>
                  <a:cubicBezTo>
                    <a:pt x="213" y="1"/>
                    <a:pt x="1" y="214"/>
                    <a:pt x="1" y="487"/>
                  </a:cubicBezTo>
                  <a:cubicBezTo>
                    <a:pt x="1" y="761"/>
                    <a:pt x="213" y="973"/>
                    <a:pt x="487" y="973"/>
                  </a:cubicBezTo>
                  <a:cubicBezTo>
                    <a:pt x="761" y="973"/>
                    <a:pt x="973" y="761"/>
                    <a:pt x="973" y="487"/>
                  </a:cubicBezTo>
                  <a:cubicBezTo>
                    <a:pt x="973" y="214"/>
                    <a:pt x="761" y="1"/>
                    <a:pt x="4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6745600" y="3204754"/>
              <a:ext cx="48880" cy="50435"/>
            </a:xfrm>
            <a:custGeom>
              <a:rect b="b" l="l" r="r" t="t"/>
              <a:pathLst>
                <a:path extrusionOk="0" h="973" w="943">
                  <a:moveTo>
                    <a:pt x="487" y="0"/>
                  </a:moveTo>
                  <a:cubicBezTo>
                    <a:pt x="213" y="0"/>
                    <a:pt x="1" y="213"/>
                    <a:pt x="1" y="486"/>
                  </a:cubicBezTo>
                  <a:cubicBezTo>
                    <a:pt x="1" y="760"/>
                    <a:pt x="213" y="973"/>
                    <a:pt x="487" y="973"/>
                  </a:cubicBezTo>
                  <a:cubicBezTo>
                    <a:pt x="730" y="973"/>
                    <a:pt x="943" y="760"/>
                    <a:pt x="943" y="48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7037062" y="3204754"/>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7326969" y="3204754"/>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7618432" y="3204754"/>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7908339" y="3204754"/>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6745600" y="2914848"/>
              <a:ext cx="50487" cy="48880"/>
            </a:xfrm>
            <a:custGeom>
              <a:rect b="b" l="l" r="r" t="t"/>
              <a:pathLst>
                <a:path extrusionOk="0" h="943" w="974">
                  <a:moveTo>
                    <a:pt x="487" y="0"/>
                  </a:moveTo>
                  <a:cubicBezTo>
                    <a:pt x="213" y="0"/>
                    <a:pt x="1" y="213"/>
                    <a:pt x="1" y="456"/>
                  </a:cubicBezTo>
                  <a:cubicBezTo>
                    <a:pt x="1" y="730"/>
                    <a:pt x="213" y="943"/>
                    <a:pt x="487" y="943"/>
                  </a:cubicBezTo>
                  <a:cubicBezTo>
                    <a:pt x="730" y="943"/>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6745600" y="2623386"/>
              <a:ext cx="50487" cy="48880"/>
            </a:xfrm>
            <a:custGeom>
              <a:rect b="b" l="l" r="r" t="t"/>
              <a:pathLst>
                <a:path extrusionOk="0" h="943" w="974">
                  <a:moveTo>
                    <a:pt x="487" y="0"/>
                  </a:moveTo>
                  <a:cubicBezTo>
                    <a:pt x="213" y="0"/>
                    <a:pt x="1" y="213"/>
                    <a:pt x="1" y="486"/>
                  </a:cubicBezTo>
                  <a:cubicBezTo>
                    <a:pt x="1" y="730"/>
                    <a:pt x="213" y="942"/>
                    <a:pt x="487" y="942"/>
                  </a:cubicBezTo>
                  <a:cubicBezTo>
                    <a:pt x="730" y="942"/>
                    <a:pt x="973" y="730"/>
                    <a:pt x="973" y="48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745600" y="2333480"/>
              <a:ext cx="50487" cy="48880"/>
            </a:xfrm>
            <a:custGeom>
              <a:rect b="b" l="l" r="r" t="t"/>
              <a:pathLst>
                <a:path extrusionOk="0" h="943" w="974">
                  <a:moveTo>
                    <a:pt x="487" y="0"/>
                  </a:moveTo>
                  <a:cubicBezTo>
                    <a:pt x="213" y="0"/>
                    <a:pt x="1" y="213"/>
                    <a:pt x="1" y="456"/>
                  </a:cubicBezTo>
                  <a:cubicBezTo>
                    <a:pt x="1" y="730"/>
                    <a:pt x="213" y="943"/>
                    <a:pt x="487" y="943"/>
                  </a:cubicBezTo>
                  <a:cubicBezTo>
                    <a:pt x="730" y="943"/>
                    <a:pt x="973" y="730"/>
                    <a:pt x="973" y="45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7037062" y="2914848"/>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7037062" y="2623386"/>
              <a:ext cx="48932" cy="48880"/>
            </a:xfrm>
            <a:custGeom>
              <a:rect b="b" l="l" r="r" t="t"/>
              <a:pathLst>
                <a:path extrusionOk="0" h="943" w="944">
                  <a:moveTo>
                    <a:pt x="457" y="0"/>
                  </a:moveTo>
                  <a:cubicBezTo>
                    <a:pt x="214" y="0"/>
                    <a:pt x="1" y="213"/>
                    <a:pt x="1" y="486"/>
                  </a:cubicBezTo>
                  <a:cubicBezTo>
                    <a:pt x="1" y="730"/>
                    <a:pt x="214" y="942"/>
                    <a:pt x="457" y="942"/>
                  </a:cubicBezTo>
                  <a:cubicBezTo>
                    <a:pt x="730" y="942"/>
                    <a:pt x="943" y="73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7037062" y="2333480"/>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7326969" y="2914848"/>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7326969" y="2623386"/>
              <a:ext cx="50487" cy="48880"/>
            </a:xfrm>
            <a:custGeom>
              <a:rect b="b" l="l" r="r" t="t"/>
              <a:pathLst>
                <a:path extrusionOk="0" h="943" w="974">
                  <a:moveTo>
                    <a:pt x="487" y="0"/>
                  </a:moveTo>
                  <a:cubicBezTo>
                    <a:pt x="213" y="0"/>
                    <a:pt x="1" y="213"/>
                    <a:pt x="1" y="486"/>
                  </a:cubicBezTo>
                  <a:cubicBezTo>
                    <a:pt x="1" y="730"/>
                    <a:pt x="213" y="942"/>
                    <a:pt x="487" y="942"/>
                  </a:cubicBezTo>
                  <a:cubicBezTo>
                    <a:pt x="761" y="942"/>
                    <a:pt x="973" y="73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7326969" y="2333480"/>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7618432" y="2914848"/>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7618432" y="2623386"/>
              <a:ext cx="48932" cy="48880"/>
            </a:xfrm>
            <a:custGeom>
              <a:rect b="b" l="l" r="r" t="t"/>
              <a:pathLst>
                <a:path extrusionOk="0" h="943" w="944">
                  <a:moveTo>
                    <a:pt x="457" y="0"/>
                  </a:moveTo>
                  <a:cubicBezTo>
                    <a:pt x="214" y="0"/>
                    <a:pt x="1" y="213"/>
                    <a:pt x="1" y="486"/>
                  </a:cubicBezTo>
                  <a:cubicBezTo>
                    <a:pt x="1" y="730"/>
                    <a:pt x="214" y="942"/>
                    <a:pt x="457" y="942"/>
                  </a:cubicBezTo>
                  <a:cubicBezTo>
                    <a:pt x="730" y="942"/>
                    <a:pt x="943" y="73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7618432" y="2333480"/>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7908339" y="2914848"/>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7908339" y="2623386"/>
              <a:ext cx="50487" cy="48880"/>
            </a:xfrm>
            <a:custGeom>
              <a:rect b="b" l="l" r="r" t="t"/>
              <a:pathLst>
                <a:path extrusionOk="0" h="943" w="974">
                  <a:moveTo>
                    <a:pt x="487" y="0"/>
                  </a:moveTo>
                  <a:cubicBezTo>
                    <a:pt x="213" y="0"/>
                    <a:pt x="1" y="213"/>
                    <a:pt x="1" y="486"/>
                  </a:cubicBezTo>
                  <a:cubicBezTo>
                    <a:pt x="1" y="730"/>
                    <a:pt x="213" y="942"/>
                    <a:pt x="487" y="942"/>
                  </a:cubicBezTo>
                  <a:cubicBezTo>
                    <a:pt x="761" y="942"/>
                    <a:pt x="973" y="73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7908339" y="2333480"/>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6745600" y="4369046"/>
              <a:ext cx="48880" cy="48880"/>
            </a:xfrm>
            <a:custGeom>
              <a:rect b="b" l="l" r="r" t="t"/>
              <a:pathLst>
                <a:path extrusionOk="0" h="943" w="943">
                  <a:moveTo>
                    <a:pt x="487" y="0"/>
                  </a:moveTo>
                  <a:cubicBezTo>
                    <a:pt x="213" y="0"/>
                    <a:pt x="1" y="213"/>
                    <a:pt x="1" y="456"/>
                  </a:cubicBezTo>
                  <a:cubicBezTo>
                    <a:pt x="1" y="730"/>
                    <a:pt x="213" y="943"/>
                    <a:pt x="487" y="943"/>
                  </a:cubicBezTo>
                  <a:cubicBezTo>
                    <a:pt x="730" y="943"/>
                    <a:pt x="943" y="730"/>
                    <a:pt x="943" y="456"/>
                  </a:cubicBezTo>
                  <a:cubicBezTo>
                    <a:pt x="94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7037062" y="4369046"/>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7326969" y="4369046"/>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7618432" y="4369046"/>
              <a:ext cx="48932" cy="48880"/>
            </a:xfrm>
            <a:custGeom>
              <a:rect b="b" l="l" r="r" t="t"/>
              <a:pathLst>
                <a:path extrusionOk="0" h="943" w="944">
                  <a:moveTo>
                    <a:pt x="457" y="0"/>
                  </a:moveTo>
                  <a:cubicBezTo>
                    <a:pt x="214" y="0"/>
                    <a:pt x="1" y="213"/>
                    <a:pt x="1" y="456"/>
                  </a:cubicBezTo>
                  <a:cubicBezTo>
                    <a:pt x="1" y="730"/>
                    <a:pt x="214" y="943"/>
                    <a:pt x="457" y="943"/>
                  </a:cubicBezTo>
                  <a:cubicBezTo>
                    <a:pt x="730" y="943"/>
                    <a:pt x="943" y="730"/>
                    <a:pt x="943" y="45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7908339" y="4369046"/>
              <a:ext cx="50487" cy="48880"/>
            </a:xfrm>
            <a:custGeom>
              <a:rect b="b" l="l" r="r" t="t"/>
              <a:pathLst>
                <a:path extrusionOk="0" h="943" w="974">
                  <a:moveTo>
                    <a:pt x="487" y="0"/>
                  </a:moveTo>
                  <a:cubicBezTo>
                    <a:pt x="213" y="0"/>
                    <a:pt x="1" y="213"/>
                    <a:pt x="1" y="456"/>
                  </a:cubicBezTo>
                  <a:cubicBezTo>
                    <a:pt x="1" y="730"/>
                    <a:pt x="213" y="943"/>
                    <a:pt x="487" y="943"/>
                  </a:cubicBezTo>
                  <a:cubicBezTo>
                    <a:pt x="761" y="943"/>
                    <a:pt x="973" y="730"/>
                    <a:pt x="973" y="45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6745600" y="4077584"/>
              <a:ext cx="50487" cy="48880"/>
            </a:xfrm>
            <a:custGeom>
              <a:rect b="b" l="l" r="r" t="t"/>
              <a:pathLst>
                <a:path extrusionOk="0" h="943" w="974">
                  <a:moveTo>
                    <a:pt x="487" y="0"/>
                  </a:moveTo>
                  <a:cubicBezTo>
                    <a:pt x="213" y="0"/>
                    <a:pt x="1" y="213"/>
                    <a:pt x="1" y="487"/>
                  </a:cubicBezTo>
                  <a:cubicBezTo>
                    <a:pt x="1" y="730"/>
                    <a:pt x="213" y="942"/>
                    <a:pt x="487" y="942"/>
                  </a:cubicBezTo>
                  <a:cubicBezTo>
                    <a:pt x="730" y="942"/>
                    <a:pt x="973" y="730"/>
                    <a:pt x="973" y="487"/>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6745600" y="3786123"/>
              <a:ext cx="50487" cy="50435"/>
            </a:xfrm>
            <a:custGeom>
              <a:rect b="b" l="l" r="r" t="t"/>
              <a:pathLst>
                <a:path extrusionOk="0" h="973" w="974">
                  <a:moveTo>
                    <a:pt x="487" y="0"/>
                  </a:moveTo>
                  <a:cubicBezTo>
                    <a:pt x="213" y="0"/>
                    <a:pt x="1" y="213"/>
                    <a:pt x="1" y="486"/>
                  </a:cubicBezTo>
                  <a:cubicBezTo>
                    <a:pt x="1" y="760"/>
                    <a:pt x="213" y="973"/>
                    <a:pt x="487" y="973"/>
                  </a:cubicBezTo>
                  <a:cubicBezTo>
                    <a:pt x="730" y="973"/>
                    <a:pt x="973" y="760"/>
                    <a:pt x="973" y="486"/>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6745600" y="3496216"/>
              <a:ext cx="50487" cy="48880"/>
            </a:xfrm>
            <a:custGeom>
              <a:rect b="b" l="l" r="r" t="t"/>
              <a:pathLst>
                <a:path extrusionOk="0" h="943" w="974">
                  <a:moveTo>
                    <a:pt x="487" y="0"/>
                  </a:moveTo>
                  <a:cubicBezTo>
                    <a:pt x="213" y="0"/>
                    <a:pt x="1" y="213"/>
                    <a:pt x="1" y="487"/>
                  </a:cubicBezTo>
                  <a:cubicBezTo>
                    <a:pt x="1" y="730"/>
                    <a:pt x="213" y="942"/>
                    <a:pt x="487" y="942"/>
                  </a:cubicBezTo>
                  <a:cubicBezTo>
                    <a:pt x="730" y="942"/>
                    <a:pt x="973" y="730"/>
                    <a:pt x="973" y="487"/>
                  </a:cubicBezTo>
                  <a:cubicBezTo>
                    <a:pt x="973" y="213"/>
                    <a:pt x="730"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7037062" y="4077584"/>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7037062" y="3786123"/>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7037062" y="3496216"/>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7326969" y="4077584"/>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7326969" y="3786123"/>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7326969" y="3496216"/>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7618432" y="4077584"/>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7618432" y="3786123"/>
              <a:ext cx="48932" cy="50435"/>
            </a:xfrm>
            <a:custGeom>
              <a:rect b="b" l="l" r="r" t="t"/>
              <a:pathLst>
                <a:path extrusionOk="0" h="973" w="944">
                  <a:moveTo>
                    <a:pt x="457" y="0"/>
                  </a:moveTo>
                  <a:cubicBezTo>
                    <a:pt x="214" y="0"/>
                    <a:pt x="1" y="213"/>
                    <a:pt x="1" y="486"/>
                  </a:cubicBezTo>
                  <a:cubicBezTo>
                    <a:pt x="1" y="760"/>
                    <a:pt x="214" y="973"/>
                    <a:pt x="457" y="973"/>
                  </a:cubicBezTo>
                  <a:cubicBezTo>
                    <a:pt x="730" y="973"/>
                    <a:pt x="943" y="760"/>
                    <a:pt x="943" y="486"/>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618432" y="3496216"/>
              <a:ext cx="48932" cy="48880"/>
            </a:xfrm>
            <a:custGeom>
              <a:rect b="b" l="l" r="r" t="t"/>
              <a:pathLst>
                <a:path extrusionOk="0" h="943" w="944">
                  <a:moveTo>
                    <a:pt x="457" y="0"/>
                  </a:moveTo>
                  <a:cubicBezTo>
                    <a:pt x="214" y="0"/>
                    <a:pt x="1" y="213"/>
                    <a:pt x="1" y="487"/>
                  </a:cubicBezTo>
                  <a:cubicBezTo>
                    <a:pt x="1" y="730"/>
                    <a:pt x="214" y="942"/>
                    <a:pt x="457" y="942"/>
                  </a:cubicBezTo>
                  <a:cubicBezTo>
                    <a:pt x="730" y="942"/>
                    <a:pt x="943" y="730"/>
                    <a:pt x="943" y="487"/>
                  </a:cubicBezTo>
                  <a:cubicBezTo>
                    <a:pt x="943" y="213"/>
                    <a:pt x="730" y="0"/>
                    <a:pt x="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7908339" y="4077584"/>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7908339" y="3786123"/>
              <a:ext cx="50487" cy="50435"/>
            </a:xfrm>
            <a:custGeom>
              <a:rect b="b" l="l" r="r" t="t"/>
              <a:pathLst>
                <a:path extrusionOk="0" h="973" w="974">
                  <a:moveTo>
                    <a:pt x="487" y="0"/>
                  </a:moveTo>
                  <a:cubicBezTo>
                    <a:pt x="213" y="0"/>
                    <a:pt x="1" y="213"/>
                    <a:pt x="1" y="486"/>
                  </a:cubicBezTo>
                  <a:cubicBezTo>
                    <a:pt x="1" y="760"/>
                    <a:pt x="213" y="973"/>
                    <a:pt x="487" y="973"/>
                  </a:cubicBezTo>
                  <a:cubicBezTo>
                    <a:pt x="761" y="973"/>
                    <a:pt x="973" y="760"/>
                    <a:pt x="973" y="486"/>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7908339" y="3496216"/>
              <a:ext cx="50487" cy="48880"/>
            </a:xfrm>
            <a:custGeom>
              <a:rect b="b" l="l" r="r" t="t"/>
              <a:pathLst>
                <a:path extrusionOk="0" h="943" w="974">
                  <a:moveTo>
                    <a:pt x="487" y="0"/>
                  </a:moveTo>
                  <a:cubicBezTo>
                    <a:pt x="213" y="0"/>
                    <a:pt x="1" y="213"/>
                    <a:pt x="1" y="487"/>
                  </a:cubicBezTo>
                  <a:cubicBezTo>
                    <a:pt x="1" y="730"/>
                    <a:pt x="213" y="942"/>
                    <a:pt x="487" y="942"/>
                  </a:cubicBezTo>
                  <a:cubicBezTo>
                    <a:pt x="761" y="942"/>
                    <a:pt x="973" y="730"/>
                    <a:pt x="973" y="487"/>
                  </a:cubicBezTo>
                  <a:cubicBezTo>
                    <a:pt x="973" y="213"/>
                    <a:pt x="761" y="0"/>
                    <a:pt x="4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28"/>
          <p:cNvSpPr txBox="1"/>
          <p:nvPr/>
        </p:nvSpPr>
        <p:spPr>
          <a:xfrm>
            <a:off x="1180200" y="142225"/>
            <a:ext cx="1236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574" name="Google Shape;574;p28"/>
          <p:cNvGrpSpPr/>
          <p:nvPr/>
        </p:nvGrpSpPr>
        <p:grpSpPr>
          <a:xfrm>
            <a:off x="4309450" y="294913"/>
            <a:ext cx="525100" cy="35725"/>
            <a:chOff x="5384875" y="659125"/>
            <a:chExt cx="525100" cy="35725"/>
          </a:xfrm>
        </p:grpSpPr>
        <p:sp>
          <p:nvSpPr>
            <p:cNvPr id="575" name="Google Shape;575;p2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28"/>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3">
    <p:spTree>
      <p:nvGrpSpPr>
        <p:cNvPr id="580" name="Shape 580"/>
        <p:cNvGrpSpPr/>
        <p:nvPr/>
      </p:nvGrpSpPr>
      <p:grpSpPr>
        <a:xfrm>
          <a:off x="0" y="0"/>
          <a:ext cx="0" cy="0"/>
          <a:chOff x="0" y="0"/>
          <a:chExt cx="0" cy="0"/>
        </a:xfrm>
      </p:grpSpPr>
      <p:sp>
        <p:nvSpPr>
          <p:cNvPr id="581" name="Google Shape;581;p29"/>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582" name="Google Shape;582;p2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583" name="Google Shape;583;p29"/>
          <p:cNvGrpSpPr/>
          <p:nvPr/>
        </p:nvGrpSpPr>
        <p:grpSpPr>
          <a:xfrm>
            <a:off x="4309450" y="294913"/>
            <a:ext cx="525100" cy="35725"/>
            <a:chOff x="5384875" y="659125"/>
            <a:chExt cx="525100" cy="35725"/>
          </a:xfrm>
        </p:grpSpPr>
        <p:sp>
          <p:nvSpPr>
            <p:cNvPr id="584" name="Google Shape;584;p2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2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txBox="1"/>
          <p:nvPr>
            <p:ph idx="1" type="subTitle"/>
          </p:nvPr>
        </p:nvSpPr>
        <p:spPr>
          <a:xfrm>
            <a:off x="7132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93" name="Google Shape;593;p29"/>
          <p:cNvSpPr txBox="1"/>
          <p:nvPr>
            <p:ph idx="2" type="subTitle"/>
          </p:nvPr>
        </p:nvSpPr>
        <p:spPr>
          <a:xfrm>
            <a:off x="764703"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94" name="Google Shape;594;p29"/>
          <p:cNvSpPr txBox="1"/>
          <p:nvPr>
            <p:ph idx="3" type="subTitle"/>
          </p:nvPr>
        </p:nvSpPr>
        <p:spPr>
          <a:xfrm>
            <a:off x="33817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95" name="Google Shape;595;p29"/>
          <p:cNvSpPr txBox="1"/>
          <p:nvPr>
            <p:ph idx="4" type="subTitle"/>
          </p:nvPr>
        </p:nvSpPr>
        <p:spPr>
          <a:xfrm>
            <a:off x="3433195"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96" name="Google Shape;596;p29"/>
          <p:cNvSpPr txBox="1"/>
          <p:nvPr>
            <p:ph idx="5" type="subTitle"/>
          </p:nvPr>
        </p:nvSpPr>
        <p:spPr>
          <a:xfrm>
            <a:off x="6050250" y="152310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97" name="Google Shape;597;p29"/>
          <p:cNvSpPr txBox="1"/>
          <p:nvPr>
            <p:ph idx="6" type="subTitle"/>
          </p:nvPr>
        </p:nvSpPr>
        <p:spPr>
          <a:xfrm>
            <a:off x="6101700" y="203370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598" name="Google Shape;598;p29"/>
          <p:cNvSpPr txBox="1"/>
          <p:nvPr>
            <p:ph idx="7" type="subTitle"/>
          </p:nvPr>
        </p:nvSpPr>
        <p:spPr>
          <a:xfrm>
            <a:off x="7132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599" name="Google Shape;599;p29"/>
          <p:cNvSpPr txBox="1"/>
          <p:nvPr>
            <p:ph idx="8" type="subTitle"/>
          </p:nvPr>
        </p:nvSpPr>
        <p:spPr>
          <a:xfrm>
            <a:off x="764703"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0" name="Google Shape;600;p29"/>
          <p:cNvSpPr txBox="1"/>
          <p:nvPr>
            <p:ph idx="9" type="subTitle"/>
          </p:nvPr>
        </p:nvSpPr>
        <p:spPr>
          <a:xfrm>
            <a:off x="33817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01" name="Google Shape;601;p29"/>
          <p:cNvSpPr txBox="1"/>
          <p:nvPr>
            <p:ph idx="13" type="subTitle"/>
          </p:nvPr>
        </p:nvSpPr>
        <p:spPr>
          <a:xfrm>
            <a:off x="3433200"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2" name="Google Shape;602;p29"/>
          <p:cNvSpPr txBox="1"/>
          <p:nvPr>
            <p:ph idx="14" type="subTitle"/>
          </p:nvPr>
        </p:nvSpPr>
        <p:spPr>
          <a:xfrm>
            <a:off x="6050250" y="3298350"/>
            <a:ext cx="238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03" name="Google Shape;603;p29"/>
          <p:cNvSpPr txBox="1"/>
          <p:nvPr>
            <p:ph idx="15" type="subTitle"/>
          </p:nvPr>
        </p:nvSpPr>
        <p:spPr>
          <a:xfrm>
            <a:off x="6101697" y="3808950"/>
            <a:ext cx="2277600" cy="64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4" name="Google Shape;604;p29"/>
          <p:cNvSpPr txBox="1"/>
          <p:nvPr/>
        </p:nvSpPr>
        <p:spPr>
          <a:xfrm>
            <a:off x="1180200" y="142225"/>
            <a:ext cx="11127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05" name="Google Shape;605;p29"/>
          <p:cNvGrpSpPr/>
          <p:nvPr/>
        </p:nvGrpSpPr>
        <p:grpSpPr>
          <a:xfrm>
            <a:off x="4309450" y="294913"/>
            <a:ext cx="525100" cy="35725"/>
            <a:chOff x="5384875" y="659125"/>
            <a:chExt cx="525100" cy="35725"/>
          </a:xfrm>
        </p:grpSpPr>
        <p:sp>
          <p:nvSpPr>
            <p:cNvPr id="606" name="Google Shape;606;p2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2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0">
    <p:spTree>
      <p:nvGrpSpPr>
        <p:cNvPr id="611" name="Shape 611"/>
        <p:cNvGrpSpPr/>
        <p:nvPr/>
      </p:nvGrpSpPr>
      <p:grpSpPr>
        <a:xfrm>
          <a:off x="0" y="0"/>
          <a:ext cx="0" cy="0"/>
          <a:chOff x="0" y="0"/>
          <a:chExt cx="0" cy="0"/>
        </a:xfrm>
      </p:grpSpPr>
      <p:sp>
        <p:nvSpPr>
          <p:cNvPr id="612" name="Google Shape;612;p30"/>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613" name="Google Shape;613;p30"/>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14" name="Google Shape;614;p30"/>
          <p:cNvGrpSpPr/>
          <p:nvPr/>
        </p:nvGrpSpPr>
        <p:grpSpPr>
          <a:xfrm>
            <a:off x="4309450" y="294913"/>
            <a:ext cx="525100" cy="35725"/>
            <a:chOff x="5384875" y="659125"/>
            <a:chExt cx="525100" cy="35725"/>
          </a:xfrm>
        </p:grpSpPr>
        <p:sp>
          <p:nvSpPr>
            <p:cNvPr id="615" name="Google Shape;615;p3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30"/>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0"/>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0"/>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txBox="1"/>
          <p:nvPr>
            <p:ph idx="1" type="subTitle"/>
          </p:nvPr>
        </p:nvSpPr>
        <p:spPr>
          <a:xfrm>
            <a:off x="713250"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24" name="Google Shape;624;p30"/>
          <p:cNvSpPr txBox="1"/>
          <p:nvPr>
            <p:ph idx="2" type="subTitle"/>
          </p:nvPr>
        </p:nvSpPr>
        <p:spPr>
          <a:xfrm>
            <a:off x="713100"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25" name="Google Shape;625;p30"/>
          <p:cNvSpPr txBox="1"/>
          <p:nvPr>
            <p:ph idx="3" type="subTitle"/>
          </p:nvPr>
        </p:nvSpPr>
        <p:spPr>
          <a:xfrm>
            <a:off x="3486725"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26" name="Google Shape;626;p30"/>
          <p:cNvSpPr txBox="1"/>
          <p:nvPr>
            <p:ph idx="4" type="subTitle"/>
          </p:nvPr>
        </p:nvSpPr>
        <p:spPr>
          <a:xfrm>
            <a:off x="3486725"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27" name="Google Shape;627;p30"/>
          <p:cNvSpPr txBox="1"/>
          <p:nvPr>
            <p:ph idx="5" type="subTitle"/>
          </p:nvPr>
        </p:nvSpPr>
        <p:spPr>
          <a:xfrm>
            <a:off x="6260250" y="15231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28" name="Google Shape;628;p30"/>
          <p:cNvSpPr txBox="1"/>
          <p:nvPr>
            <p:ph idx="6" type="subTitle"/>
          </p:nvPr>
        </p:nvSpPr>
        <p:spPr>
          <a:xfrm>
            <a:off x="6260225" y="203370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29" name="Google Shape;629;p30"/>
          <p:cNvSpPr txBox="1"/>
          <p:nvPr>
            <p:ph idx="7" type="subTitle"/>
          </p:nvPr>
        </p:nvSpPr>
        <p:spPr>
          <a:xfrm>
            <a:off x="713250"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30" name="Google Shape;630;p30"/>
          <p:cNvSpPr txBox="1"/>
          <p:nvPr>
            <p:ph idx="8" type="subTitle"/>
          </p:nvPr>
        </p:nvSpPr>
        <p:spPr>
          <a:xfrm>
            <a:off x="713100" y="3703850"/>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31" name="Google Shape;631;p30"/>
          <p:cNvSpPr txBox="1"/>
          <p:nvPr>
            <p:ph idx="9" type="subTitle"/>
          </p:nvPr>
        </p:nvSpPr>
        <p:spPr>
          <a:xfrm>
            <a:off x="3486725"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32" name="Google Shape;632;p30"/>
          <p:cNvSpPr txBox="1"/>
          <p:nvPr>
            <p:ph idx="13" type="subTitle"/>
          </p:nvPr>
        </p:nvSpPr>
        <p:spPr>
          <a:xfrm>
            <a:off x="3486725" y="3682925"/>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33" name="Google Shape;633;p30"/>
          <p:cNvSpPr txBox="1"/>
          <p:nvPr>
            <p:ph idx="14" type="subTitle"/>
          </p:nvPr>
        </p:nvSpPr>
        <p:spPr>
          <a:xfrm>
            <a:off x="6260250" y="3179300"/>
            <a:ext cx="2170500" cy="51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634" name="Google Shape;634;p30"/>
          <p:cNvSpPr txBox="1"/>
          <p:nvPr>
            <p:ph idx="15" type="subTitle"/>
          </p:nvPr>
        </p:nvSpPr>
        <p:spPr>
          <a:xfrm>
            <a:off x="6260225" y="3682925"/>
            <a:ext cx="2170500" cy="5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35" name="Google Shape;635;p30"/>
          <p:cNvSpPr txBox="1"/>
          <p:nvPr/>
        </p:nvSpPr>
        <p:spPr>
          <a:xfrm>
            <a:off x="1180200" y="142225"/>
            <a:ext cx="1157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36" name="Google Shape;636;p30"/>
          <p:cNvGrpSpPr/>
          <p:nvPr/>
        </p:nvGrpSpPr>
        <p:grpSpPr>
          <a:xfrm>
            <a:off x="4309450" y="294913"/>
            <a:ext cx="525100" cy="35725"/>
            <a:chOff x="5384875" y="659125"/>
            <a:chExt cx="525100" cy="35725"/>
          </a:xfrm>
        </p:grpSpPr>
        <p:sp>
          <p:nvSpPr>
            <p:cNvPr id="637" name="Google Shape;637;p3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30"/>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56" name="Shape 56"/>
        <p:cNvGrpSpPr/>
        <p:nvPr/>
      </p:nvGrpSpPr>
      <p:grpSpPr>
        <a:xfrm>
          <a:off x="0" y="0"/>
          <a:ext cx="0" cy="0"/>
          <a:chOff x="0" y="0"/>
          <a:chExt cx="0" cy="0"/>
        </a:xfrm>
      </p:grpSpPr>
      <p:sp>
        <p:nvSpPr>
          <p:cNvPr id="57" name="Google Shape;57;p4"/>
          <p:cNvSpPr txBox="1"/>
          <p:nvPr>
            <p:ph idx="1" type="subTitle"/>
          </p:nvPr>
        </p:nvSpPr>
        <p:spPr>
          <a:xfrm>
            <a:off x="718650" y="1432475"/>
            <a:ext cx="7712100" cy="3229800"/>
          </a:xfrm>
          <a:prstGeom prst="rect">
            <a:avLst/>
          </a:prstGeom>
        </p:spPr>
        <p:txBody>
          <a:bodyPr anchorCtr="0" anchor="t" bIns="182875" lIns="274300" spcFirstLastPara="1" rIns="274300" wrap="square" tIns="182875">
            <a:noAutofit/>
          </a:bodyPr>
          <a:lstStyle>
            <a:lvl1pPr lvl="0" rtl="0">
              <a:lnSpc>
                <a:spcPct val="100000"/>
              </a:lnSpc>
              <a:spcBef>
                <a:spcPts val="0"/>
              </a:spcBef>
              <a:spcAft>
                <a:spcPts val="0"/>
              </a:spcAft>
              <a:buClr>
                <a:schemeClr val="dk1"/>
              </a:buClr>
              <a:buSzPts val="1400"/>
              <a:buAutoNum type="arabicPeriod"/>
              <a:defRPr sz="1200">
                <a:solidFill>
                  <a:schemeClr val="dk1"/>
                </a:solidFill>
              </a:defRPr>
            </a:lvl1pPr>
            <a:lvl2pPr lvl="1" rtl="0" algn="ctr">
              <a:lnSpc>
                <a:spcPct val="100000"/>
              </a:lnSpc>
              <a:spcBef>
                <a:spcPts val="0"/>
              </a:spcBef>
              <a:spcAft>
                <a:spcPts val="0"/>
              </a:spcAft>
              <a:buClr>
                <a:schemeClr val="dk1"/>
              </a:buClr>
              <a:buSzPts val="1400"/>
              <a:buAutoNum type="alphaLcPeriod"/>
              <a:defRPr>
                <a:solidFill>
                  <a:schemeClr val="dk1"/>
                </a:solidFill>
              </a:defRPr>
            </a:lvl2pPr>
            <a:lvl3pPr lvl="2" rtl="0" algn="ctr">
              <a:lnSpc>
                <a:spcPct val="100000"/>
              </a:lnSpc>
              <a:spcBef>
                <a:spcPts val="0"/>
              </a:spcBef>
              <a:spcAft>
                <a:spcPts val="0"/>
              </a:spcAft>
              <a:buClr>
                <a:schemeClr val="dk1"/>
              </a:buClr>
              <a:buSzPts val="1400"/>
              <a:buAutoNum type="romanLcPeriod"/>
              <a:defRPr>
                <a:solidFill>
                  <a:schemeClr val="dk1"/>
                </a:solidFill>
              </a:defRPr>
            </a:lvl3pPr>
            <a:lvl4pPr lvl="3" rtl="0" algn="ctr">
              <a:lnSpc>
                <a:spcPct val="100000"/>
              </a:lnSpc>
              <a:spcBef>
                <a:spcPts val="0"/>
              </a:spcBef>
              <a:spcAft>
                <a:spcPts val="0"/>
              </a:spcAft>
              <a:buClr>
                <a:schemeClr val="dk1"/>
              </a:buClr>
              <a:buSzPts val="1400"/>
              <a:buAutoNum type="arabicPeriod"/>
              <a:defRPr>
                <a:solidFill>
                  <a:schemeClr val="dk1"/>
                </a:solidFill>
              </a:defRPr>
            </a:lvl4pPr>
            <a:lvl5pPr lvl="4" rtl="0" algn="ctr">
              <a:lnSpc>
                <a:spcPct val="100000"/>
              </a:lnSpc>
              <a:spcBef>
                <a:spcPts val="0"/>
              </a:spcBef>
              <a:spcAft>
                <a:spcPts val="0"/>
              </a:spcAft>
              <a:buClr>
                <a:schemeClr val="dk1"/>
              </a:buClr>
              <a:buSzPts val="1400"/>
              <a:buAutoNum type="alphaLcPeriod"/>
              <a:defRPr>
                <a:solidFill>
                  <a:schemeClr val="dk1"/>
                </a:solidFill>
              </a:defRPr>
            </a:lvl5pPr>
            <a:lvl6pPr lvl="5" rtl="0" algn="ctr">
              <a:lnSpc>
                <a:spcPct val="100000"/>
              </a:lnSpc>
              <a:spcBef>
                <a:spcPts val="0"/>
              </a:spcBef>
              <a:spcAft>
                <a:spcPts val="0"/>
              </a:spcAft>
              <a:buClr>
                <a:schemeClr val="dk1"/>
              </a:buClr>
              <a:buSzPts val="1400"/>
              <a:buAutoNum type="romanLcPeriod"/>
              <a:defRPr>
                <a:solidFill>
                  <a:schemeClr val="dk1"/>
                </a:solidFill>
              </a:defRPr>
            </a:lvl6pPr>
            <a:lvl7pPr lvl="6" rtl="0" algn="ctr">
              <a:lnSpc>
                <a:spcPct val="100000"/>
              </a:lnSpc>
              <a:spcBef>
                <a:spcPts val="0"/>
              </a:spcBef>
              <a:spcAft>
                <a:spcPts val="0"/>
              </a:spcAft>
              <a:buClr>
                <a:schemeClr val="dk1"/>
              </a:buClr>
              <a:buSzPts val="1400"/>
              <a:buAutoNum type="arabicPeriod"/>
              <a:defRPr>
                <a:solidFill>
                  <a:schemeClr val="dk1"/>
                </a:solidFill>
              </a:defRPr>
            </a:lvl7pPr>
            <a:lvl8pPr lvl="7" rtl="0" algn="ctr">
              <a:lnSpc>
                <a:spcPct val="100000"/>
              </a:lnSpc>
              <a:spcBef>
                <a:spcPts val="0"/>
              </a:spcBef>
              <a:spcAft>
                <a:spcPts val="0"/>
              </a:spcAft>
              <a:buClr>
                <a:schemeClr val="dk1"/>
              </a:buClr>
              <a:buSzPts val="1400"/>
              <a:buAutoNum type="alphaLcPeriod"/>
              <a:defRPr>
                <a:solidFill>
                  <a:schemeClr val="dk1"/>
                </a:solidFill>
              </a:defRPr>
            </a:lvl8pPr>
            <a:lvl9pPr lvl="8" rtl="0" algn="ctr">
              <a:lnSpc>
                <a:spcPct val="100000"/>
              </a:lnSpc>
              <a:spcBef>
                <a:spcPts val="0"/>
              </a:spcBef>
              <a:spcAft>
                <a:spcPts val="0"/>
              </a:spcAft>
              <a:buClr>
                <a:schemeClr val="dk1"/>
              </a:buClr>
              <a:buSzPts val="1400"/>
              <a:buAutoNum type="romanLcPeriod"/>
              <a:defRPr>
                <a:solidFill>
                  <a:schemeClr val="dk1"/>
                </a:solidFill>
              </a:defRPr>
            </a:lvl9pPr>
          </a:lstStyle>
          <a:p/>
        </p:txBody>
      </p:sp>
      <p:cxnSp>
        <p:nvCxnSpPr>
          <p:cNvPr id="58" name="Google Shape;58;p4"/>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59" name="Google Shape;59;p4"/>
          <p:cNvGrpSpPr/>
          <p:nvPr/>
        </p:nvGrpSpPr>
        <p:grpSpPr>
          <a:xfrm>
            <a:off x="4309450" y="294913"/>
            <a:ext cx="525100" cy="35725"/>
            <a:chOff x="5384875" y="659125"/>
            <a:chExt cx="525100" cy="35725"/>
          </a:xfrm>
        </p:grpSpPr>
        <p:sp>
          <p:nvSpPr>
            <p:cNvPr id="60" name="Google Shape;60;p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18650" y="595675"/>
            <a:ext cx="77121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5" name="Google Shape;65;p4"/>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txBox="1"/>
          <p:nvPr/>
        </p:nvSpPr>
        <p:spPr>
          <a:xfrm>
            <a:off x="1180200" y="142225"/>
            <a:ext cx="1236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70" name="Google Shape;70;p4"/>
          <p:cNvGrpSpPr/>
          <p:nvPr/>
        </p:nvGrpSpPr>
        <p:grpSpPr>
          <a:xfrm>
            <a:off x="4309450" y="294913"/>
            <a:ext cx="525100" cy="35725"/>
            <a:chOff x="5384875" y="659125"/>
            <a:chExt cx="525100" cy="35725"/>
          </a:xfrm>
        </p:grpSpPr>
        <p:sp>
          <p:nvSpPr>
            <p:cNvPr id="71" name="Google Shape;71;p4"/>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4"/>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42" name="Shape 642"/>
        <p:cNvGrpSpPr/>
        <p:nvPr/>
      </p:nvGrpSpPr>
      <p:grpSpPr>
        <a:xfrm>
          <a:off x="0" y="0"/>
          <a:ext cx="0" cy="0"/>
          <a:chOff x="0" y="0"/>
          <a:chExt cx="0" cy="0"/>
        </a:xfrm>
      </p:grpSpPr>
      <p:cxnSp>
        <p:nvCxnSpPr>
          <p:cNvPr id="643" name="Google Shape;643;p31"/>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44" name="Google Shape;644;p31"/>
          <p:cNvGrpSpPr/>
          <p:nvPr/>
        </p:nvGrpSpPr>
        <p:grpSpPr>
          <a:xfrm>
            <a:off x="4309450" y="294913"/>
            <a:ext cx="525100" cy="35725"/>
            <a:chOff x="5384875" y="659125"/>
            <a:chExt cx="525100" cy="35725"/>
          </a:xfrm>
        </p:grpSpPr>
        <p:sp>
          <p:nvSpPr>
            <p:cNvPr id="645" name="Google Shape;645;p3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31"/>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54" name="Google Shape;654;p31"/>
          <p:cNvSpPr txBox="1"/>
          <p:nvPr/>
        </p:nvSpPr>
        <p:spPr>
          <a:xfrm>
            <a:off x="1180200" y="142225"/>
            <a:ext cx="1139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55" name="Google Shape;655;p31"/>
          <p:cNvGrpSpPr/>
          <p:nvPr/>
        </p:nvGrpSpPr>
        <p:grpSpPr>
          <a:xfrm>
            <a:off x="4309450" y="294913"/>
            <a:ext cx="525100" cy="35725"/>
            <a:chOff x="5384875" y="659125"/>
            <a:chExt cx="525100" cy="35725"/>
          </a:xfrm>
        </p:grpSpPr>
        <p:sp>
          <p:nvSpPr>
            <p:cNvPr id="656" name="Google Shape;656;p31"/>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1"/>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31"/>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CUSTOM_11_1">
    <p:bg>
      <p:bgPr>
        <a:solidFill>
          <a:schemeClr val="lt2"/>
        </a:solidFill>
      </p:bgPr>
    </p:bg>
    <p:spTree>
      <p:nvGrpSpPr>
        <p:cNvPr id="661" name="Shape 661"/>
        <p:cNvGrpSpPr/>
        <p:nvPr/>
      </p:nvGrpSpPr>
      <p:grpSpPr>
        <a:xfrm>
          <a:off x="0" y="0"/>
          <a:ext cx="0" cy="0"/>
          <a:chOff x="0" y="0"/>
          <a:chExt cx="0" cy="0"/>
        </a:xfrm>
      </p:grpSpPr>
      <p:cxnSp>
        <p:nvCxnSpPr>
          <p:cNvPr id="662" name="Google Shape;662;p32"/>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63" name="Google Shape;663;p32"/>
          <p:cNvGrpSpPr/>
          <p:nvPr/>
        </p:nvGrpSpPr>
        <p:grpSpPr>
          <a:xfrm>
            <a:off x="4309450" y="294913"/>
            <a:ext cx="525100" cy="35725"/>
            <a:chOff x="5384875" y="659125"/>
            <a:chExt cx="525100" cy="35725"/>
          </a:xfrm>
        </p:grpSpPr>
        <p:sp>
          <p:nvSpPr>
            <p:cNvPr id="664" name="Google Shape;664;p3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32"/>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73" name="Google Shape;673;p32"/>
          <p:cNvSpPr txBox="1"/>
          <p:nvPr/>
        </p:nvSpPr>
        <p:spPr>
          <a:xfrm>
            <a:off x="1180200" y="142225"/>
            <a:ext cx="11391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74" name="Google Shape;674;p32"/>
          <p:cNvGrpSpPr/>
          <p:nvPr/>
        </p:nvGrpSpPr>
        <p:grpSpPr>
          <a:xfrm>
            <a:off x="4309450" y="294913"/>
            <a:ext cx="525100" cy="35725"/>
            <a:chOff x="5384875" y="659125"/>
            <a:chExt cx="525100" cy="35725"/>
          </a:xfrm>
        </p:grpSpPr>
        <p:sp>
          <p:nvSpPr>
            <p:cNvPr id="675" name="Google Shape;675;p32"/>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9" name="Google Shape;679;p32"/>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680" name="Shape 680"/>
        <p:cNvGrpSpPr/>
        <p:nvPr/>
      </p:nvGrpSpPr>
      <p:grpSpPr>
        <a:xfrm>
          <a:off x="0" y="0"/>
          <a:ext cx="0" cy="0"/>
          <a:chOff x="0" y="0"/>
          <a:chExt cx="0" cy="0"/>
        </a:xfrm>
      </p:grpSpPr>
      <p:sp>
        <p:nvSpPr>
          <p:cNvPr id="681" name="Google Shape;681;p33"/>
          <p:cNvSpPr txBox="1"/>
          <p:nvPr>
            <p:ph type="title"/>
          </p:nvPr>
        </p:nvSpPr>
        <p:spPr>
          <a:xfrm>
            <a:off x="1966025" y="3114525"/>
            <a:ext cx="5200200" cy="74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2" name="Google Shape;682;p33"/>
          <p:cNvSpPr txBox="1"/>
          <p:nvPr>
            <p:ph idx="1" type="subTitle"/>
          </p:nvPr>
        </p:nvSpPr>
        <p:spPr>
          <a:xfrm>
            <a:off x="2131950" y="1520600"/>
            <a:ext cx="4880100" cy="15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None/>
              <a:defRPr sz="2200">
                <a:solidFill>
                  <a:schemeClr val="dk1"/>
                </a:solidFill>
              </a:defRPr>
            </a:lvl1pPr>
            <a:lvl2pPr lvl="1" rtl="0" algn="ctr">
              <a:lnSpc>
                <a:spcPct val="100000"/>
              </a:lnSpc>
              <a:spcBef>
                <a:spcPts val="0"/>
              </a:spcBef>
              <a:spcAft>
                <a:spcPts val="0"/>
              </a:spcAft>
              <a:buClr>
                <a:schemeClr val="dk1"/>
              </a:buClr>
              <a:buSzPts val="2200"/>
              <a:buNone/>
              <a:defRPr sz="2200">
                <a:solidFill>
                  <a:schemeClr val="dk1"/>
                </a:solidFill>
              </a:defRPr>
            </a:lvl2pPr>
            <a:lvl3pPr lvl="2" rtl="0" algn="ctr">
              <a:lnSpc>
                <a:spcPct val="100000"/>
              </a:lnSpc>
              <a:spcBef>
                <a:spcPts val="0"/>
              </a:spcBef>
              <a:spcAft>
                <a:spcPts val="0"/>
              </a:spcAft>
              <a:buClr>
                <a:schemeClr val="dk1"/>
              </a:buClr>
              <a:buSzPts val="2200"/>
              <a:buNone/>
              <a:defRPr sz="2200">
                <a:solidFill>
                  <a:schemeClr val="dk1"/>
                </a:solidFill>
              </a:defRPr>
            </a:lvl3pPr>
            <a:lvl4pPr lvl="3" rtl="0" algn="ctr">
              <a:lnSpc>
                <a:spcPct val="100000"/>
              </a:lnSpc>
              <a:spcBef>
                <a:spcPts val="0"/>
              </a:spcBef>
              <a:spcAft>
                <a:spcPts val="0"/>
              </a:spcAft>
              <a:buClr>
                <a:schemeClr val="dk1"/>
              </a:buClr>
              <a:buSzPts val="2200"/>
              <a:buNone/>
              <a:defRPr sz="2200">
                <a:solidFill>
                  <a:schemeClr val="dk1"/>
                </a:solidFill>
              </a:defRPr>
            </a:lvl4pPr>
            <a:lvl5pPr lvl="4" rtl="0" algn="ctr">
              <a:lnSpc>
                <a:spcPct val="100000"/>
              </a:lnSpc>
              <a:spcBef>
                <a:spcPts val="0"/>
              </a:spcBef>
              <a:spcAft>
                <a:spcPts val="0"/>
              </a:spcAft>
              <a:buClr>
                <a:schemeClr val="dk1"/>
              </a:buClr>
              <a:buSzPts val="2200"/>
              <a:buNone/>
              <a:defRPr sz="2200">
                <a:solidFill>
                  <a:schemeClr val="dk1"/>
                </a:solidFill>
              </a:defRPr>
            </a:lvl5pPr>
            <a:lvl6pPr lvl="5" rtl="0" algn="ctr">
              <a:lnSpc>
                <a:spcPct val="100000"/>
              </a:lnSpc>
              <a:spcBef>
                <a:spcPts val="0"/>
              </a:spcBef>
              <a:spcAft>
                <a:spcPts val="0"/>
              </a:spcAft>
              <a:buClr>
                <a:schemeClr val="dk1"/>
              </a:buClr>
              <a:buSzPts val="2200"/>
              <a:buNone/>
              <a:defRPr sz="2200">
                <a:solidFill>
                  <a:schemeClr val="dk1"/>
                </a:solidFill>
              </a:defRPr>
            </a:lvl6pPr>
            <a:lvl7pPr lvl="6" rtl="0" algn="ctr">
              <a:lnSpc>
                <a:spcPct val="100000"/>
              </a:lnSpc>
              <a:spcBef>
                <a:spcPts val="0"/>
              </a:spcBef>
              <a:spcAft>
                <a:spcPts val="0"/>
              </a:spcAft>
              <a:buClr>
                <a:schemeClr val="dk1"/>
              </a:buClr>
              <a:buSzPts val="2200"/>
              <a:buNone/>
              <a:defRPr sz="2200">
                <a:solidFill>
                  <a:schemeClr val="dk1"/>
                </a:solidFill>
              </a:defRPr>
            </a:lvl7pPr>
            <a:lvl8pPr lvl="7" rtl="0" algn="ctr">
              <a:lnSpc>
                <a:spcPct val="100000"/>
              </a:lnSpc>
              <a:spcBef>
                <a:spcPts val="0"/>
              </a:spcBef>
              <a:spcAft>
                <a:spcPts val="0"/>
              </a:spcAft>
              <a:buClr>
                <a:schemeClr val="dk1"/>
              </a:buClr>
              <a:buSzPts val="2200"/>
              <a:buNone/>
              <a:defRPr sz="2200">
                <a:solidFill>
                  <a:schemeClr val="dk1"/>
                </a:solidFill>
              </a:defRPr>
            </a:lvl8pPr>
            <a:lvl9pPr lvl="8" rtl="0" algn="ctr">
              <a:lnSpc>
                <a:spcPct val="100000"/>
              </a:lnSpc>
              <a:spcBef>
                <a:spcPts val="0"/>
              </a:spcBef>
              <a:spcAft>
                <a:spcPts val="0"/>
              </a:spcAft>
              <a:buClr>
                <a:schemeClr val="dk1"/>
              </a:buClr>
              <a:buSzPts val="2200"/>
              <a:buNone/>
              <a:defRPr sz="2200">
                <a:solidFill>
                  <a:schemeClr val="dk1"/>
                </a:solidFill>
              </a:defRPr>
            </a:lvl9pPr>
          </a:lstStyle>
          <a:p/>
        </p:txBody>
      </p:sp>
      <p:cxnSp>
        <p:nvCxnSpPr>
          <p:cNvPr id="683" name="Google Shape;683;p33"/>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684" name="Google Shape;684;p33"/>
          <p:cNvGrpSpPr/>
          <p:nvPr/>
        </p:nvGrpSpPr>
        <p:grpSpPr>
          <a:xfrm>
            <a:off x="4309450" y="294913"/>
            <a:ext cx="525100" cy="35725"/>
            <a:chOff x="5384875" y="659125"/>
            <a:chExt cx="525100" cy="35725"/>
          </a:xfrm>
        </p:grpSpPr>
        <p:sp>
          <p:nvSpPr>
            <p:cNvPr id="685" name="Google Shape;685;p3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33"/>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txBox="1"/>
          <p:nvPr/>
        </p:nvSpPr>
        <p:spPr>
          <a:xfrm>
            <a:off x="1180200" y="142225"/>
            <a:ext cx="11748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694" name="Google Shape;694;p33"/>
          <p:cNvGrpSpPr/>
          <p:nvPr/>
        </p:nvGrpSpPr>
        <p:grpSpPr>
          <a:xfrm>
            <a:off x="4309450" y="294913"/>
            <a:ext cx="525100" cy="35725"/>
            <a:chOff x="5384875" y="659125"/>
            <a:chExt cx="525100" cy="35725"/>
          </a:xfrm>
        </p:grpSpPr>
        <p:sp>
          <p:nvSpPr>
            <p:cNvPr id="695" name="Google Shape;695;p33"/>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33"/>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spTree>
      <p:nvGrpSpPr>
        <p:cNvPr id="700" name="Shape 700"/>
        <p:cNvGrpSpPr/>
        <p:nvPr/>
      </p:nvGrpSpPr>
      <p:grpSpPr>
        <a:xfrm>
          <a:off x="0" y="0"/>
          <a:ext cx="0" cy="0"/>
          <a:chOff x="0" y="0"/>
          <a:chExt cx="0" cy="0"/>
        </a:xfrm>
      </p:grpSpPr>
      <p:sp>
        <p:nvSpPr>
          <p:cNvPr id="701" name="Google Shape;701;p34"/>
          <p:cNvSpPr txBox="1"/>
          <p:nvPr>
            <p:ph type="title"/>
          </p:nvPr>
        </p:nvSpPr>
        <p:spPr>
          <a:xfrm>
            <a:off x="2483100" y="539500"/>
            <a:ext cx="4177800" cy="10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p:txBody>
      </p:sp>
      <p:sp>
        <p:nvSpPr>
          <p:cNvPr id="702" name="Google Shape;702;p34"/>
          <p:cNvSpPr txBox="1"/>
          <p:nvPr>
            <p:ph idx="1" type="subTitle"/>
          </p:nvPr>
        </p:nvSpPr>
        <p:spPr>
          <a:xfrm>
            <a:off x="2877000" y="1745050"/>
            <a:ext cx="3390000" cy="127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03" name="Google Shape;703;p34"/>
          <p:cNvSpPr txBox="1"/>
          <p:nvPr/>
        </p:nvSpPr>
        <p:spPr>
          <a:xfrm>
            <a:off x="2653650" y="4156875"/>
            <a:ext cx="3836700" cy="41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CREDITS: This presentation template was created by </a:t>
            </a:r>
            <a:r>
              <a:rPr b="1" lang="en" sz="10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000">
                <a:solidFill>
                  <a:schemeClr val="dk1"/>
                </a:solidFill>
                <a:latin typeface="Roboto"/>
                <a:ea typeface="Roboto"/>
                <a:cs typeface="Roboto"/>
                <a:sym typeface="Roboto"/>
              </a:rPr>
              <a:t>, including icons by </a:t>
            </a:r>
            <a:r>
              <a:rPr b="1" lang="en" sz="10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000">
                <a:solidFill>
                  <a:schemeClr val="dk1"/>
                </a:solidFill>
                <a:latin typeface="Roboto"/>
                <a:ea typeface="Roboto"/>
                <a:cs typeface="Roboto"/>
                <a:sym typeface="Roboto"/>
              </a:rPr>
              <a:t>, infographics &amp; images by </a:t>
            </a:r>
            <a:r>
              <a:rPr b="1" lang="en" sz="10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lang="en" sz="1000">
                <a:solidFill>
                  <a:schemeClr val="dk1"/>
                </a:solidFill>
                <a:latin typeface="Roboto"/>
                <a:ea typeface="Roboto"/>
                <a:cs typeface="Roboto"/>
                <a:sym typeface="Roboto"/>
              </a:rPr>
              <a:t>.</a:t>
            </a:r>
            <a:endParaRPr sz="1000">
              <a:solidFill>
                <a:schemeClr val="dk1"/>
              </a:solidFill>
              <a:latin typeface="Roboto"/>
              <a:ea typeface="Roboto"/>
              <a:cs typeface="Roboto"/>
              <a:sym typeface="Roboto"/>
            </a:endParaRPr>
          </a:p>
        </p:txBody>
      </p:sp>
      <p:sp>
        <p:nvSpPr>
          <p:cNvPr id="704" name="Google Shape;704;p34"/>
          <p:cNvSpPr txBox="1"/>
          <p:nvPr>
            <p:ph idx="2" type="subTitle"/>
          </p:nvPr>
        </p:nvSpPr>
        <p:spPr>
          <a:xfrm>
            <a:off x="2877000" y="3089550"/>
            <a:ext cx="3390000" cy="3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bg>
      <p:bgPr>
        <a:solidFill>
          <a:schemeClr val="lt1"/>
        </a:solidFill>
      </p:bgPr>
    </p:bg>
    <p:spTree>
      <p:nvGrpSpPr>
        <p:cNvPr id="705" name="Shape 705"/>
        <p:cNvGrpSpPr/>
        <p:nvPr/>
      </p:nvGrpSpPr>
      <p:grpSpPr>
        <a:xfrm>
          <a:off x="0" y="0"/>
          <a:ext cx="0" cy="0"/>
          <a:chOff x="0" y="0"/>
          <a:chExt cx="0" cy="0"/>
        </a:xfrm>
      </p:grpSpPr>
      <p:cxnSp>
        <p:nvCxnSpPr>
          <p:cNvPr id="706" name="Google Shape;706;p3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707" name="Google Shape;707;p35"/>
          <p:cNvGrpSpPr/>
          <p:nvPr/>
        </p:nvGrpSpPr>
        <p:grpSpPr>
          <a:xfrm>
            <a:off x="4309450" y="294913"/>
            <a:ext cx="525100" cy="35725"/>
            <a:chOff x="5384875" y="659125"/>
            <a:chExt cx="525100" cy="35725"/>
          </a:xfrm>
        </p:grpSpPr>
        <p:sp>
          <p:nvSpPr>
            <p:cNvPr id="708" name="Google Shape;708;p3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3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35"/>
          <p:cNvGrpSpPr/>
          <p:nvPr/>
        </p:nvGrpSpPr>
        <p:grpSpPr>
          <a:xfrm>
            <a:off x="7947205" y="3198201"/>
            <a:ext cx="1109446" cy="1863976"/>
            <a:chOff x="3906875" y="2017025"/>
            <a:chExt cx="622375" cy="1045650"/>
          </a:xfrm>
        </p:grpSpPr>
        <p:sp>
          <p:nvSpPr>
            <p:cNvPr id="717" name="Google Shape;717;p35"/>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5"/>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5"/>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5"/>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5"/>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5"/>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5"/>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5"/>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5"/>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5"/>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5"/>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5"/>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5"/>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5"/>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5"/>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5"/>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5"/>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5"/>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5"/>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5"/>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5"/>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5"/>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5"/>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5"/>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5" name="Google Shape;745;p35"/>
          <p:cNvSpPr/>
          <p:nvPr/>
        </p:nvSpPr>
        <p:spPr>
          <a:xfrm flipH="1">
            <a:off x="-884824" y="802901"/>
            <a:ext cx="5137249" cy="5143516"/>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5"/>
          <p:cNvSpPr/>
          <p:nvPr/>
        </p:nvSpPr>
        <p:spPr>
          <a:xfrm flipH="1">
            <a:off x="7298537" y="539500"/>
            <a:ext cx="2245688" cy="2248488"/>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5"/>
          <p:cNvSpPr txBox="1"/>
          <p:nvPr/>
        </p:nvSpPr>
        <p:spPr>
          <a:xfrm>
            <a:off x="1180200" y="142225"/>
            <a:ext cx="116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748" name="Google Shape;748;p35"/>
          <p:cNvGrpSpPr/>
          <p:nvPr/>
        </p:nvGrpSpPr>
        <p:grpSpPr>
          <a:xfrm>
            <a:off x="4309450" y="294913"/>
            <a:ext cx="525100" cy="35725"/>
            <a:chOff x="5384875" y="659125"/>
            <a:chExt cx="525100" cy="35725"/>
          </a:xfrm>
        </p:grpSpPr>
        <p:sp>
          <p:nvSpPr>
            <p:cNvPr id="749" name="Google Shape;749;p3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754" name="Shape 754"/>
        <p:cNvGrpSpPr/>
        <p:nvPr/>
      </p:nvGrpSpPr>
      <p:grpSpPr>
        <a:xfrm>
          <a:off x="0" y="0"/>
          <a:ext cx="0" cy="0"/>
          <a:chOff x="0" y="0"/>
          <a:chExt cx="0" cy="0"/>
        </a:xfrm>
      </p:grpSpPr>
      <p:grpSp>
        <p:nvGrpSpPr>
          <p:cNvPr id="755" name="Google Shape;755;p36"/>
          <p:cNvGrpSpPr/>
          <p:nvPr/>
        </p:nvGrpSpPr>
        <p:grpSpPr>
          <a:xfrm>
            <a:off x="-468686" y="673022"/>
            <a:ext cx="10465227" cy="4774381"/>
            <a:chOff x="-468686" y="673022"/>
            <a:chExt cx="10465227" cy="4774381"/>
          </a:xfrm>
        </p:grpSpPr>
        <p:sp>
          <p:nvSpPr>
            <p:cNvPr id="756" name="Google Shape;756;p36"/>
            <p:cNvSpPr/>
            <p:nvPr/>
          </p:nvSpPr>
          <p:spPr>
            <a:xfrm flipH="1">
              <a:off x="2516437" y="1256882"/>
              <a:ext cx="4111120" cy="3444899"/>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7" name="Google Shape;757;p36"/>
            <p:cNvGrpSpPr/>
            <p:nvPr/>
          </p:nvGrpSpPr>
          <p:grpSpPr>
            <a:xfrm flipH="1">
              <a:off x="6558494" y="2087932"/>
              <a:ext cx="3438047" cy="3359471"/>
              <a:chOff x="-1554262" y="830725"/>
              <a:chExt cx="3711992" cy="3627155"/>
            </a:xfrm>
          </p:grpSpPr>
          <p:sp>
            <p:nvSpPr>
              <p:cNvPr id="758" name="Google Shape;758;p36"/>
              <p:cNvSpPr/>
              <p:nvPr/>
            </p:nvSpPr>
            <p:spPr>
              <a:xfrm rot="10800000">
                <a:off x="1981330" y="2556100"/>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1554262" y="830725"/>
                <a:ext cx="3622625" cy="3627155"/>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6"/>
            <p:cNvGrpSpPr/>
            <p:nvPr/>
          </p:nvGrpSpPr>
          <p:grpSpPr>
            <a:xfrm>
              <a:off x="-468686" y="673022"/>
              <a:ext cx="3054227" cy="2984423"/>
              <a:chOff x="-1554262" y="830725"/>
              <a:chExt cx="3711992" cy="3627155"/>
            </a:xfrm>
          </p:grpSpPr>
          <p:sp>
            <p:nvSpPr>
              <p:cNvPr id="761" name="Google Shape;761;p36"/>
              <p:cNvSpPr/>
              <p:nvPr/>
            </p:nvSpPr>
            <p:spPr>
              <a:xfrm rot="10800000">
                <a:off x="1981330" y="2556100"/>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1554262" y="830725"/>
                <a:ext cx="3622625" cy="3627155"/>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63" name="Google Shape;763;p3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764" name="Google Shape;764;p36"/>
          <p:cNvGrpSpPr/>
          <p:nvPr/>
        </p:nvGrpSpPr>
        <p:grpSpPr>
          <a:xfrm>
            <a:off x="4309450" y="294913"/>
            <a:ext cx="525100" cy="35725"/>
            <a:chOff x="5384875" y="659125"/>
            <a:chExt cx="525100" cy="35725"/>
          </a:xfrm>
        </p:grpSpPr>
        <p:sp>
          <p:nvSpPr>
            <p:cNvPr id="765" name="Google Shape;765;p3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36"/>
          <p:cNvGrpSpPr/>
          <p:nvPr/>
        </p:nvGrpSpPr>
        <p:grpSpPr>
          <a:xfrm>
            <a:off x="158605" y="1285442"/>
            <a:ext cx="959267" cy="1611660"/>
            <a:chOff x="3906875" y="2017025"/>
            <a:chExt cx="622375" cy="1045650"/>
          </a:xfrm>
        </p:grpSpPr>
        <p:sp>
          <p:nvSpPr>
            <p:cNvPr id="774" name="Google Shape;774;p36"/>
            <p:cNvSpPr/>
            <p:nvPr/>
          </p:nvSpPr>
          <p:spPr>
            <a:xfrm>
              <a:off x="4486675" y="30201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6"/>
            <p:cNvSpPr/>
            <p:nvPr/>
          </p:nvSpPr>
          <p:spPr>
            <a:xfrm>
              <a:off x="4486675" y="28529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4486675" y="268575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a:off x="4486675" y="251857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a:off x="4486675" y="2351400"/>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a:off x="4486675" y="2184225"/>
              <a:ext cx="42575" cy="42575"/>
            </a:xfrm>
            <a:custGeom>
              <a:rect b="b" l="l" r="r" t="t"/>
              <a:pathLst>
                <a:path extrusionOk="0" h="1703" w="1703">
                  <a:moveTo>
                    <a:pt x="851" y="0"/>
                  </a:moveTo>
                  <a:cubicBezTo>
                    <a:pt x="396" y="0"/>
                    <a:pt x="0" y="365"/>
                    <a:pt x="0" y="851"/>
                  </a:cubicBezTo>
                  <a:cubicBezTo>
                    <a:pt x="0" y="1307"/>
                    <a:pt x="396" y="1702"/>
                    <a:pt x="851" y="1702"/>
                  </a:cubicBezTo>
                  <a:cubicBezTo>
                    <a:pt x="1307" y="1702"/>
                    <a:pt x="1703" y="1307"/>
                    <a:pt x="1703" y="851"/>
                  </a:cubicBezTo>
                  <a:cubicBezTo>
                    <a:pt x="1703" y="365"/>
                    <a:pt x="1307" y="0"/>
                    <a:pt x="8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a:off x="4486675" y="2017025"/>
              <a:ext cx="42575" cy="42600"/>
            </a:xfrm>
            <a:custGeom>
              <a:rect b="b" l="l" r="r" t="t"/>
              <a:pathLst>
                <a:path extrusionOk="0" h="1704" w="1703">
                  <a:moveTo>
                    <a:pt x="851" y="1"/>
                  </a:moveTo>
                  <a:cubicBezTo>
                    <a:pt x="396" y="1"/>
                    <a:pt x="0" y="366"/>
                    <a:pt x="0" y="852"/>
                  </a:cubicBezTo>
                  <a:cubicBezTo>
                    <a:pt x="0" y="1308"/>
                    <a:pt x="396" y="1703"/>
                    <a:pt x="851" y="1703"/>
                  </a:cubicBezTo>
                  <a:cubicBezTo>
                    <a:pt x="1307" y="1703"/>
                    <a:pt x="1703" y="1308"/>
                    <a:pt x="1703" y="852"/>
                  </a:cubicBezTo>
                  <a:cubicBezTo>
                    <a:pt x="1703" y="366"/>
                    <a:pt x="1307" y="1"/>
                    <a:pt x="8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a:off x="4292900" y="30201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a:off x="4292900" y="28529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a:off x="4292900" y="268575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4292900" y="251857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4292900" y="2351400"/>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4292900" y="2184225"/>
              <a:ext cx="43350" cy="42575"/>
            </a:xfrm>
            <a:custGeom>
              <a:rect b="b" l="l" r="r" t="t"/>
              <a:pathLst>
                <a:path extrusionOk="0" h="1703" w="1734">
                  <a:moveTo>
                    <a:pt x="882" y="0"/>
                  </a:moveTo>
                  <a:cubicBezTo>
                    <a:pt x="396" y="0"/>
                    <a:pt x="0" y="365"/>
                    <a:pt x="0" y="851"/>
                  </a:cubicBezTo>
                  <a:cubicBezTo>
                    <a:pt x="0" y="1307"/>
                    <a:pt x="396" y="1702"/>
                    <a:pt x="882" y="1702"/>
                  </a:cubicBezTo>
                  <a:cubicBezTo>
                    <a:pt x="1338" y="1702"/>
                    <a:pt x="1733" y="1307"/>
                    <a:pt x="1733" y="851"/>
                  </a:cubicBezTo>
                  <a:cubicBezTo>
                    <a:pt x="1733" y="365"/>
                    <a:pt x="1338" y="0"/>
                    <a:pt x="8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p:nvPr/>
          </p:nvSpPr>
          <p:spPr>
            <a:xfrm>
              <a:off x="4292900" y="2017025"/>
              <a:ext cx="43350" cy="42600"/>
            </a:xfrm>
            <a:custGeom>
              <a:rect b="b" l="l" r="r" t="t"/>
              <a:pathLst>
                <a:path extrusionOk="0" h="1704" w="1734">
                  <a:moveTo>
                    <a:pt x="882" y="1"/>
                  </a:moveTo>
                  <a:cubicBezTo>
                    <a:pt x="396" y="1"/>
                    <a:pt x="0" y="366"/>
                    <a:pt x="0" y="852"/>
                  </a:cubicBezTo>
                  <a:cubicBezTo>
                    <a:pt x="0" y="1308"/>
                    <a:pt x="396" y="1703"/>
                    <a:pt x="882" y="1703"/>
                  </a:cubicBezTo>
                  <a:cubicBezTo>
                    <a:pt x="1338" y="1703"/>
                    <a:pt x="1733" y="1308"/>
                    <a:pt x="1733" y="852"/>
                  </a:cubicBezTo>
                  <a:cubicBezTo>
                    <a:pt x="1733" y="366"/>
                    <a:pt x="1338"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6"/>
            <p:cNvSpPr/>
            <p:nvPr/>
          </p:nvSpPr>
          <p:spPr>
            <a:xfrm>
              <a:off x="4099875" y="30201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6"/>
            <p:cNvSpPr/>
            <p:nvPr/>
          </p:nvSpPr>
          <p:spPr>
            <a:xfrm>
              <a:off x="4099875" y="28529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6"/>
            <p:cNvSpPr/>
            <p:nvPr/>
          </p:nvSpPr>
          <p:spPr>
            <a:xfrm>
              <a:off x="4099875" y="268575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6"/>
            <p:cNvSpPr/>
            <p:nvPr/>
          </p:nvSpPr>
          <p:spPr>
            <a:xfrm>
              <a:off x="4099875" y="251857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6"/>
            <p:cNvSpPr/>
            <p:nvPr/>
          </p:nvSpPr>
          <p:spPr>
            <a:xfrm>
              <a:off x="4099875" y="2351400"/>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6"/>
            <p:cNvSpPr/>
            <p:nvPr/>
          </p:nvSpPr>
          <p:spPr>
            <a:xfrm>
              <a:off x="4099875" y="2184225"/>
              <a:ext cx="42600" cy="42575"/>
            </a:xfrm>
            <a:custGeom>
              <a:rect b="b" l="l" r="r" t="t"/>
              <a:pathLst>
                <a:path extrusionOk="0" h="1703" w="1704">
                  <a:moveTo>
                    <a:pt x="852" y="0"/>
                  </a:moveTo>
                  <a:cubicBezTo>
                    <a:pt x="396" y="0"/>
                    <a:pt x="1" y="365"/>
                    <a:pt x="1" y="851"/>
                  </a:cubicBezTo>
                  <a:cubicBezTo>
                    <a:pt x="1" y="1307"/>
                    <a:pt x="396" y="1702"/>
                    <a:pt x="852" y="1702"/>
                  </a:cubicBezTo>
                  <a:cubicBezTo>
                    <a:pt x="1338" y="1702"/>
                    <a:pt x="1703" y="1307"/>
                    <a:pt x="1703" y="851"/>
                  </a:cubicBezTo>
                  <a:cubicBezTo>
                    <a:pt x="1703" y="365"/>
                    <a:pt x="1338"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6"/>
            <p:cNvSpPr/>
            <p:nvPr/>
          </p:nvSpPr>
          <p:spPr>
            <a:xfrm>
              <a:off x="4099875" y="2017025"/>
              <a:ext cx="42600" cy="42600"/>
            </a:xfrm>
            <a:custGeom>
              <a:rect b="b" l="l" r="r" t="t"/>
              <a:pathLst>
                <a:path extrusionOk="0" h="1704" w="1704">
                  <a:moveTo>
                    <a:pt x="852" y="1"/>
                  </a:moveTo>
                  <a:cubicBezTo>
                    <a:pt x="396" y="1"/>
                    <a:pt x="1" y="366"/>
                    <a:pt x="1" y="852"/>
                  </a:cubicBezTo>
                  <a:cubicBezTo>
                    <a:pt x="1" y="1308"/>
                    <a:pt x="396" y="1703"/>
                    <a:pt x="852" y="1703"/>
                  </a:cubicBezTo>
                  <a:cubicBezTo>
                    <a:pt x="1338" y="1703"/>
                    <a:pt x="1703" y="1308"/>
                    <a:pt x="1703" y="852"/>
                  </a:cubicBezTo>
                  <a:cubicBezTo>
                    <a:pt x="1703" y="366"/>
                    <a:pt x="1338"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6"/>
            <p:cNvSpPr/>
            <p:nvPr/>
          </p:nvSpPr>
          <p:spPr>
            <a:xfrm>
              <a:off x="3906875" y="30201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6"/>
            <p:cNvSpPr/>
            <p:nvPr/>
          </p:nvSpPr>
          <p:spPr>
            <a:xfrm>
              <a:off x="3906875" y="28529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6"/>
            <p:cNvSpPr/>
            <p:nvPr/>
          </p:nvSpPr>
          <p:spPr>
            <a:xfrm>
              <a:off x="3906875" y="268575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6"/>
            <p:cNvSpPr/>
            <p:nvPr/>
          </p:nvSpPr>
          <p:spPr>
            <a:xfrm>
              <a:off x="3906875" y="251857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6"/>
            <p:cNvSpPr/>
            <p:nvPr/>
          </p:nvSpPr>
          <p:spPr>
            <a:xfrm>
              <a:off x="3906875" y="2351400"/>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6"/>
            <p:cNvSpPr/>
            <p:nvPr/>
          </p:nvSpPr>
          <p:spPr>
            <a:xfrm>
              <a:off x="3906875" y="2184225"/>
              <a:ext cx="42575" cy="42575"/>
            </a:xfrm>
            <a:custGeom>
              <a:rect b="b" l="l" r="r" t="t"/>
              <a:pathLst>
                <a:path extrusionOk="0" h="1703" w="1703">
                  <a:moveTo>
                    <a:pt x="852" y="0"/>
                  </a:moveTo>
                  <a:cubicBezTo>
                    <a:pt x="365" y="0"/>
                    <a:pt x="0" y="365"/>
                    <a:pt x="0" y="851"/>
                  </a:cubicBezTo>
                  <a:cubicBezTo>
                    <a:pt x="0" y="1307"/>
                    <a:pt x="365" y="1702"/>
                    <a:pt x="852" y="1702"/>
                  </a:cubicBezTo>
                  <a:cubicBezTo>
                    <a:pt x="1307" y="1702"/>
                    <a:pt x="1703" y="1307"/>
                    <a:pt x="1703" y="851"/>
                  </a:cubicBezTo>
                  <a:cubicBezTo>
                    <a:pt x="1703" y="365"/>
                    <a:pt x="1307" y="0"/>
                    <a:pt x="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6"/>
            <p:cNvSpPr/>
            <p:nvPr/>
          </p:nvSpPr>
          <p:spPr>
            <a:xfrm>
              <a:off x="3906875" y="2017025"/>
              <a:ext cx="42575" cy="42600"/>
            </a:xfrm>
            <a:custGeom>
              <a:rect b="b" l="l" r="r" t="t"/>
              <a:pathLst>
                <a:path extrusionOk="0" h="1704" w="1703">
                  <a:moveTo>
                    <a:pt x="852" y="1"/>
                  </a:moveTo>
                  <a:cubicBezTo>
                    <a:pt x="365" y="1"/>
                    <a:pt x="0" y="366"/>
                    <a:pt x="0" y="852"/>
                  </a:cubicBezTo>
                  <a:cubicBezTo>
                    <a:pt x="0" y="1308"/>
                    <a:pt x="365" y="1703"/>
                    <a:pt x="852" y="1703"/>
                  </a:cubicBezTo>
                  <a:cubicBezTo>
                    <a:pt x="1307" y="1703"/>
                    <a:pt x="1703" y="1308"/>
                    <a:pt x="1703" y="852"/>
                  </a:cubicBezTo>
                  <a:cubicBezTo>
                    <a:pt x="1703" y="366"/>
                    <a:pt x="1307" y="1"/>
                    <a:pt x="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6"/>
          <p:cNvSpPr txBox="1"/>
          <p:nvPr/>
        </p:nvSpPr>
        <p:spPr>
          <a:xfrm>
            <a:off x="1180200" y="142225"/>
            <a:ext cx="1137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803" name="Google Shape;803;p36"/>
          <p:cNvGrpSpPr/>
          <p:nvPr/>
        </p:nvGrpSpPr>
        <p:grpSpPr>
          <a:xfrm>
            <a:off x="4309450" y="294913"/>
            <a:ext cx="525100" cy="35725"/>
            <a:chOff x="5384875" y="659125"/>
            <a:chExt cx="525100" cy="35725"/>
          </a:xfrm>
        </p:grpSpPr>
        <p:sp>
          <p:nvSpPr>
            <p:cNvPr id="804" name="Google Shape;804;p3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1">
  <p:cSld name="CUSTOM_16_1">
    <p:spTree>
      <p:nvGrpSpPr>
        <p:cNvPr id="809" name="Shape 809"/>
        <p:cNvGrpSpPr/>
        <p:nvPr/>
      </p:nvGrpSpPr>
      <p:grpSpPr>
        <a:xfrm>
          <a:off x="0" y="0"/>
          <a:ext cx="0" cy="0"/>
          <a:chOff x="0" y="0"/>
          <a:chExt cx="0" cy="0"/>
        </a:xfrm>
      </p:grpSpPr>
      <p:sp>
        <p:nvSpPr>
          <p:cNvPr id="810" name="Google Shape;810;p37"/>
          <p:cNvSpPr txBox="1"/>
          <p:nvPr>
            <p:ph type="title"/>
          </p:nvPr>
        </p:nvSpPr>
        <p:spPr>
          <a:xfrm>
            <a:off x="620550" y="595675"/>
            <a:ext cx="7810200" cy="64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E06666"/>
              </a:buClr>
              <a:buSzPts val="3600"/>
              <a:buNone/>
              <a:defRPr>
                <a:solidFill>
                  <a:srgbClr val="E06666"/>
                </a:solidFill>
              </a:defRPr>
            </a:lvl1pPr>
            <a:lvl2pPr lvl="1" rtl="0" algn="ctr">
              <a:spcBef>
                <a:spcPts val="0"/>
              </a:spcBef>
              <a:spcAft>
                <a:spcPts val="0"/>
              </a:spcAft>
              <a:buClr>
                <a:srgbClr val="E06666"/>
              </a:buClr>
              <a:buSzPts val="3600"/>
              <a:buNone/>
              <a:defRPr>
                <a:solidFill>
                  <a:srgbClr val="E06666"/>
                </a:solidFill>
              </a:defRPr>
            </a:lvl2pPr>
            <a:lvl3pPr lvl="2" rtl="0" algn="ctr">
              <a:spcBef>
                <a:spcPts val="0"/>
              </a:spcBef>
              <a:spcAft>
                <a:spcPts val="0"/>
              </a:spcAft>
              <a:buClr>
                <a:srgbClr val="E06666"/>
              </a:buClr>
              <a:buSzPts val="3600"/>
              <a:buNone/>
              <a:defRPr>
                <a:solidFill>
                  <a:srgbClr val="E06666"/>
                </a:solidFill>
              </a:defRPr>
            </a:lvl3pPr>
            <a:lvl4pPr lvl="3" rtl="0" algn="ctr">
              <a:spcBef>
                <a:spcPts val="0"/>
              </a:spcBef>
              <a:spcAft>
                <a:spcPts val="0"/>
              </a:spcAft>
              <a:buClr>
                <a:srgbClr val="E06666"/>
              </a:buClr>
              <a:buSzPts val="3600"/>
              <a:buNone/>
              <a:defRPr>
                <a:solidFill>
                  <a:srgbClr val="E06666"/>
                </a:solidFill>
              </a:defRPr>
            </a:lvl4pPr>
            <a:lvl5pPr lvl="4" rtl="0" algn="ctr">
              <a:spcBef>
                <a:spcPts val="0"/>
              </a:spcBef>
              <a:spcAft>
                <a:spcPts val="0"/>
              </a:spcAft>
              <a:buClr>
                <a:srgbClr val="E06666"/>
              </a:buClr>
              <a:buSzPts val="3600"/>
              <a:buNone/>
              <a:defRPr>
                <a:solidFill>
                  <a:srgbClr val="E06666"/>
                </a:solidFill>
              </a:defRPr>
            </a:lvl5pPr>
            <a:lvl6pPr lvl="5" rtl="0" algn="ctr">
              <a:spcBef>
                <a:spcPts val="0"/>
              </a:spcBef>
              <a:spcAft>
                <a:spcPts val="0"/>
              </a:spcAft>
              <a:buClr>
                <a:srgbClr val="E06666"/>
              </a:buClr>
              <a:buSzPts val="3600"/>
              <a:buNone/>
              <a:defRPr>
                <a:solidFill>
                  <a:srgbClr val="E06666"/>
                </a:solidFill>
              </a:defRPr>
            </a:lvl6pPr>
            <a:lvl7pPr lvl="6" rtl="0" algn="ctr">
              <a:spcBef>
                <a:spcPts val="0"/>
              </a:spcBef>
              <a:spcAft>
                <a:spcPts val="0"/>
              </a:spcAft>
              <a:buClr>
                <a:srgbClr val="E06666"/>
              </a:buClr>
              <a:buSzPts val="3600"/>
              <a:buNone/>
              <a:defRPr>
                <a:solidFill>
                  <a:srgbClr val="E06666"/>
                </a:solidFill>
              </a:defRPr>
            </a:lvl7pPr>
            <a:lvl8pPr lvl="7" rtl="0" algn="ctr">
              <a:spcBef>
                <a:spcPts val="0"/>
              </a:spcBef>
              <a:spcAft>
                <a:spcPts val="0"/>
              </a:spcAft>
              <a:buClr>
                <a:srgbClr val="E06666"/>
              </a:buClr>
              <a:buSzPts val="3600"/>
              <a:buNone/>
              <a:defRPr>
                <a:solidFill>
                  <a:srgbClr val="E06666"/>
                </a:solidFill>
              </a:defRPr>
            </a:lvl8pPr>
            <a:lvl9pPr lvl="8" rtl="0" algn="ctr">
              <a:spcBef>
                <a:spcPts val="0"/>
              </a:spcBef>
              <a:spcAft>
                <a:spcPts val="0"/>
              </a:spcAft>
              <a:buClr>
                <a:srgbClr val="E06666"/>
              </a:buClr>
              <a:buSzPts val="3600"/>
              <a:buNone/>
              <a:defRPr>
                <a:solidFill>
                  <a:srgbClr val="E06666"/>
                </a:solidFill>
              </a:defRPr>
            </a:lvl9pPr>
          </a:lstStyle>
          <a:p/>
        </p:txBody>
      </p:sp>
      <p:cxnSp>
        <p:nvCxnSpPr>
          <p:cNvPr id="811" name="Google Shape;811;p37"/>
          <p:cNvCxnSpPr/>
          <p:nvPr/>
        </p:nvCxnSpPr>
        <p:spPr>
          <a:xfrm>
            <a:off x="713225" y="539500"/>
            <a:ext cx="7712100" cy="0"/>
          </a:xfrm>
          <a:prstGeom prst="straightConnector1">
            <a:avLst/>
          </a:prstGeom>
          <a:noFill/>
          <a:ln cap="flat" cmpd="sng" w="9525">
            <a:solidFill>
              <a:srgbClr val="E06666"/>
            </a:solidFill>
            <a:prstDash val="solid"/>
            <a:round/>
            <a:headEnd len="med" w="med" type="none"/>
            <a:tailEnd len="med" w="med" type="none"/>
          </a:ln>
        </p:spPr>
      </p:cxnSp>
      <p:grpSp>
        <p:nvGrpSpPr>
          <p:cNvPr id="812" name="Google Shape;812;p37"/>
          <p:cNvGrpSpPr/>
          <p:nvPr/>
        </p:nvGrpSpPr>
        <p:grpSpPr>
          <a:xfrm>
            <a:off x="4309450" y="294913"/>
            <a:ext cx="525100" cy="35725"/>
            <a:chOff x="5384875" y="659125"/>
            <a:chExt cx="525100" cy="35725"/>
          </a:xfrm>
        </p:grpSpPr>
        <p:sp>
          <p:nvSpPr>
            <p:cNvPr id="813" name="Google Shape;813;p3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3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18" name="Google Shape;818;p37"/>
          <p:cNvSpPr/>
          <p:nvPr/>
        </p:nvSpPr>
        <p:spPr>
          <a:xfrm>
            <a:off x="713225" y="229575"/>
            <a:ext cx="176400" cy="176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19" name="Google Shape;819;p3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flipH="1">
            <a:off x="8254363" y="224575"/>
            <a:ext cx="176400" cy="176400"/>
          </a:xfrm>
          <a:prstGeom prst="ellipse">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E06666"/>
              </a:buClr>
              <a:buSzPts val="1400"/>
              <a:buChar char="●"/>
              <a:defRPr sz="1400">
                <a:solidFill>
                  <a:srgbClr val="E06666"/>
                </a:solidFill>
              </a:defRPr>
            </a:lvl1pPr>
            <a:lvl2pPr lvl="1" rtl="0" algn="ctr">
              <a:lnSpc>
                <a:spcPct val="100000"/>
              </a:lnSpc>
              <a:spcBef>
                <a:spcPts val="0"/>
              </a:spcBef>
              <a:spcAft>
                <a:spcPts val="0"/>
              </a:spcAft>
              <a:buClr>
                <a:srgbClr val="E06666"/>
              </a:buClr>
              <a:buSzPts val="1400"/>
              <a:buChar char="○"/>
              <a:defRPr>
                <a:solidFill>
                  <a:srgbClr val="E06666"/>
                </a:solidFill>
              </a:defRPr>
            </a:lvl2pPr>
            <a:lvl3pPr lvl="2" rtl="0" algn="ctr">
              <a:lnSpc>
                <a:spcPct val="100000"/>
              </a:lnSpc>
              <a:spcBef>
                <a:spcPts val="0"/>
              </a:spcBef>
              <a:spcAft>
                <a:spcPts val="0"/>
              </a:spcAft>
              <a:buClr>
                <a:srgbClr val="E06666"/>
              </a:buClr>
              <a:buSzPts val="1400"/>
              <a:buChar char="■"/>
              <a:defRPr>
                <a:solidFill>
                  <a:srgbClr val="E06666"/>
                </a:solidFill>
              </a:defRPr>
            </a:lvl3pPr>
            <a:lvl4pPr lvl="3" rtl="0" algn="ctr">
              <a:lnSpc>
                <a:spcPct val="100000"/>
              </a:lnSpc>
              <a:spcBef>
                <a:spcPts val="0"/>
              </a:spcBef>
              <a:spcAft>
                <a:spcPts val="0"/>
              </a:spcAft>
              <a:buClr>
                <a:srgbClr val="E06666"/>
              </a:buClr>
              <a:buSzPts val="1400"/>
              <a:buChar char="●"/>
              <a:defRPr>
                <a:solidFill>
                  <a:srgbClr val="E06666"/>
                </a:solidFill>
              </a:defRPr>
            </a:lvl4pPr>
            <a:lvl5pPr lvl="4" rtl="0" algn="ctr">
              <a:lnSpc>
                <a:spcPct val="100000"/>
              </a:lnSpc>
              <a:spcBef>
                <a:spcPts val="0"/>
              </a:spcBef>
              <a:spcAft>
                <a:spcPts val="0"/>
              </a:spcAft>
              <a:buClr>
                <a:srgbClr val="E06666"/>
              </a:buClr>
              <a:buSzPts val="1400"/>
              <a:buChar char="○"/>
              <a:defRPr>
                <a:solidFill>
                  <a:srgbClr val="E06666"/>
                </a:solidFill>
              </a:defRPr>
            </a:lvl5pPr>
            <a:lvl6pPr lvl="5" rtl="0" algn="ctr">
              <a:lnSpc>
                <a:spcPct val="100000"/>
              </a:lnSpc>
              <a:spcBef>
                <a:spcPts val="0"/>
              </a:spcBef>
              <a:spcAft>
                <a:spcPts val="0"/>
              </a:spcAft>
              <a:buClr>
                <a:srgbClr val="E06666"/>
              </a:buClr>
              <a:buSzPts val="1400"/>
              <a:buChar char="■"/>
              <a:defRPr>
                <a:solidFill>
                  <a:srgbClr val="E06666"/>
                </a:solidFill>
              </a:defRPr>
            </a:lvl6pPr>
            <a:lvl7pPr lvl="6" rtl="0" algn="ctr">
              <a:lnSpc>
                <a:spcPct val="100000"/>
              </a:lnSpc>
              <a:spcBef>
                <a:spcPts val="0"/>
              </a:spcBef>
              <a:spcAft>
                <a:spcPts val="0"/>
              </a:spcAft>
              <a:buClr>
                <a:srgbClr val="E06666"/>
              </a:buClr>
              <a:buSzPts val="1400"/>
              <a:buChar char="●"/>
              <a:defRPr>
                <a:solidFill>
                  <a:srgbClr val="E06666"/>
                </a:solidFill>
              </a:defRPr>
            </a:lvl7pPr>
            <a:lvl8pPr lvl="7" rtl="0" algn="ctr">
              <a:lnSpc>
                <a:spcPct val="100000"/>
              </a:lnSpc>
              <a:spcBef>
                <a:spcPts val="0"/>
              </a:spcBef>
              <a:spcAft>
                <a:spcPts val="0"/>
              </a:spcAft>
              <a:buClr>
                <a:srgbClr val="E06666"/>
              </a:buClr>
              <a:buSzPts val="1400"/>
              <a:buChar char="○"/>
              <a:defRPr>
                <a:solidFill>
                  <a:srgbClr val="E06666"/>
                </a:solidFill>
              </a:defRPr>
            </a:lvl8pPr>
            <a:lvl9pPr lvl="8" rtl="0" algn="ctr">
              <a:lnSpc>
                <a:spcPct val="100000"/>
              </a:lnSpc>
              <a:spcBef>
                <a:spcPts val="0"/>
              </a:spcBef>
              <a:spcAft>
                <a:spcPts val="0"/>
              </a:spcAft>
              <a:buClr>
                <a:srgbClr val="E06666"/>
              </a:buClr>
              <a:buSzPts val="1400"/>
              <a:buChar char="■"/>
              <a:defRPr>
                <a:solidFill>
                  <a:srgbClr val="E06666"/>
                </a:solidFill>
              </a:defRPr>
            </a:lvl9pPr>
          </a:lstStyle>
          <a:p/>
        </p:txBody>
      </p:sp>
      <p:sp>
        <p:nvSpPr>
          <p:cNvPr id="822" name="Google Shape;822;p37"/>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rgbClr val="E06666"/>
              </a:buClr>
              <a:buSzPts val="1400"/>
              <a:buChar char="●"/>
              <a:defRPr sz="1400">
                <a:solidFill>
                  <a:srgbClr val="E06666"/>
                </a:solidFill>
              </a:defRPr>
            </a:lvl1pPr>
            <a:lvl2pPr lvl="1" rtl="0" algn="ctr">
              <a:lnSpc>
                <a:spcPct val="100000"/>
              </a:lnSpc>
              <a:spcBef>
                <a:spcPts val="0"/>
              </a:spcBef>
              <a:spcAft>
                <a:spcPts val="0"/>
              </a:spcAft>
              <a:buClr>
                <a:srgbClr val="E06666"/>
              </a:buClr>
              <a:buSzPts val="1400"/>
              <a:buChar char="○"/>
              <a:defRPr>
                <a:solidFill>
                  <a:srgbClr val="E06666"/>
                </a:solidFill>
              </a:defRPr>
            </a:lvl2pPr>
            <a:lvl3pPr lvl="2" rtl="0" algn="ctr">
              <a:lnSpc>
                <a:spcPct val="100000"/>
              </a:lnSpc>
              <a:spcBef>
                <a:spcPts val="0"/>
              </a:spcBef>
              <a:spcAft>
                <a:spcPts val="0"/>
              </a:spcAft>
              <a:buClr>
                <a:srgbClr val="E06666"/>
              </a:buClr>
              <a:buSzPts val="1400"/>
              <a:buChar char="■"/>
              <a:defRPr>
                <a:solidFill>
                  <a:srgbClr val="E06666"/>
                </a:solidFill>
              </a:defRPr>
            </a:lvl3pPr>
            <a:lvl4pPr lvl="3" rtl="0" algn="ctr">
              <a:lnSpc>
                <a:spcPct val="100000"/>
              </a:lnSpc>
              <a:spcBef>
                <a:spcPts val="0"/>
              </a:spcBef>
              <a:spcAft>
                <a:spcPts val="0"/>
              </a:spcAft>
              <a:buClr>
                <a:srgbClr val="E06666"/>
              </a:buClr>
              <a:buSzPts val="1400"/>
              <a:buChar char="●"/>
              <a:defRPr>
                <a:solidFill>
                  <a:srgbClr val="E06666"/>
                </a:solidFill>
              </a:defRPr>
            </a:lvl4pPr>
            <a:lvl5pPr lvl="4" rtl="0" algn="ctr">
              <a:lnSpc>
                <a:spcPct val="100000"/>
              </a:lnSpc>
              <a:spcBef>
                <a:spcPts val="0"/>
              </a:spcBef>
              <a:spcAft>
                <a:spcPts val="0"/>
              </a:spcAft>
              <a:buClr>
                <a:srgbClr val="E06666"/>
              </a:buClr>
              <a:buSzPts val="1400"/>
              <a:buChar char="○"/>
              <a:defRPr>
                <a:solidFill>
                  <a:srgbClr val="E06666"/>
                </a:solidFill>
              </a:defRPr>
            </a:lvl5pPr>
            <a:lvl6pPr lvl="5" rtl="0" algn="ctr">
              <a:lnSpc>
                <a:spcPct val="100000"/>
              </a:lnSpc>
              <a:spcBef>
                <a:spcPts val="0"/>
              </a:spcBef>
              <a:spcAft>
                <a:spcPts val="0"/>
              </a:spcAft>
              <a:buClr>
                <a:srgbClr val="E06666"/>
              </a:buClr>
              <a:buSzPts val="1400"/>
              <a:buChar char="■"/>
              <a:defRPr>
                <a:solidFill>
                  <a:srgbClr val="E06666"/>
                </a:solidFill>
              </a:defRPr>
            </a:lvl6pPr>
            <a:lvl7pPr lvl="6" rtl="0" algn="ctr">
              <a:lnSpc>
                <a:spcPct val="100000"/>
              </a:lnSpc>
              <a:spcBef>
                <a:spcPts val="0"/>
              </a:spcBef>
              <a:spcAft>
                <a:spcPts val="0"/>
              </a:spcAft>
              <a:buClr>
                <a:srgbClr val="E06666"/>
              </a:buClr>
              <a:buSzPts val="1400"/>
              <a:buChar char="●"/>
              <a:defRPr>
                <a:solidFill>
                  <a:srgbClr val="E06666"/>
                </a:solidFill>
              </a:defRPr>
            </a:lvl7pPr>
            <a:lvl8pPr lvl="7" rtl="0" algn="ctr">
              <a:lnSpc>
                <a:spcPct val="100000"/>
              </a:lnSpc>
              <a:spcBef>
                <a:spcPts val="0"/>
              </a:spcBef>
              <a:spcAft>
                <a:spcPts val="0"/>
              </a:spcAft>
              <a:buClr>
                <a:srgbClr val="E06666"/>
              </a:buClr>
              <a:buSzPts val="1400"/>
              <a:buChar char="○"/>
              <a:defRPr>
                <a:solidFill>
                  <a:srgbClr val="E06666"/>
                </a:solidFill>
              </a:defRPr>
            </a:lvl8pPr>
            <a:lvl9pPr lvl="8" rtl="0" algn="ctr">
              <a:lnSpc>
                <a:spcPct val="100000"/>
              </a:lnSpc>
              <a:spcBef>
                <a:spcPts val="0"/>
              </a:spcBef>
              <a:spcAft>
                <a:spcPts val="0"/>
              </a:spcAft>
              <a:buClr>
                <a:srgbClr val="E06666"/>
              </a:buClr>
              <a:buSzPts val="1400"/>
              <a:buChar char="■"/>
              <a:defRPr>
                <a:solidFill>
                  <a:srgbClr val="E06666"/>
                </a:solidFill>
              </a:defRPr>
            </a:lvl9pPr>
          </a:lstStyle>
          <a:p/>
        </p:txBody>
      </p:sp>
      <p:sp>
        <p:nvSpPr>
          <p:cNvPr id="823" name="Google Shape;823;p37"/>
          <p:cNvSpPr txBox="1"/>
          <p:nvPr/>
        </p:nvSpPr>
        <p:spPr>
          <a:xfrm>
            <a:off x="1180200" y="142225"/>
            <a:ext cx="13437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E06666"/>
                </a:solidFill>
                <a:latin typeface="Roboto"/>
                <a:ea typeface="Roboto"/>
                <a:cs typeface="Roboto"/>
                <a:sym typeface="Roboto"/>
              </a:rPr>
              <a:t>JavaScript</a:t>
            </a:r>
            <a:endParaRPr b="1" sz="1500">
              <a:solidFill>
                <a:srgbClr val="E06666"/>
              </a:solidFill>
              <a:latin typeface="Roboto"/>
              <a:ea typeface="Roboto"/>
              <a:cs typeface="Roboto"/>
              <a:sym typeface="Roboto"/>
            </a:endParaRPr>
          </a:p>
        </p:txBody>
      </p:sp>
      <p:grpSp>
        <p:nvGrpSpPr>
          <p:cNvPr id="824" name="Google Shape;824;p37"/>
          <p:cNvGrpSpPr/>
          <p:nvPr/>
        </p:nvGrpSpPr>
        <p:grpSpPr>
          <a:xfrm>
            <a:off x="4309450" y="294913"/>
            <a:ext cx="525100" cy="35725"/>
            <a:chOff x="5384875" y="659125"/>
            <a:chExt cx="525100" cy="35725"/>
          </a:xfrm>
        </p:grpSpPr>
        <p:sp>
          <p:nvSpPr>
            <p:cNvPr id="825" name="Google Shape;825;p3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37"/>
          <p:cNvSpPr txBox="1"/>
          <p:nvPr/>
        </p:nvSpPr>
        <p:spPr>
          <a:xfrm>
            <a:off x="5885025" y="94575"/>
            <a:ext cx="218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1 1">
  <p:cSld name="CUSTOM_16_1_1">
    <p:spTree>
      <p:nvGrpSpPr>
        <p:cNvPr id="830" name="Shape 830"/>
        <p:cNvGrpSpPr/>
        <p:nvPr/>
      </p:nvGrpSpPr>
      <p:grpSpPr>
        <a:xfrm>
          <a:off x="0" y="0"/>
          <a:ext cx="0" cy="0"/>
          <a:chOff x="0" y="0"/>
          <a:chExt cx="0" cy="0"/>
        </a:xfrm>
      </p:grpSpPr>
      <p:sp>
        <p:nvSpPr>
          <p:cNvPr id="831" name="Google Shape;831;p38"/>
          <p:cNvSpPr txBox="1"/>
          <p:nvPr>
            <p:ph type="title"/>
          </p:nvPr>
        </p:nvSpPr>
        <p:spPr>
          <a:xfrm>
            <a:off x="620550" y="595675"/>
            <a:ext cx="7810200" cy="647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rgbClr val="C27BA0"/>
              </a:buClr>
              <a:buSzPts val="3600"/>
              <a:buNone/>
              <a:defRPr>
                <a:solidFill>
                  <a:srgbClr val="C27BA0"/>
                </a:solidFill>
              </a:defRPr>
            </a:lvl1pPr>
            <a:lvl2pPr lvl="1" rtl="0" algn="ctr">
              <a:spcBef>
                <a:spcPts val="0"/>
              </a:spcBef>
              <a:spcAft>
                <a:spcPts val="0"/>
              </a:spcAft>
              <a:buClr>
                <a:srgbClr val="C27BA0"/>
              </a:buClr>
              <a:buSzPts val="3600"/>
              <a:buNone/>
              <a:defRPr>
                <a:solidFill>
                  <a:srgbClr val="C27BA0"/>
                </a:solidFill>
              </a:defRPr>
            </a:lvl2pPr>
            <a:lvl3pPr lvl="2" rtl="0" algn="ctr">
              <a:spcBef>
                <a:spcPts val="0"/>
              </a:spcBef>
              <a:spcAft>
                <a:spcPts val="0"/>
              </a:spcAft>
              <a:buClr>
                <a:srgbClr val="C27BA0"/>
              </a:buClr>
              <a:buSzPts val="3600"/>
              <a:buNone/>
              <a:defRPr>
                <a:solidFill>
                  <a:srgbClr val="C27BA0"/>
                </a:solidFill>
              </a:defRPr>
            </a:lvl3pPr>
            <a:lvl4pPr lvl="3" rtl="0" algn="ctr">
              <a:spcBef>
                <a:spcPts val="0"/>
              </a:spcBef>
              <a:spcAft>
                <a:spcPts val="0"/>
              </a:spcAft>
              <a:buClr>
                <a:srgbClr val="C27BA0"/>
              </a:buClr>
              <a:buSzPts val="3600"/>
              <a:buNone/>
              <a:defRPr>
                <a:solidFill>
                  <a:srgbClr val="C27BA0"/>
                </a:solidFill>
              </a:defRPr>
            </a:lvl4pPr>
            <a:lvl5pPr lvl="4" rtl="0" algn="ctr">
              <a:spcBef>
                <a:spcPts val="0"/>
              </a:spcBef>
              <a:spcAft>
                <a:spcPts val="0"/>
              </a:spcAft>
              <a:buClr>
                <a:srgbClr val="C27BA0"/>
              </a:buClr>
              <a:buSzPts val="3600"/>
              <a:buNone/>
              <a:defRPr>
                <a:solidFill>
                  <a:srgbClr val="C27BA0"/>
                </a:solidFill>
              </a:defRPr>
            </a:lvl5pPr>
            <a:lvl6pPr lvl="5" rtl="0" algn="ctr">
              <a:spcBef>
                <a:spcPts val="0"/>
              </a:spcBef>
              <a:spcAft>
                <a:spcPts val="0"/>
              </a:spcAft>
              <a:buClr>
                <a:srgbClr val="C27BA0"/>
              </a:buClr>
              <a:buSzPts val="3600"/>
              <a:buNone/>
              <a:defRPr>
                <a:solidFill>
                  <a:srgbClr val="C27BA0"/>
                </a:solidFill>
              </a:defRPr>
            </a:lvl6pPr>
            <a:lvl7pPr lvl="6" rtl="0" algn="ctr">
              <a:spcBef>
                <a:spcPts val="0"/>
              </a:spcBef>
              <a:spcAft>
                <a:spcPts val="0"/>
              </a:spcAft>
              <a:buClr>
                <a:srgbClr val="C27BA0"/>
              </a:buClr>
              <a:buSzPts val="3600"/>
              <a:buNone/>
              <a:defRPr>
                <a:solidFill>
                  <a:srgbClr val="C27BA0"/>
                </a:solidFill>
              </a:defRPr>
            </a:lvl7pPr>
            <a:lvl8pPr lvl="7" rtl="0" algn="ctr">
              <a:spcBef>
                <a:spcPts val="0"/>
              </a:spcBef>
              <a:spcAft>
                <a:spcPts val="0"/>
              </a:spcAft>
              <a:buClr>
                <a:srgbClr val="C27BA0"/>
              </a:buClr>
              <a:buSzPts val="3600"/>
              <a:buNone/>
              <a:defRPr>
                <a:solidFill>
                  <a:srgbClr val="C27BA0"/>
                </a:solidFill>
              </a:defRPr>
            </a:lvl8pPr>
            <a:lvl9pPr lvl="8" rtl="0" algn="ctr">
              <a:spcBef>
                <a:spcPts val="0"/>
              </a:spcBef>
              <a:spcAft>
                <a:spcPts val="0"/>
              </a:spcAft>
              <a:buClr>
                <a:srgbClr val="C27BA0"/>
              </a:buClr>
              <a:buSzPts val="3600"/>
              <a:buNone/>
              <a:defRPr>
                <a:solidFill>
                  <a:srgbClr val="C27BA0"/>
                </a:solidFill>
              </a:defRPr>
            </a:lvl9pPr>
          </a:lstStyle>
          <a:p/>
        </p:txBody>
      </p:sp>
      <p:cxnSp>
        <p:nvCxnSpPr>
          <p:cNvPr id="832" name="Google Shape;832;p38"/>
          <p:cNvCxnSpPr/>
          <p:nvPr/>
        </p:nvCxnSpPr>
        <p:spPr>
          <a:xfrm>
            <a:off x="713225" y="539500"/>
            <a:ext cx="7712100" cy="0"/>
          </a:xfrm>
          <a:prstGeom prst="straightConnector1">
            <a:avLst/>
          </a:prstGeom>
          <a:noFill/>
          <a:ln cap="flat" cmpd="sng" w="9525">
            <a:solidFill>
              <a:srgbClr val="C27BA0"/>
            </a:solidFill>
            <a:prstDash val="solid"/>
            <a:round/>
            <a:headEnd len="med" w="med" type="none"/>
            <a:tailEnd len="med" w="med" type="none"/>
          </a:ln>
        </p:spPr>
      </p:cxnSp>
      <p:grpSp>
        <p:nvGrpSpPr>
          <p:cNvPr id="833" name="Google Shape;833;p38"/>
          <p:cNvGrpSpPr/>
          <p:nvPr/>
        </p:nvGrpSpPr>
        <p:grpSpPr>
          <a:xfrm>
            <a:off x="4309450" y="294913"/>
            <a:ext cx="525100" cy="35725"/>
            <a:chOff x="5384875" y="659125"/>
            <a:chExt cx="525100" cy="35725"/>
          </a:xfrm>
        </p:grpSpPr>
        <p:sp>
          <p:nvSpPr>
            <p:cNvPr id="834" name="Google Shape;834;p3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39" name="Google Shape;839;p38"/>
          <p:cNvSpPr/>
          <p:nvPr/>
        </p:nvSpPr>
        <p:spPr>
          <a:xfrm>
            <a:off x="713225" y="229575"/>
            <a:ext cx="176400" cy="176400"/>
          </a:xfrm>
          <a:prstGeom prst="ellipse">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06666"/>
              </a:solidFill>
            </a:endParaRPr>
          </a:p>
        </p:txBody>
      </p:sp>
      <p:sp>
        <p:nvSpPr>
          <p:cNvPr id="840" name="Google Shape;840;p3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p:cNvSpPr/>
          <p:nvPr/>
        </p:nvSpPr>
        <p:spPr>
          <a:xfrm flipH="1">
            <a:off x="8254363" y="224575"/>
            <a:ext cx="176400" cy="176400"/>
          </a:xfrm>
          <a:prstGeom prst="ellipse">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txBox="1"/>
          <p:nvPr>
            <p:ph idx="1" type="subTitle"/>
          </p:nvPr>
        </p:nvSpPr>
        <p:spPr>
          <a:xfrm>
            <a:off x="620550" y="1351650"/>
            <a:ext cx="3781200" cy="32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C27BA0"/>
              </a:buClr>
              <a:buSzPts val="1400"/>
              <a:buChar char="●"/>
              <a:defRPr sz="1400">
                <a:solidFill>
                  <a:srgbClr val="C27BA0"/>
                </a:solidFill>
              </a:defRPr>
            </a:lvl1pPr>
            <a:lvl2pPr lvl="1" rtl="0" algn="ctr">
              <a:lnSpc>
                <a:spcPct val="100000"/>
              </a:lnSpc>
              <a:spcBef>
                <a:spcPts val="0"/>
              </a:spcBef>
              <a:spcAft>
                <a:spcPts val="0"/>
              </a:spcAft>
              <a:buClr>
                <a:srgbClr val="C27BA0"/>
              </a:buClr>
              <a:buSzPts val="1400"/>
              <a:buChar char="○"/>
              <a:defRPr>
                <a:solidFill>
                  <a:srgbClr val="C27BA0"/>
                </a:solidFill>
              </a:defRPr>
            </a:lvl2pPr>
            <a:lvl3pPr lvl="2" rtl="0" algn="ctr">
              <a:lnSpc>
                <a:spcPct val="100000"/>
              </a:lnSpc>
              <a:spcBef>
                <a:spcPts val="0"/>
              </a:spcBef>
              <a:spcAft>
                <a:spcPts val="0"/>
              </a:spcAft>
              <a:buClr>
                <a:srgbClr val="C27BA0"/>
              </a:buClr>
              <a:buSzPts val="1400"/>
              <a:buChar char="■"/>
              <a:defRPr>
                <a:solidFill>
                  <a:srgbClr val="C27BA0"/>
                </a:solidFill>
              </a:defRPr>
            </a:lvl3pPr>
            <a:lvl4pPr lvl="3" rtl="0" algn="ctr">
              <a:lnSpc>
                <a:spcPct val="100000"/>
              </a:lnSpc>
              <a:spcBef>
                <a:spcPts val="0"/>
              </a:spcBef>
              <a:spcAft>
                <a:spcPts val="0"/>
              </a:spcAft>
              <a:buClr>
                <a:srgbClr val="C27BA0"/>
              </a:buClr>
              <a:buSzPts val="1400"/>
              <a:buChar char="●"/>
              <a:defRPr>
                <a:solidFill>
                  <a:srgbClr val="C27BA0"/>
                </a:solidFill>
              </a:defRPr>
            </a:lvl4pPr>
            <a:lvl5pPr lvl="4" rtl="0" algn="ctr">
              <a:lnSpc>
                <a:spcPct val="100000"/>
              </a:lnSpc>
              <a:spcBef>
                <a:spcPts val="0"/>
              </a:spcBef>
              <a:spcAft>
                <a:spcPts val="0"/>
              </a:spcAft>
              <a:buClr>
                <a:srgbClr val="C27BA0"/>
              </a:buClr>
              <a:buSzPts val="1400"/>
              <a:buChar char="○"/>
              <a:defRPr>
                <a:solidFill>
                  <a:srgbClr val="C27BA0"/>
                </a:solidFill>
              </a:defRPr>
            </a:lvl5pPr>
            <a:lvl6pPr lvl="5" rtl="0" algn="ctr">
              <a:lnSpc>
                <a:spcPct val="100000"/>
              </a:lnSpc>
              <a:spcBef>
                <a:spcPts val="0"/>
              </a:spcBef>
              <a:spcAft>
                <a:spcPts val="0"/>
              </a:spcAft>
              <a:buClr>
                <a:srgbClr val="C27BA0"/>
              </a:buClr>
              <a:buSzPts val="1400"/>
              <a:buChar char="■"/>
              <a:defRPr>
                <a:solidFill>
                  <a:srgbClr val="C27BA0"/>
                </a:solidFill>
              </a:defRPr>
            </a:lvl6pPr>
            <a:lvl7pPr lvl="6" rtl="0" algn="ctr">
              <a:lnSpc>
                <a:spcPct val="100000"/>
              </a:lnSpc>
              <a:spcBef>
                <a:spcPts val="0"/>
              </a:spcBef>
              <a:spcAft>
                <a:spcPts val="0"/>
              </a:spcAft>
              <a:buClr>
                <a:srgbClr val="C27BA0"/>
              </a:buClr>
              <a:buSzPts val="1400"/>
              <a:buChar char="●"/>
              <a:defRPr>
                <a:solidFill>
                  <a:srgbClr val="C27BA0"/>
                </a:solidFill>
              </a:defRPr>
            </a:lvl7pPr>
            <a:lvl8pPr lvl="7" rtl="0" algn="ctr">
              <a:lnSpc>
                <a:spcPct val="100000"/>
              </a:lnSpc>
              <a:spcBef>
                <a:spcPts val="0"/>
              </a:spcBef>
              <a:spcAft>
                <a:spcPts val="0"/>
              </a:spcAft>
              <a:buClr>
                <a:srgbClr val="C27BA0"/>
              </a:buClr>
              <a:buSzPts val="1400"/>
              <a:buChar char="○"/>
              <a:defRPr>
                <a:solidFill>
                  <a:srgbClr val="C27BA0"/>
                </a:solidFill>
              </a:defRPr>
            </a:lvl8pPr>
            <a:lvl9pPr lvl="8" rtl="0" algn="ctr">
              <a:lnSpc>
                <a:spcPct val="100000"/>
              </a:lnSpc>
              <a:spcBef>
                <a:spcPts val="0"/>
              </a:spcBef>
              <a:spcAft>
                <a:spcPts val="0"/>
              </a:spcAft>
              <a:buClr>
                <a:srgbClr val="C27BA0"/>
              </a:buClr>
              <a:buSzPts val="1400"/>
              <a:buChar char="■"/>
              <a:defRPr>
                <a:solidFill>
                  <a:srgbClr val="C27BA0"/>
                </a:solidFill>
              </a:defRPr>
            </a:lvl9pPr>
          </a:lstStyle>
          <a:p/>
        </p:txBody>
      </p:sp>
      <p:sp>
        <p:nvSpPr>
          <p:cNvPr id="843" name="Google Shape;843;p38"/>
          <p:cNvSpPr txBox="1"/>
          <p:nvPr>
            <p:ph idx="2" type="subTitle"/>
          </p:nvPr>
        </p:nvSpPr>
        <p:spPr>
          <a:xfrm>
            <a:off x="4649575" y="1351650"/>
            <a:ext cx="3781200" cy="32172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rgbClr val="C27BA0"/>
              </a:buClr>
              <a:buSzPts val="1400"/>
              <a:buChar char="●"/>
              <a:defRPr sz="1400">
                <a:solidFill>
                  <a:srgbClr val="C27BA0"/>
                </a:solidFill>
              </a:defRPr>
            </a:lvl1pPr>
            <a:lvl2pPr lvl="1" rtl="0" algn="ctr">
              <a:lnSpc>
                <a:spcPct val="100000"/>
              </a:lnSpc>
              <a:spcBef>
                <a:spcPts val="0"/>
              </a:spcBef>
              <a:spcAft>
                <a:spcPts val="0"/>
              </a:spcAft>
              <a:buClr>
                <a:srgbClr val="C27BA0"/>
              </a:buClr>
              <a:buSzPts val="1400"/>
              <a:buChar char="○"/>
              <a:defRPr>
                <a:solidFill>
                  <a:srgbClr val="C27BA0"/>
                </a:solidFill>
              </a:defRPr>
            </a:lvl2pPr>
            <a:lvl3pPr lvl="2" rtl="0" algn="ctr">
              <a:lnSpc>
                <a:spcPct val="100000"/>
              </a:lnSpc>
              <a:spcBef>
                <a:spcPts val="0"/>
              </a:spcBef>
              <a:spcAft>
                <a:spcPts val="0"/>
              </a:spcAft>
              <a:buClr>
                <a:srgbClr val="C27BA0"/>
              </a:buClr>
              <a:buSzPts val="1400"/>
              <a:buChar char="■"/>
              <a:defRPr>
                <a:solidFill>
                  <a:srgbClr val="C27BA0"/>
                </a:solidFill>
              </a:defRPr>
            </a:lvl3pPr>
            <a:lvl4pPr lvl="3" rtl="0" algn="ctr">
              <a:lnSpc>
                <a:spcPct val="100000"/>
              </a:lnSpc>
              <a:spcBef>
                <a:spcPts val="0"/>
              </a:spcBef>
              <a:spcAft>
                <a:spcPts val="0"/>
              </a:spcAft>
              <a:buClr>
                <a:srgbClr val="C27BA0"/>
              </a:buClr>
              <a:buSzPts val="1400"/>
              <a:buChar char="●"/>
              <a:defRPr>
                <a:solidFill>
                  <a:srgbClr val="C27BA0"/>
                </a:solidFill>
              </a:defRPr>
            </a:lvl4pPr>
            <a:lvl5pPr lvl="4" rtl="0" algn="ctr">
              <a:lnSpc>
                <a:spcPct val="100000"/>
              </a:lnSpc>
              <a:spcBef>
                <a:spcPts val="0"/>
              </a:spcBef>
              <a:spcAft>
                <a:spcPts val="0"/>
              </a:spcAft>
              <a:buClr>
                <a:srgbClr val="C27BA0"/>
              </a:buClr>
              <a:buSzPts val="1400"/>
              <a:buChar char="○"/>
              <a:defRPr>
                <a:solidFill>
                  <a:srgbClr val="C27BA0"/>
                </a:solidFill>
              </a:defRPr>
            </a:lvl5pPr>
            <a:lvl6pPr lvl="5" rtl="0" algn="ctr">
              <a:lnSpc>
                <a:spcPct val="100000"/>
              </a:lnSpc>
              <a:spcBef>
                <a:spcPts val="0"/>
              </a:spcBef>
              <a:spcAft>
                <a:spcPts val="0"/>
              </a:spcAft>
              <a:buClr>
                <a:srgbClr val="C27BA0"/>
              </a:buClr>
              <a:buSzPts val="1400"/>
              <a:buChar char="■"/>
              <a:defRPr>
                <a:solidFill>
                  <a:srgbClr val="C27BA0"/>
                </a:solidFill>
              </a:defRPr>
            </a:lvl6pPr>
            <a:lvl7pPr lvl="6" rtl="0" algn="ctr">
              <a:lnSpc>
                <a:spcPct val="100000"/>
              </a:lnSpc>
              <a:spcBef>
                <a:spcPts val="0"/>
              </a:spcBef>
              <a:spcAft>
                <a:spcPts val="0"/>
              </a:spcAft>
              <a:buClr>
                <a:srgbClr val="C27BA0"/>
              </a:buClr>
              <a:buSzPts val="1400"/>
              <a:buChar char="●"/>
              <a:defRPr>
                <a:solidFill>
                  <a:srgbClr val="C27BA0"/>
                </a:solidFill>
              </a:defRPr>
            </a:lvl7pPr>
            <a:lvl8pPr lvl="7" rtl="0" algn="ctr">
              <a:lnSpc>
                <a:spcPct val="100000"/>
              </a:lnSpc>
              <a:spcBef>
                <a:spcPts val="0"/>
              </a:spcBef>
              <a:spcAft>
                <a:spcPts val="0"/>
              </a:spcAft>
              <a:buClr>
                <a:srgbClr val="C27BA0"/>
              </a:buClr>
              <a:buSzPts val="1400"/>
              <a:buChar char="○"/>
              <a:defRPr>
                <a:solidFill>
                  <a:srgbClr val="C27BA0"/>
                </a:solidFill>
              </a:defRPr>
            </a:lvl8pPr>
            <a:lvl9pPr lvl="8" rtl="0" algn="ctr">
              <a:lnSpc>
                <a:spcPct val="100000"/>
              </a:lnSpc>
              <a:spcBef>
                <a:spcPts val="0"/>
              </a:spcBef>
              <a:spcAft>
                <a:spcPts val="0"/>
              </a:spcAft>
              <a:buClr>
                <a:srgbClr val="C27BA0"/>
              </a:buClr>
              <a:buSzPts val="1400"/>
              <a:buChar char="■"/>
              <a:defRPr>
                <a:solidFill>
                  <a:srgbClr val="C27BA0"/>
                </a:solidFill>
              </a:defRPr>
            </a:lvl9pPr>
          </a:lstStyle>
          <a:p/>
        </p:txBody>
      </p:sp>
      <p:sp>
        <p:nvSpPr>
          <p:cNvPr id="844" name="Google Shape;844;p38"/>
          <p:cNvSpPr txBox="1"/>
          <p:nvPr/>
        </p:nvSpPr>
        <p:spPr>
          <a:xfrm>
            <a:off x="1180200" y="142225"/>
            <a:ext cx="1263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C27BA0"/>
                </a:solidFill>
                <a:latin typeface="Roboto"/>
                <a:ea typeface="Roboto"/>
                <a:cs typeface="Roboto"/>
                <a:sym typeface="Roboto"/>
              </a:rPr>
              <a:t>JavaScript</a:t>
            </a:r>
            <a:endParaRPr b="1" sz="1500">
              <a:solidFill>
                <a:srgbClr val="C27BA0"/>
              </a:solidFill>
              <a:latin typeface="Roboto"/>
              <a:ea typeface="Roboto"/>
              <a:cs typeface="Roboto"/>
              <a:sym typeface="Roboto"/>
            </a:endParaRPr>
          </a:p>
        </p:txBody>
      </p:sp>
      <p:grpSp>
        <p:nvGrpSpPr>
          <p:cNvPr id="845" name="Google Shape;845;p38"/>
          <p:cNvGrpSpPr/>
          <p:nvPr/>
        </p:nvGrpSpPr>
        <p:grpSpPr>
          <a:xfrm>
            <a:off x="4309450" y="294913"/>
            <a:ext cx="525100" cy="35725"/>
            <a:chOff x="5384875" y="659125"/>
            <a:chExt cx="525100" cy="35725"/>
          </a:xfrm>
        </p:grpSpPr>
        <p:sp>
          <p:nvSpPr>
            <p:cNvPr id="846" name="Google Shape;846;p3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38"/>
          <p:cNvSpPr txBox="1"/>
          <p:nvPr/>
        </p:nvSpPr>
        <p:spPr>
          <a:xfrm>
            <a:off x="5885025" y="94575"/>
            <a:ext cx="2184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851" name="Shape 851"/>
        <p:cNvGrpSpPr/>
        <p:nvPr/>
      </p:nvGrpSpPr>
      <p:grpSpPr>
        <a:xfrm>
          <a:off x="0" y="0"/>
          <a:ext cx="0" cy="0"/>
          <a:chOff x="0" y="0"/>
          <a:chExt cx="0" cy="0"/>
        </a:xfrm>
      </p:grpSpPr>
      <p:pic>
        <p:nvPicPr>
          <p:cNvPr id="852" name="Google Shape;852;p3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53" name="Google Shape;853;p39"/>
          <p:cNvGrpSpPr/>
          <p:nvPr/>
        </p:nvGrpSpPr>
        <p:grpSpPr>
          <a:xfrm>
            <a:off x="931900" y="379200"/>
            <a:ext cx="7939200" cy="4385100"/>
            <a:chOff x="931900" y="379200"/>
            <a:chExt cx="7939200" cy="4385100"/>
          </a:xfrm>
        </p:grpSpPr>
        <p:sp>
          <p:nvSpPr>
            <p:cNvPr id="854" name="Google Shape;854;p3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39"/>
          <p:cNvSpPr txBox="1"/>
          <p:nvPr>
            <p:ph type="title"/>
          </p:nvPr>
        </p:nvSpPr>
        <p:spPr>
          <a:xfrm>
            <a:off x="1114050" y="393425"/>
            <a:ext cx="691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58" name="Google Shape;858;p39"/>
          <p:cNvSpPr txBox="1"/>
          <p:nvPr>
            <p:ph idx="1" type="subTitle"/>
          </p:nvPr>
        </p:nvSpPr>
        <p:spPr>
          <a:xfrm>
            <a:off x="1816375" y="1591475"/>
            <a:ext cx="6154200" cy="26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59" name="Google Shape;859;p3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0" name="Google Shape;860;p3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1" name="Google Shape;861;p3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2" name="Google Shape;862;p3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3" name="Google Shape;863;p3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64" name="Google Shape;864;p3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65" name="Google Shape;865;p3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66" name="Google Shape;866;p3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2">
    <p:spTree>
      <p:nvGrpSpPr>
        <p:cNvPr id="867" name="Shape 867"/>
        <p:cNvGrpSpPr/>
        <p:nvPr/>
      </p:nvGrpSpPr>
      <p:grpSpPr>
        <a:xfrm>
          <a:off x="0" y="0"/>
          <a:ext cx="0" cy="0"/>
          <a:chOff x="0" y="0"/>
          <a:chExt cx="0" cy="0"/>
        </a:xfrm>
      </p:grpSpPr>
      <p:pic>
        <p:nvPicPr>
          <p:cNvPr id="868" name="Google Shape;868;p4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69" name="Google Shape;869;p40"/>
          <p:cNvGrpSpPr/>
          <p:nvPr/>
        </p:nvGrpSpPr>
        <p:grpSpPr>
          <a:xfrm>
            <a:off x="931900" y="379200"/>
            <a:ext cx="7939200" cy="4385100"/>
            <a:chOff x="931900" y="379200"/>
            <a:chExt cx="7939200" cy="4385100"/>
          </a:xfrm>
        </p:grpSpPr>
        <p:sp>
          <p:nvSpPr>
            <p:cNvPr id="870" name="Google Shape;870;p4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40"/>
          <p:cNvSpPr txBox="1"/>
          <p:nvPr>
            <p:ph type="title"/>
          </p:nvPr>
        </p:nvSpPr>
        <p:spPr>
          <a:xfrm>
            <a:off x="1114050" y="393425"/>
            <a:ext cx="691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74" name="Google Shape;874;p40"/>
          <p:cNvSpPr txBox="1"/>
          <p:nvPr>
            <p:ph idx="1" type="subTitle"/>
          </p:nvPr>
        </p:nvSpPr>
        <p:spPr>
          <a:xfrm>
            <a:off x="1816375" y="1591475"/>
            <a:ext cx="6154200" cy="26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75" name="Google Shape;875;p4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76" name="Google Shape;876;p4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77" name="Google Shape;877;p4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78" name="Google Shape;878;p4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79" name="Google Shape;879;p4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880" name="Google Shape;880;p4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81" name="Google Shape;881;p4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82" name="Google Shape;882;p4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bg>
      <p:bgPr>
        <a:solidFill>
          <a:schemeClr val="lt1"/>
        </a:solidFill>
      </p:bgPr>
    </p:bg>
    <p:spTree>
      <p:nvGrpSpPr>
        <p:cNvPr id="76" name="Shape 76"/>
        <p:cNvGrpSpPr/>
        <p:nvPr/>
      </p:nvGrpSpPr>
      <p:grpSpPr>
        <a:xfrm>
          <a:off x="0" y="0"/>
          <a:ext cx="0" cy="0"/>
          <a:chOff x="0" y="0"/>
          <a:chExt cx="0" cy="0"/>
        </a:xfrm>
      </p:grpSpPr>
      <p:sp>
        <p:nvSpPr>
          <p:cNvPr id="77" name="Google Shape;77;p5"/>
          <p:cNvSpPr txBox="1"/>
          <p:nvPr>
            <p:ph idx="1" type="subTitle"/>
          </p:nvPr>
        </p:nvSpPr>
        <p:spPr>
          <a:xfrm>
            <a:off x="718650" y="1432475"/>
            <a:ext cx="7712100" cy="3229800"/>
          </a:xfrm>
          <a:prstGeom prst="rect">
            <a:avLst/>
          </a:prstGeom>
        </p:spPr>
        <p:txBody>
          <a:bodyPr anchorCtr="0" anchor="t" bIns="182875" lIns="274300" spcFirstLastPara="1" rIns="274300" wrap="square" tIns="182875">
            <a:noAutofit/>
          </a:bodyPr>
          <a:lstStyle>
            <a:lvl1pPr lvl="0" rtl="0">
              <a:lnSpc>
                <a:spcPct val="100000"/>
              </a:lnSpc>
              <a:spcBef>
                <a:spcPts val="0"/>
              </a:spcBef>
              <a:spcAft>
                <a:spcPts val="0"/>
              </a:spcAft>
              <a:buClr>
                <a:schemeClr val="dk1"/>
              </a:buClr>
              <a:buSzPts val="1400"/>
              <a:buAutoNum type="arabicPeriod"/>
              <a:defRPr sz="1200">
                <a:solidFill>
                  <a:schemeClr val="dk1"/>
                </a:solidFill>
              </a:defRPr>
            </a:lvl1pPr>
            <a:lvl2pPr lvl="1" rtl="0" algn="ctr">
              <a:lnSpc>
                <a:spcPct val="100000"/>
              </a:lnSpc>
              <a:spcBef>
                <a:spcPts val="0"/>
              </a:spcBef>
              <a:spcAft>
                <a:spcPts val="0"/>
              </a:spcAft>
              <a:buClr>
                <a:schemeClr val="dk1"/>
              </a:buClr>
              <a:buSzPts val="1400"/>
              <a:buAutoNum type="alphaLcPeriod"/>
              <a:defRPr>
                <a:solidFill>
                  <a:schemeClr val="dk1"/>
                </a:solidFill>
              </a:defRPr>
            </a:lvl2pPr>
            <a:lvl3pPr lvl="2" rtl="0" algn="ctr">
              <a:lnSpc>
                <a:spcPct val="100000"/>
              </a:lnSpc>
              <a:spcBef>
                <a:spcPts val="0"/>
              </a:spcBef>
              <a:spcAft>
                <a:spcPts val="0"/>
              </a:spcAft>
              <a:buClr>
                <a:schemeClr val="dk1"/>
              </a:buClr>
              <a:buSzPts val="1400"/>
              <a:buAutoNum type="romanLcPeriod"/>
              <a:defRPr>
                <a:solidFill>
                  <a:schemeClr val="dk1"/>
                </a:solidFill>
              </a:defRPr>
            </a:lvl3pPr>
            <a:lvl4pPr lvl="3" rtl="0" algn="ctr">
              <a:lnSpc>
                <a:spcPct val="100000"/>
              </a:lnSpc>
              <a:spcBef>
                <a:spcPts val="0"/>
              </a:spcBef>
              <a:spcAft>
                <a:spcPts val="0"/>
              </a:spcAft>
              <a:buClr>
                <a:schemeClr val="dk1"/>
              </a:buClr>
              <a:buSzPts val="1400"/>
              <a:buAutoNum type="arabicPeriod"/>
              <a:defRPr>
                <a:solidFill>
                  <a:schemeClr val="dk1"/>
                </a:solidFill>
              </a:defRPr>
            </a:lvl4pPr>
            <a:lvl5pPr lvl="4" rtl="0" algn="ctr">
              <a:lnSpc>
                <a:spcPct val="100000"/>
              </a:lnSpc>
              <a:spcBef>
                <a:spcPts val="0"/>
              </a:spcBef>
              <a:spcAft>
                <a:spcPts val="0"/>
              </a:spcAft>
              <a:buClr>
                <a:schemeClr val="dk1"/>
              </a:buClr>
              <a:buSzPts val="1400"/>
              <a:buAutoNum type="alphaLcPeriod"/>
              <a:defRPr>
                <a:solidFill>
                  <a:schemeClr val="dk1"/>
                </a:solidFill>
              </a:defRPr>
            </a:lvl5pPr>
            <a:lvl6pPr lvl="5" rtl="0" algn="ctr">
              <a:lnSpc>
                <a:spcPct val="100000"/>
              </a:lnSpc>
              <a:spcBef>
                <a:spcPts val="0"/>
              </a:spcBef>
              <a:spcAft>
                <a:spcPts val="0"/>
              </a:spcAft>
              <a:buClr>
                <a:schemeClr val="dk1"/>
              </a:buClr>
              <a:buSzPts val="1400"/>
              <a:buAutoNum type="romanLcPeriod"/>
              <a:defRPr>
                <a:solidFill>
                  <a:schemeClr val="dk1"/>
                </a:solidFill>
              </a:defRPr>
            </a:lvl6pPr>
            <a:lvl7pPr lvl="6" rtl="0" algn="ctr">
              <a:lnSpc>
                <a:spcPct val="100000"/>
              </a:lnSpc>
              <a:spcBef>
                <a:spcPts val="0"/>
              </a:spcBef>
              <a:spcAft>
                <a:spcPts val="0"/>
              </a:spcAft>
              <a:buClr>
                <a:schemeClr val="dk1"/>
              </a:buClr>
              <a:buSzPts val="1400"/>
              <a:buAutoNum type="arabicPeriod"/>
              <a:defRPr>
                <a:solidFill>
                  <a:schemeClr val="dk1"/>
                </a:solidFill>
              </a:defRPr>
            </a:lvl7pPr>
            <a:lvl8pPr lvl="7" rtl="0" algn="ctr">
              <a:lnSpc>
                <a:spcPct val="100000"/>
              </a:lnSpc>
              <a:spcBef>
                <a:spcPts val="0"/>
              </a:spcBef>
              <a:spcAft>
                <a:spcPts val="0"/>
              </a:spcAft>
              <a:buClr>
                <a:schemeClr val="dk1"/>
              </a:buClr>
              <a:buSzPts val="1400"/>
              <a:buAutoNum type="alphaLcPeriod"/>
              <a:defRPr>
                <a:solidFill>
                  <a:schemeClr val="dk1"/>
                </a:solidFill>
              </a:defRPr>
            </a:lvl8pPr>
            <a:lvl9pPr lvl="8" rtl="0" algn="ctr">
              <a:lnSpc>
                <a:spcPct val="100000"/>
              </a:lnSpc>
              <a:spcBef>
                <a:spcPts val="0"/>
              </a:spcBef>
              <a:spcAft>
                <a:spcPts val="0"/>
              </a:spcAft>
              <a:buClr>
                <a:schemeClr val="dk1"/>
              </a:buClr>
              <a:buSzPts val="1400"/>
              <a:buAutoNum type="romanLcPeriod"/>
              <a:defRPr>
                <a:solidFill>
                  <a:schemeClr val="dk1"/>
                </a:solidFill>
              </a:defRPr>
            </a:lvl9pPr>
          </a:lstStyle>
          <a:p/>
        </p:txBody>
      </p:sp>
      <p:cxnSp>
        <p:nvCxnSpPr>
          <p:cNvPr id="78" name="Google Shape;78;p5"/>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79" name="Google Shape;79;p5"/>
          <p:cNvGrpSpPr/>
          <p:nvPr/>
        </p:nvGrpSpPr>
        <p:grpSpPr>
          <a:xfrm>
            <a:off x="4309450" y="294913"/>
            <a:ext cx="525100" cy="35725"/>
            <a:chOff x="5384875" y="659125"/>
            <a:chExt cx="525100" cy="35725"/>
          </a:xfrm>
        </p:grpSpPr>
        <p:sp>
          <p:nvSpPr>
            <p:cNvPr id="80" name="Google Shape;80;p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5"/>
          <p:cNvSpPr txBox="1"/>
          <p:nvPr>
            <p:ph type="title"/>
          </p:nvPr>
        </p:nvSpPr>
        <p:spPr>
          <a:xfrm>
            <a:off x="718650" y="595675"/>
            <a:ext cx="7712100" cy="6471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a:solidFill>
                  <a:schemeClr val="lt1"/>
                </a:solidFill>
              </a:defRPr>
            </a:lvl1pPr>
            <a:lvl2pPr lvl="1" rtl="0" algn="ctr">
              <a:spcBef>
                <a:spcPts val="0"/>
              </a:spcBef>
              <a:spcAft>
                <a:spcPts val="0"/>
              </a:spcAft>
              <a:buClr>
                <a:schemeClr val="lt1"/>
              </a:buClr>
              <a:buSzPts val="3600"/>
              <a:buNone/>
              <a:defRPr>
                <a:solidFill>
                  <a:schemeClr val="lt1"/>
                </a:solidFill>
              </a:defRPr>
            </a:lvl2pPr>
            <a:lvl3pPr lvl="2" rtl="0" algn="ctr">
              <a:spcBef>
                <a:spcPts val="0"/>
              </a:spcBef>
              <a:spcAft>
                <a:spcPts val="0"/>
              </a:spcAft>
              <a:buClr>
                <a:schemeClr val="lt1"/>
              </a:buClr>
              <a:buSzPts val="3600"/>
              <a:buNone/>
              <a:defRPr>
                <a:solidFill>
                  <a:schemeClr val="lt1"/>
                </a:solidFill>
              </a:defRPr>
            </a:lvl3pPr>
            <a:lvl4pPr lvl="3" rtl="0" algn="ctr">
              <a:spcBef>
                <a:spcPts val="0"/>
              </a:spcBef>
              <a:spcAft>
                <a:spcPts val="0"/>
              </a:spcAft>
              <a:buClr>
                <a:schemeClr val="lt1"/>
              </a:buClr>
              <a:buSzPts val="3600"/>
              <a:buNone/>
              <a:defRPr>
                <a:solidFill>
                  <a:schemeClr val="lt1"/>
                </a:solidFill>
              </a:defRPr>
            </a:lvl4pPr>
            <a:lvl5pPr lvl="4" rtl="0" algn="ctr">
              <a:spcBef>
                <a:spcPts val="0"/>
              </a:spcBef>
              <a:spcAft>
                <a:spcPts val="0"/>
              </a:spcAft>
              <a:buClr>
                <a:schemeClr val="lt1"/>
              </a:buClr>
              <a:buSzPts val="3600"/>
              <a:buNone/>
              <a:defRPr>
                <a:solidFill>
                  <a:schemeClr val="lt1"/>
                </a:solidFill>
              </a:defRPr>
            </a:lvl5pPr>
            <a:lvl6pPr lvl="5" rtl="0" algn="ctr">
              <a:spcBef>
                <a:spcPts val="0"/>
              </a:spcBef>
              <a:spcAft>
                <a:spcPts val="0"/>
              </a:spcAft>
              <a:buClr>
                <a:schemeClr val="lt1"/>
              </a:buClr>
              <a:buSzPts val="3600"/>
              <a:buNone/>
              <a:defRPr>
                <a:solidFill>
                  <a:schemeClr val="lt1"/>
                </a:solidFill>
              </a:defRPr>
            </a:lvl6pPr>
            <a:lvl7pPr lvl="6" rtl="0" algn="ctr">
              <a:spcBef>
                <a:spcPts val="0"/>
              </a:spcBef>
              <a:spcAft>
                <a:spcPts val="0"/>
              </a:spcAft>
              <a:buClr>
                <a:schemeClr val="lt1"/>
              </a:buClr>
              <a:buSzPts val="3600"/>
              <a:buNone/>
              <a:defRPr>
                <a:solidFill>
                  <a:schemeClr val="lt1"/>
                </a:solidFill>
              </a:defRPr>
            </a:lvl7pPr>
            <a:lvl8pPr lvl="7" rtl="0" algn="ctr">
              <a:spcBef>
                <a:spcPts val="0"/>
              </a:spcBef>
              <a:spcAft>
                <a:spcPts val="0"/>
              </a:spcAft>
              <a:buClr>
                <a:schemeClr val="lt1"/>
              </a:buClr>
              <a:buSzPts val="3600"/>
              <a:buNone/>
              <a:defRPr>
                <a:solidFill>
                  <a:schemeClr val="lt1"/>
                </a:solidFill>
              </a:defRPr>
            </a:lvl8pPr>
            <a:lvl9pPr lvl="8" rtl="0" algn="ctr">
              <a:spcBef>
                <a:spcPts val="0"/>
              </a:spcBef>
              <a:spcAft>
                <a:spcPts val="0"/>
              </a:spcAft>
              <a:buClr>
                <a:schemeClr val="lt1"/>
              </a:buClr>
              <a:buSzPts val="3600"/>
              <a:buNone/>
              <a:defRPr>
                <a:solidFill>
                  <a:schemeClr val="lt1"/>
                </a:solidFill>
              </a:defRPr>
            </a:lvl9pPr>
          </a:lstStyle>
          <a:p/>
        </p:txBody>
      </p:sp>
      <p:sp>
        <p:nvSpPr>
          <p:cNvPr id="85" name="Google Shape;85;p5"/>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txBox="1"/>
          <p:nvPr/>
        </p:nvSpPr>
        <p:spPr>
          <a:xfrm>
            <a:off x="1180200" y="142225"/>
            <a:ext cx="1236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90" name="Google Shape;90;p5"/>
          <p:cNvGrpSpPr/>
          <p:nvPr/>
        </p:nvGrpSpPr>
        <p:grpSpPr>
          <a:xfrm>
            <a:off x="4309450" y="294913"/>
            <a:ext cx="525100" cy="35725"/>
            <a:chOff x="5384875" y="659125"/>
            <a:chExt cx="525100" cy="35725"/>
          </a:xfrm>
        </p:grpSpPr>
        <p:sp>
          <p:nvSpPr>
            <p:cNvPr id="91" name="Google Shape;91;p5"/>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2">
    <p:spTree>
      <p:nvGrpSpPr>
        <p:cNvPr id="883" name="Shape 883"/>
        <p:cNvGrpSpPr/>
        <p:nvPr/>
      </p:nvGrpSpPr>
      <p:grpSpPr>
        <a:xfrm>
          <a:off x="0" y="0"/>
          <a:ext cx="0" cy="0"/>
          <a:chOff x="0" y="0"/>
          <a:chExt cx="0" cy="0"/>
        </a:xfrm>
      </p:grpSpPr>
      <p:grpSp>
        <p:nvGrpSpPr>
          <p:cNvPr id="884" name="Google Shape;884;p41"/>
          <p:cNvGrpSpPr/>
          <p:nvPr/>
        </p:nvGrpSpPr>
        <p:grpSpPr>
          <a:xfrm>
            <a:off x="0" y="-64"/>
            <a:ext cx="9143942" cy="5143564"/>
            <a:chOff x="0" y="-64"/>
            <a:chExt cx="9143942" cy="5143564"/>
          </a:xfrm>
        </p:grpSpPr>
        <p:sp>
          <p:nvSpPr>
            <p:cNvPr id="885" name="Google Shape;885;p41"/>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886" name="Google Shape;886;p41"/>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41"/>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88" name="Google Shape;888;p41"/>
          <p:cNvSpPr txBox="1"/>
          <p:nvPr>
            <p:ph idx="1" type="body"/>
          </p:nvPr>
        </p:nvSpPr>
        <p:spPr>
          <a:xfrm>
            <a:off x="1350300" y="892450"/>
            <a:ext cx="7102500" cy="338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002A49"/>
              </a:buClr>
              <a:buSzPts val="1200"/>
              <a:buFont typeface="Abel"/>
              <a:buChar char="●"/>
              <a:defRPr sz="1300"/>
            </a:lvl1pPr>
            <a:lvl2pPr indent="-317500" lvl="1" marL="914400" rtl="0">
              <a:spcBef>
                <a:spcPts val="0"/>
              </a:spcBef>
              <a:spcAft>
                <a:spcPts val="0"/>
              </a:spcAft>
              <a:buClr>
                <a:srgbClr val="002A49"/>
              </a:buClr>
              <a:buSzPts val="1400"/>
              <a:buChar char="○"/>
              <a:defRPr/>
            </a:lvl2pPr>
            <a:lvl3pPr indent="-317500" lvl="2" marL="1371600" rtl="0">
              <a:spcBef>
                <a:spcPts val="0"/>
              </a:spcBef>
              <a:spcAft>
                <a:spcPts val="0"/>
              </a:spcAft>
              <a:buClr>
                <a:srgbClr val="002A49"/>
              </a:buClr>
              <a:buSzPts val="1400"/>
              <a:buChar char="■"/>
              <a:defRPr/>
            </a:lvl3pPr>
            <a:lvl4pPr indent="-317500" lvl="3" marL="1828800" rtl="0">
              <a:spcBef>
                <a:spcPts val="0"/>
              </a:spcBef>
              <a:spcAft>
                <a:spcPts val="0"/>
              </a:spcAft>
              <a:buClr>
                <a:srgbClr val="002A49"/>
              </a:buClr>
              <a:buSzPts val="1400"/>
              <a:buChar char="●"/>
              <a:defRPr/>
            </a:lvl4pPr>
            <a:lvl5pPr indent="-317500" lvl="4" marL="2286000" rtl="0">
              <a:spcBef>
                <a:spcPts val="0"/>
              </a:spcBef>
              <a:spcAft>
                <a:spcPts val="0"/>
              </a:spcAft>
              <a:buClr>
                <a:srgbClr val="002A49"/>
              </a:buClr>
              <a:buSzPts val="1400"/>
              <a:buChar char="○"/>
              <a:defRPr/>
            </a:lvl5pPr>
            <a:lvl6pPr indent="-317500" lvl="5" marL="2743200" rtl="0">
              <a:spcBef>
                <a:spcPts val="0"/>
              </a:spcBef>
              <a:spcAft>
                <a:spcPts val="0"/>
              </a:spcAft>
              <a:buClr>
                <a:srgbClr val="002A49"/>
              </a:buClr>
              <a:buSzPts val="1400"/>
              <a:buChar char="■"/>
              <a:defRPr/>
            </a:lvl6pPr>
            <a:lvl7pPr indent="-317500" lvl="6" marL="3200400" rtl="0">
              <a:spcBef>
                <a:spcPts val="0"/>
              </a:spcBef>
              <a:spcAft>
                <a:spcPts val="0"/>
              </a:spcAft>
              <a:buClr>
                <a:srgbClr val="002A49"/>
              </a:buClr>
              <a:buSzPts val="1400"/>
              <a:buChar char="●"/>
              <a:defRPr/>
            </a:lvl7pPr>
            <a:lvl8pPr indent="-317500" lvl="7" marL="3657600" rtl="0">
              <a:spcBef>
                <a:spcPts val="0"/>
              </a:spcBef>
              <a:spcAft>
                <a:spcPts val="0"/>
              </a:spcAft>
              <a:buClr>
                <a:srgbClr val="002A49"/>
              </a:buClr>
              <a:buSzPts val="1400"/>
              <a:buChar char="○"/>
              <a:defRPr/>
            </a:lvl8pPr>
            <a:lvl9pPr indent="-317500" lvl="8" marL="4114800" rtl="0">
              <a:spcBef>
                <a:spcPts val="0"/>
              </a:spcBef>
              <a:spcAft>
                <a:spcPts val="0"/>
              </a:spcAft>
              <a:buClr>
                <a:srgbClr val="002A49"/>
              </a:buClr>
              <a:buSzPts val="1400"/>
              <a:buChar char="■"/>
              <a:defRPr/>
            </a:lvl9pPr>
          </a:lstStyle>
          <a:p/>
        </p:txBody>
      </p:sp>
      <p:grpSp>
        <p:nvGrpSpPr>
          <p:cNvPr id="889" name="Google Shape;889;p41"/>
          <p:cNvGrpSpPr/>
          <p:nvPr/>
        </p:nvGrpSpPr>
        <p:grpSpPr>
          <a:xfrm>
            <a:off x="4171859" y="4552249"/>
            <a:ext cx="1465451" cy="57327"/>
            <a:chOff x="4159390" y="4552249"/>
            <a:chExt cx="1465451" cy="57327"/>
          </a:xfrm>
        </p:grpSpPr>
        <p:sp>
          <p:nvSpPr>
            <p:cNvPr id="890" name="Google Shape;890;p41"/>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1"/>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a columna de texto 1">
  <p:cSld name="ONE_COLUMN_TEXT_1">
    <p:spTree>
      <p:nvGrpSpPr>
        <p:cNvPr id="897" name="Shape 897"/>
        <p:cNvGrpSpPr/>
        <p:nvPr/>
      </p:nvGrpSpPr>
      <p:grpSpPr>
        <a:xfrm>
          <a:off x="0" y="0"/>
          <a:ext cx="0" cy="0"/>
          <a:chOff x="0" y="0"/>
          <a:chExt cx="0" cy="0"/>
        </a:xfrm>
      </p:grpSpPr>
      <p:grpSp>
        <p:nvGrpSpPr>
          <p:cNvPr id="898" name="Google Shape;898;p42"/>
          <p:cNvGrpSpPr/>
          <p:nvPr/>
        </p:nvGrpSpPr>
        <p:grpSpPr>
          <a:xfrm>
            <a:off x="0" y="-64"/>
            <a:ext cx="9143942" cy="5143564"/>
            <a:chOff x="0" y="-64"/>
            <a:chExt cx="9143942" cy="5143564"/>
          </a:xfrm>
        </p:grpSpPr>
        <p:sp>
          <p:nvSpPr>
            <p:cNvPr id="899" name="Google Shape;899;p42"/>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900" name="Google Shape;900;p42"/>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1" name="Google Shape;901;p42"/>
          <p:cNvSpPr txBox="1"/>
          <p:nvPr>
            <p:ph type="title"/>
          </p:nvPr>
        </p:nvSpPr>
        <p:spPr>
          <a:xfrm>
            <a:off x="1261226" y="1184125"/>
            <a:ext cx="27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900">
                <a:solidFill>
                  <a:schemeClr val="lt1"/>
                </a:solidFill>
                <a:latin typeface="Bebas Neue"/>
                <a:ea typeface="Bebas Neue"/>
                <a:cs typeface="Bebas Neue"/>
                <a:sym typeface="Bebas Neu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2" name="Google Shape;902;p42"/>
          <p:cNvSpPr txBox="1"/>
          <p:nvPr>
            <p:ph idx="1" type="subTitle"/>
          </p:nvPr>
        </p:nvSpPr>
        <p:spPr>
          <a:xfrm>
            <a:off x="1253750" y="3026152"/>
            <a:ext cx="2666400" cy="1256100"/>
          </a:xfrm>
          <a:prstGeom prst="rect">
            <a:avLst/>
          </a:prstGeom>
        </p:spPr>
        <p:txBody>
          <a:bodyPr anchorCtr="0" anchor="b" bIns="182875" lIns="274300" spcFirstLastPara="1" rIns="274300" wrap="square" tIns="18287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903" name="Google Shape;903;p42"/>
          <p:cNvGrpSpPr/>
          <p:nvPr/>
        </p:nvGrpSpPr>
        <p:grpSpPr>
          <a:xfrm>
            <a:off x="4171859" y="4552249"/>
            <a:ext cx="1465451" cy="57327"/>
            <a:chOff x="4159390" y="4552249"/>
            <a:chExt cx="1465451" cy="57327"/>
          </a:xfrm>
        </p:grpSpPr>
        <p:sp>
          <p:nvSpPr>
            <p:cNvPr id="904" name="Google Shape;904;p42"/>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2"/>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2">
  <p:cSld name="TITLE_AND_BODY_3">
    <p:spTree>
      <p:nvGrpSpPr>
        <p:cNvPr id="911" name="Shape 911"/>
        <p:cNvGrpSpPr/>
        <p:nvPr/>
      </p:nvGrpSpPr>
      <p:grpSpPr>
        <a:xfrm>
          <a:off x="0" y="0"/>
          <a:ext cx="0" cy="0"/>
          <a:chOff x="0" y="0"/>
          <a:chExt cx="0" cy="0"/>
        </a:xfrm>
      </p:grpSpPr>
      <p:grpSp>
        <p:nvGrpSpPr>
          <p:cNvPr id="912" name="Google Shape;912;p43"/>
          <p:cNvGrpSpPr/>
          <p:nvPr/>
        </p:nvGrpSpPr>
        <p:grpSpPr>
          <a:xfrm>
            <a:off x="0" y="-64"/>
            <a:ext cx="9143942" cy="5143564"/>
            <a:chOff x="0" y="-64"/>
            <a:chExt cx="9143942" cy="5143564"/>
          </a:xfrm>
        </p:grpSpPr>
        <p:sp>
          <p:nvSpPr>
            <p:cNvPr id="913" name="Google Shape;913;p43"/>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914" name="Google Shape;914;p43"/>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5" name="Google Shape;915;p43"/>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16" name="Google Shape;916;p43"/>
          <p:cNvSpPr txBox="1"/>
          <p:nvPr>
            <p:ph idx="1" type="body"/>
          </p:nvPr>
        </p:nvSpPr>
        <p:spPr>
          <a:xfrm>
            <a:off x="1350300" y="892450"/>
            <a:ext cx="7102500" cy="338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002A49"/>
              </a:buClr>
              <a:buSzPts val="1200"/>
              <a:buFont typeface="Abel"/>
              <a:buChar char="●"/>
              <a:defRPr sz="1300"/>
            </a:lvl1pPr>
            <a:lvl2pPr indent="-317500" lvl="1" marL="914400" rtl="0">
              <a:spcBef>
                <a:spcPts val="0"/>
              </a:spcBef>
              <a:spcAft>
                <a:spcPts val="0"/>
              </a:spcAft>
              <a:buClr>
                <a:srgbClr val="002A49"/>
              </a:buClr>
              <a:buSzPts val="1400"/>
              <a:buChar char="○"/>
              <a:defRPr/>
            </a:lvl2pPr>
            <a:lvl3pPr indent="-317500" lvl="2" marL="1371600" rtl="0">
              <a:spcBef>
                <a:spcPts val="0"/>
              </a:spcBef>
              <a:spcAft>
                <a:spcPts val="0"/>
              </a:spcAft>
              <a:buClr>
                <a:srgbClr val="002A49"/>
              </a:buClr>
              <a:buSzPts val="1400"/>
              <a:buChar char="■"/>
              <a:defRPr/>
            </a:lvl3pPr>
            <a:lvl4pPr indent="-317500" lvl="3" marL="1828800" rtl="0">
              <a:spcBef>
                <a:spcPts val="0"/>
              </a:spcBef>
              <a:spcAft>
                <a:spcPts val="0"/>
              </a:spcAft>
              <a:buClr>
                <a:srgbClr val="002A49"/>
              </a:buClr>
              <a:buSzPts val="1400"/>
              <a:buChar char="●"/>
              <a:defRPr/>
            </a:lvl4pPr>
            <a:lvl5pPr indent="-317500" lvl="4" marL="2286000" rtl="0">
              <a:spcBef>
                <a:spcPts val="0"/>
              </a:spcBef>
              <a:spcAft>
                <a:spcPts val="0"/>
              </a:spcAft>
              <a:buClr>
                <a:srgbClr val="002A49"/>
              </a:buClr>
              <a:buSzPts val="1400"/>
              <a:buChar char="○"/>
              <a:defRPr/>
            </a:lvl5pPr>
            <a:lvl6pPr indent="-317500" lvl="5" marL="2743200" rtl="0">
              <a:spcBef>
                <a:spcPts val="0"/>
              </a:spcBef>
              <a:spcAft>
                <a:spcPts val="0"/>
              </a:spcAft>
              <a:buClr>
                <a:srgbClr val="002A49"/>
              </a:buClr>
              <a:buSzPts val="1400"/>
              <a:buChar char="■"/>
              <a:defRPr/>
            </a:lvl6pPr>
            <a:lvl7pPr indent="-317500" lvl="6" marL="3200400" rtl="0">
              <a:spcBef>
                <a:spcPts val="0"/>
              </a:spcBef>
              <a:spcAft>
                <a:spcPts val="0"/>
              </a:spcAft>
              <a:buClr>
                <a:srgbClr val="002A49"/>
              </a:buClr>
              <a:buSzPts val="1400"/>
              <a:buChar char="●"/>
              <a:defRPr/>
            </a:lvl7pPr>
            <a:lvl8pPr indent="-317500" lvl="7" marL="3657600" rtl="0">
              <a:spcBef>
                <a:spcPts val="0"/>
              </a:spcBef>
              <a:spcAft>
                <a:spcPts val="0"/>
              </a:spcAft>
              <a:buClr>
                <a:srgbClr val="002A49"/>
              </a:buClr>
              <a:buSzPts val="1400"/>
              <a:buChar char="○"/>
              <a:defRPr/>
            </a:lvl8pPr>
            <a:lvl9pPr indent="-317500" lvl="8" marL="4114800" rtl="0">
              <a:spcBef>
                <a:spcPts val="0"/>
              </a:spcBef>
              <a:spcAft>
                <a:spcPts val="0"/>
              </a:spcAft>
              <a:buClr>
                <a:srgbClr val="002A49"/>
              </a:buClr>
              <a:buSzPts val="1400"/>
              <a:buChar char="■"/>
              <a:defRPr/>
            </a:lvl9pPr>
          </a:lstStyle>
          <a:p/>
        </p:txBody>
      </p:sp>
      <p:grpSp>
        <p:nvGrpSpPr>
          <p:cNvPr id="917" name="Google Shape;917;p43"/>
          <p:cNvGrpSpPr/>
          <p:nvPr/>
        </p:nvGrpSpPr>
        <p:grpSpPr>
          <a:xfrm>
            <a:off x="4171859" y="4552249"/>
            <a:ext cx="1465451" cy="57327"/>
            <a:chOff x="4159390" y="4552249"/>
            <a:chExt cx="1465451" cy="57327"/>
          </a:xfrm>
        </p:grpSpPr>
        <p:sp>
          <p:nvSpPr>
            <p:cNvPr id="918" name="Google Shape;918;p43"/>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3"/>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3"/>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3"/>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3"/>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3"/>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3"/>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8E8EF4"/>
            </a:gs>
            <a:gs pos="100000">
              <a:srgbClr val="2020E0"/>
            </a:gs>
          </a:gsLst>
          <a:lin ang="5400012" scaled="0"/>
        </a:gradFill>
      </p:bgPr>
    </p:bg>
    <p:spTree>
      <p:nvGrpSpPr>
        <p:cNvPr id="928" name="Shape 928"/>
        <p:cNvGrpSpPr/>
        <p:nvPr/>
      </p:nvGrpSpPr>
      <p:grpSpPr>
        <a:xfrm>
          <a:off x="0" y="0"/>
          <a:ext cx="0" cy="0"/>
          <a:chOff x="0" y="0"/>
          <a:chExt cx="0" cy="0"/>
        </a:xfrm>
      </p:grpSpPr>
      <p:sp>
        <p:nvSpPr>
          <p:cNvPr id="929" name="Google Shape;929;p45"/>
          <p:cNvSpPr txBox="1"/>
          <p:nvPr>
            <p:ph type="ctrTitle"/>
          </p:nvPr>
        </p:nvSpPr>
        <p:spPr>
          <a:xfrm>
            <a:off x="4741112" y="984275"/>
            <a:ext cx="3808200" cy="265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100">
                <a:solidFill>
                  <a:schemeClr val="lt1"/>
                </a:solidFill>
                <a:latin typeface="Bebas Neue"/>
                <a:ea typeface="Bebas Neue"/>
                <a:cs typeface="Bebas Neue"/>
                <a:sym typeface="Bebas Neu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30" name="Google Shape;930;p45"/>
          <p:cNvSpPr txBox="1"/>
          <p:nvPr>
            <p:ph idx="1" type="subTitle"/>
          </p:nvPr>
        </p:nvSpPr>
        <p:spPr>
          <a:xfrm>
            <a:off x="4387700" y="3823950"/>
            <a:ext cx="4161600" cy="46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31" name="Google Shape;931;p45"/>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grpSp>
        <p:nvGrpSpPr>
          <p:cNvPr id="932" name="Google Shape;932;p45"/>
          <p:cNvGrpSpPr/>
          <p:nvPr/>
        </p:nvGrpSpPr>
        <p:grpSpPr>
          <a:xfrm>
            <a:off x="7702800" y="497983"/>
            <a:ext cx="750067" cy="198067"/>
            <a:chOff x="7702800" y="497983"/>
            <a:chExt cx="750067" cy="198067"/>
          </a:xfrm>
        </p:grpSpPr>
        <p:grpSp>
          <p:nvGrpSpPr>
            <p:cNvPr id="933" name="Google Shape;933;p45"/>
            <p:cNvGrpSpPr/>
            <p:nvPr/>
          </p:nvGrpSpPr>
          <p:grpSpPr>
            <a:xfrm>
              <a:off x="8255100" y="498022"/>
              <a:ext cx="197767" cy="197994"/>
              <a:chOff x="200325" y="1067814"/>
              <a:chExt cx="197767" cy="197994"/>
            </a:xfrm>
          </p:grpSpPr>
          <p:sp>
            <p:nvSpPr>
              <p:cNvPr id="934" name="Google Shape;934;p45"/>
              <p:cNvSpPr/>
              <p:nvPr/>
            </p:nvSpPr>
            <p:spPr>
              <a:xfrm>
                <a:off x="200325" y="1067814"/>
                <a:ext cx="197767" cy="197994"/>
              </a:xfrm>
              <a:custGeom>
                <a:rect b="b" l="l" r="r" t="t"/>
                <a:pathLst>
                  <a:path extrusionOk="0" h="2704" w="2701">
                    <a:moveTo>
                      <a:pt x="1351" y="147"/>
                    </a:moveTo>
                    <a:cubicBezTo>
                      <a:pt x="2016" y="147"/>
                      <a:pt x="2557" y="686"/>
                      <a:pt x="2557" y="1350"/>
                    </a:cubicBezTo>
                    <a:cubicBezTo>
                      <a:pt x="2557" y="2016"/>
                      <a:pt x="2016" y="2557"/>
                      <a:pt x="1351" y="2557"/>
                    </a:cubicBezTo>
                    <a:cubicBezTo>
                      <a:pt x="686" y="2557"/>
                      <a:pt x="144" y="2016"/>
                      <a:pt x="144" y="1350"/>
                    </a:cubicBezTo>
                    <a:cubicBezTo>
                      <a:pt x="144" y="686"/>
                      <a:pt x="686" y="147"/>
                      <a:pt x="1351" y="147"/>
                    </a:cubicBezTo>
                    <a:close/>
                    <a:moveTo>
                      <a:pt x="1351" y="0"/>
                    </a:moveTo>
                    <a:cubicBezTo>
                      <a:pt x="604" y="0"/>
                      <a:pt x="1" y="607"/>
                      <a:pt x="1" y="1350"/>
                    </a:cubicBezTo>
                    <a:cubicBezTo>
                      <a:pt x="1" y="2097"/>
                      <a:pt x="604" y="2704"/>
                      <a:pt x="1351" y="2704"/>
                    </a:cubicBezTo>
                    <a:cubicBezTo>
                      <a:pt x="2094" y="2704"/>
                      <a:pt x="2701" y="2097"/>
                      <a:pt x="2701" y="1350"/>
                    </a:cubicBezTo>
                    <a:cubicBezTo>
                      <a:pt x="2701" y="607"/>
                      <a:pt x="2094" y="0"/>
                      <a:pt x="1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5" name="Google Shape;935;p45"/>
              <p:cNvSpPr/>
              <p:nvPr/>
            </p:nvSpPr>
            <p:spPr>
              <a:xfrm>
                <a:off x="241036" y="1119142"/>
                <a:ext cx="115614" cy="95262"/>
              </a:xfrm>
              <a:custGeom>
                <a:rect b="b" l="l" r="r" t="t"/>
                <a:pathLst>
                  <a:path extrusionOk="0" h="1301" w="1579">
                    <a:moveTo>
                      <a:pt x="1102" y="1"/>
                    </a:moveTo>
                    <a:cubicBezTo>
                      <a:pt x="1096" y="1"/>
                      <a:pt x="1090" y="1"/>
                      <a:pt x="1084" y="1"/>
                    </a:cubicBezTo>
                    <a:cubicBezTo>
                      <a:pt x="1037" y="5"/>
                      <a:pt x="993" y="19"/>
                      <a:pt x="952" y="39"/>
                    </a:cubicBezTo>
                    <a:cubicBezTo>
                      <a:pt x="911" y="63"/>
                      <a:pt x="873" y="91"/>
                      <a:pt x="842" y="128"/>
                    </a:cubicBezTo>
                    <a:cubicBezTo>
                      <a:pt x="812" y="165"/>
                      <a:pt x="791" y="210"/>
                      <a:pt x="777" y="257"/>
                    </a:cubicBezTo>
                    <a:cubicBezTo>
                      <a:pt x="768" y="302"/>
                      <a:pt x="771" y="346"/>
                      <a:pt x="774" y="394"/>
                    </a:cubicBezTo>
                    <a:cubicBezTo>
                      <a:pt x="777" y="401"/>
                      <a:pt x="777" y="401"/>
                      <a:pt x="771" y="401"/>
                    </a:cubicBezTo>
                    <a:cubicBezTo>
                      <a:pt x="508" y="363"/>
                      <a:pt x="294" y="267"/>
                      <a:pt x="120" y="70"/>
                    </a:cubicBezTo>
                    <a:cubicBezTo>
                      <a:pt x="116" y="65"/>
                      <a:pt x="114" y="62"/>
                      <a:pt x="111" y="62"/>
                    </a:cubicBezTo>
                    <a:cubicBezTo>
                      <a:pt x="109" y="62"/>
                      <a:pt x="106" y="65"/>
                      <a:pt x="102" y="70"/>
                    </a:cubicBezTo>
                    <a:cubicBezTo>
                      <a:pt x="24" y="185"/>
                      <a:pt x="62" y="370"/>
                      <a:pt x="157" y="459"/>
                    </a:cubicBezTo>
                    <a:cubicBezTo>
                      <a:pt x="171" y="472"/>
                      <a:pt x="184" y="482"/>
                      <a:pt x="198" y="496"/>
                    </a:cubicBezTo>
                    <a:cubicBezTo>
                      <a:pt x="195" y="496"/>
                      <a:pt x="130" y="489"/>
                      <a:pt x="72" y="459"/>
                    </a:cubicBezTo>
                    <a:cubicBezTo>
                      <a:pt x="70" y="458"/>
                      <a:pt x="68" y="457"/>
                      <a:pt x="67" y="457"/>
                    </a:cubicBezTo>
                    <a:cubicBezTo>
                      <a:pt x="63" y="457"/>
                      <a:pt x="62" y="460"/>
                      <a:pt x="62" y="465"/>
                    </a:cubicBezTo>
                    <a:lnTo>
                      <a:pt x="62" y="503"/>
                    </a:lnTo>
                    <a:cubicBezTo>
                      <a:pt x="79" y="619"/>
                      <a:pt x="157" y="728"/>
                      <a:pt x="269" y="769"/>
                    </a:cubicBezTo>
                    <a:cubicBezTo>
                      <a:pt x="280" y="775"/>
                      <a:pt x="297" y="779"/>
                      <a:pt x="310" y="783"/>
                    </a:cubicBezTo>
                    <a:cubicBezTo>
                      <a:pt x="291" y="785"/>
                      <a:pt x="274" y="787"/>
                      <a:pt x="240" y="787"/>
                    </a:cubicBezTo>
                    <a:cubicBezTo>
                      <a:pt x="226" y="787"/>
                      <a:pt x="209" y="787"/>
                      <a:pt x="188" y="786"/>
                    </a:cubicBezTo>
                    <a:cubicBezTo>
                      <a:pt x="186" y="785"/>
                      <a:pt x="184" y="785"/>
                      <a:pt x="183" y="785"/>
                    </a:cubicBezTo>
                    <a:cubicBezTo>
                      <a:pt x="177" y="785"/>
                      <a:pt x="175" y="790"/>
                      <a:pt x="178" y="796"/>
                    </a:cubicBezTo>
                    <a:cubicBezTo>
                      <a:pt x="233" y="942"/>
                      <a:pt x="348" y="987"/>
                      <a:pt x="437" y="1014"/>
                    </a:cubicBezTo>
                    <a:cubicBezTo>
                      <a:pt x="447" y="1014"/>
                      <a:pt x="461" y="1014"/>
                      <a:pt x="471" y="1018"/>
                    </a:cubicBezTo>
                    <a:lnTo>
                      <a:pt x="471" y="1021"/>
                    </a:lnTo>
                    <a:cubicBezTo>
                      <a:pt x="440" y="1065"/>
                      <a:pt x="341" y="1096"/>
                      <a:pt x="294" y="1113"/>
                    </a:cubicBezTo>
                    <a:cubicBezTo>
                      <a:pt x="227" y="1137"/>
                      <a:pt x="157" y="1150"/>
                      <a:pt x="86" y="1150"/>
                    </a:cubicBezTo>
                    <a:cubicBezTo>
                      <a:pt x="65" y="1150"/>
                      <a:pt x="45" y="1149"/>
                      <a:pt x="24" y="1147"/>
                    </a:cubicBezTo>
                    <a:cubicBezTo>
                      <a:pt x="17" y="1145"/>
                      <a:pt x="13" y="1144"/>
                      <a:pt x="10" y="1144"/>
                    </a:cubicBezTo>
                    <a:cubicBezTo>
                      <a:pt x="7" y="1144"/>
                      <a:pt x="5" y="1145"/>
                      <a:pt x="3" y="1147"/>
                    </a:cubicBezTo>
                    <a:cubicBezTo>
                      <a:pt x="0" y="1151"/>
                      <a:pt x="3" y="1154"/>
                      <a:pt x="7" y="1157"/>
                    </a:cubicBezTo>
                    <a:cubicBezTo>
                      <a:pt x="28" y="1167"/>
                      <a:pt x="44" y="1181"/>
                      <a:pt x="65" y="1192"/>
                    </a:cubicBezTo>
                    <a:cubicBezTo>
                      <a:pt x="120" y="1219"/>
                      <a:pt x="181" y="1243"/>
                      <a:pt x="242" y="1263"/>
                    </a:cubicBezTo>
                    <a:cubicBezTo>
                      <a:pt x="332" y="1288"/>
                      <a:pt x="425" y="1300"/>
                      <a:pt x="518" y="1300"/>
                    </a:cubicBezTo>
                    <a:cubicBezTo>
                      <a:pt x="757" y="1300"/>
                      <a:pt x="995" y="1217"/>
                      <a:pt x="1169" y="1045"/>
                    </a:cubicBezTo>
                    <a:cubicBezTo>
                      <a:pt x="1358" y="857"/>
                      <a:pt x="1425" y="599"/>
                      <a:pt x="1425" y="336"/>
                    </a:cubicBezTo>
                    <a:cubicBezTo>
                      <a:pt x="1425" y="325"/>
                      <a:pt x="1435" y="322"/>
                      <a:pt x="1443" y="316"/>
                    </a:cubicBezTo>
                    <a:cubicBezTo>
                      <a:pt x="1493" y="278"/>
                      <a:pt x="1531" y="234"/>
                      <a:pt x="1569" y="185"/>
                    </a:cubicBezTo>
                    <a:cubicBezTo>
                      <a:pt x="1578" y="172"/>
                      <a:pt x="1575" y="162"/>
                      <a:pt x="1575" y="158"/>
                    </a:cubicBezTo>
                    <a:cubicBezTo>
                      <a:pt x="1575" y="157"/>
                      <a:pt x="1576" y="156"/>
                      <a:pt x="1576" y="156"/>
                    </a:cubicBezTo>
                    <a:lnTo>
                      <a:pt x="1576" y="156"/>
                    </a:lnTo>
                    <a:cubicBezTo>
                      <a:pt x="1576" y="156"/>
                      <a:pt x="1575" y="157"/>
                      <a:pt x="1572" y="158"/>
                    </a:cubicBezTo>
                    <a:cubicBezTo>
                      <a:pt x="1522" y="178"/>
                      <a:pt x="1469" y="192"/>
                      <a:pt x="1415" y="202"/>
                    </a:cubicBezTo>
                    <a:lnTo>
                      <a:pt x="1415" y="202"/>
                    </a:lnTo>
                    <a:cubicBezTo>
                      <a:pt x="1442" y="195"/>
                      <a:pt x="1477" y="151"/>
                      <a:pt x="1490" y="135"/>
                    </a:cubicBezTo>
                    <a:cubicBezTo>
                      <a:pt x="1514" y="104"/>
                      <a:pt x="1531" y="73"/>
                      <a:pt x="1545" y="36"/>
                    </a:cubicBezTo>
                    <a:lnTo>
                      <a:pt x="1545" y="29"/>
                    </a:lnTo>
                    <a:lnTo>
                      <a:pt x="1534" y="29"/>
                    </a:lnTo>
                    <a:cubicBezTo>
                      <a:pt x="1473" y="63"/>
                      <a:pt x="1412" y="87"/>
                      <a:pt x="1347" y="100"/>
                    </a:cubicBezTo>
                    <a:cubicBezTo>
                      <a:pt x="1345" y="101"/>
                      <a:pt x="1343" y="102"/>
                      <a:pt x="1342" y="102"/>
                    </a:cubicBezTo>
                    <a:cubicBezTo>
                      <a:pt x="1338" y="102"/>
                      <a:pt x="1336" y="99"/>
                      <a:pt x="1333" y="97"/>
                    </a:cubicBezTo>
                    <a:cubicBezTo>
                      <a:pt x="1326" y="94"/>
                      <a:pt x="1323" y="87"/>
                      <a:pt x="1317" y="80"/>
                    </a:cubicBezTo>
                    <a:cubicBezTo>
                      <a:pt x="1289" y="56"/>
                      <a:pt x="1259" y="39"/>
                      <a:pt x="1224" y="26"/>
                    </a:cubicBezTo>
                    <a:cubicBezTo>
                      <a:pt x="1185" y="11"/>
                      <a:pt x="1144"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6" name="Google Shape;936;p45"/>
              <p:cNvSpPr/>
              <p:nvPr/>
            </p:nvSpPr>
            <p:spPr>
              <a:xfrm>
                <a:off x="275230" y="1213890"/>
                <a:ext cx="10031" cy="73"/>
              </a:xfrm>
              <a:custGeom>
                <a:rect b="b" l="l" r="r" t="t"/>
                <a:pathLst>
                  <a:path extrusionOk="0" h="1" w="137">
                    <a:moveTo>
                      <a:pt x="4" y="0"/>
                    </a:moveTo>
                    <a:cubicBezTo>
                      <a:pt x="137" y="0"/>
                      <a:pt x="11" y="0"/>
                      <a:pt x="4" y="0"/>
                    </a:cubicBezTo>
                    <a:cubicBezTo>
                      <a:pt x="21" y="0"/>
                      <a:pt x="0" y="0"/>
                      <a:pt x="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7" name="Google Shape;937;p45"/>
              <p:cNvSpPr/>
              <p:nvPr/>
            </p:nvSpPr>
            <p:spPr>
              <a:xfrm>
                <a:off x="273473" y="1213890"/>
                <a:ext cx="2050" cy="73"/>
              </a:xfrm>
              <a:custGeom>
                <a:rect b="b" l="l" r="r" t="t"/>
                <a:pathLst>
                  <a:path extrusionOk="0" h="1" w="28">
                    <a:moveTo>
                      <a:pt x="28" y="0"/>
                    </a:moveTo>
                    <a:cubicBezTo>
                      <a:pt x="24" y="0"/>
                      <a:pt x="1" y="0"/>
                      <a:pt x="28" y="0"/>
                    </a:cubicBezTo>
                    <a:cubicBezTo>
                      <a:pt x="28" y="0"/>
                      <a:pt x="21" y="0"/>
                      <a:pt x="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8" name="Google Shape;938;p45"/>
              <p:cNvSpPr/>
              <p:nvPr/>
            </p:nvSpPr>
            <p:spPr>
              <a:xfrm>
                <a:off x="279257" y="1213890"/>
                <a:ext cx="2050" cy="73"/>
              </a:xfrm>
              <a:custGeom>
                <a:rect b="b" l="l" r="r" t="t"/>
                <a:pathLst>
                  <a:path extrusionOk="0" h="1" w="28">
                    <a:moveTo>
                      <a:pt x="0" y="0"/>
                    </a:moveTo>
                    <a:cubicBezTo>
                      <a:pt x="0" y="0"/>
                      <a:pt x="27" y="0"/>
                      <a:pt x="0" y="0"/>
                    </a:cubicBezTo>
                    <a:cubicBezTo>
                      <a:pt x="0" y="0"/>
                      <a:pt x="3"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9" name="Google Shape;939;p45"/>
              <p:cNvSpPr/>
              <p:nvPr/>
            </p:nvSpPr>
            <p:spPr>
              <a:xfrm>
                <a:off x="319675" y="1119508"/>
                <a:ext cx="513" cy="73"/>
              </a:xfrm>
              <a:custGeom>
                <a:rect b="b" l="l" r="r" t="t"/>
                <a:pathLst>
                  <a:path extrusionOk="0" h="1" w="7">
                    <a:moveTo>
                      <a:pt x="7"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940" name="Google Shape;940;p45"/>
            <p:cNvGrpSpPr/>
            <p:nvPr/>
          </p:nvGrpSpPr>
          <p:grpSpPr>
            <a:xfrm>
              <a:off x="7702800" y="497983"/>
              <a:ext cx="197767" cy="198067"/>
              <a:chOff x="200325" y="367600"/>
              <a:chExt cx="197767" cy="198067"/>
            </a:xfrm>
          </p:grpSpPr>
          <p:sp>
            <p:nvSpPr>
              <p:cNvPr id="941" name="Google Shape;941;p45"/>
              <p:cNvSpPr/>
              <p:nvPr/>
            </p:nvSpPr>
            <p:spPr>
              <a:xfrm>
                <a:off x="200325" y="367600"/>
                <a:ext cx="197767" cy="198067"/>
              </a:xfrm>
              <a:custGeom>
                <a:rect b="b" l="l" r="r" t="t"/>
                <a:pathLst>
                  <a:path extrusionOk="0" h="2705" w="2701">
                    <a:moveTo>
                      <a:pt x="1351" y="144"/>
                    </a:moveTo>
                    <a:cubicBezTo>
                      <a:pt x="2016" y="144"/>
                      <a:pt x="2557" y="686"/>
                      <a:pt x="2557" y="1351"/>
                    </a:cubicBezTo>
                    <a:cubicBezTo>
                      <a:pt x="2557" y="2015"/>
                      <a:pt x="2016" y="2558"/>
                      <a:pt x="1351" y="2558"/>
                    </a:cubicBezTo>
                    <a:cubicBezTo>
                      <a:pt x="686" y="2558"/>
                      <a:pt x="144" y="2015"/>
                      <a:pt x="144" y="1351"/>
                    </a:cubicBezTo>
                    <a:cubicBezTo>
                      <a:pt x="144" y="686"/>
                      <a:pt x="686" y="144"/>
                      <a:pt x="1351" y="144"/>
                    </a:cubicBezTo>
                    <a:close/>
                    <a:moveTo>
                      <a:pt x="1351" y="1"/>
                    </a:moveTo>
                    <a:cubicBezTo>
                      <a:pt x="604" y="1"/>
                      <a:pt x="1" y="607"/>
                      <a:pt x="1" y="1351"/>
                    </a:cubicBezTo>
                    <a:cubicBezTo>
                      <a:pt x="1" y="2097"/>
                      <a:pt x="604" y="2704"/>
                      <a:pt x="1351" y="2704"/>
                    </a:cubicBezTo>
                    <a:cubicBezTo>
                      <a:pt x="2094" y="2704"/>
                      <a:pt x="2701" y="2097"/>
                      <a:pt x="2701" y="1351"/>
                    </a:cubicBezTo>
                    <a:cubicBezTo>
                      <a:pt x="2701" y="607"/>
                      <a:pt x="2094" y="1"/>
                      <a:pt x="13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2" name="Google Shape;942;p45"/>
              <p:cNvSpPr/>
              <p:nvPr/>
            </p:nvSpPr>
            <p:spPr>
              <a:xfrm>
                <a:off x="271496" y="407286"/>
                <a:ext cx="55208" cy="118620"/>
              </a:xfrm>
              <a:custGeom>
                <a:rect b="b" l="l" r="r" t="t"/>
                <a:pathLst>
                  <a:path extrusionOk="0" h="1620" w="754">
                    <a:moveTo>
                      <a:pt x="168" y="815"/>
                    </a:moveTo>
                    <a:lnTo>
                      <a:pt x="168" y="1599"/>
                    </a:lnTo>
                    <a:cubicBezTo>
                      <a:pt x="168" y="1610"/>
                      <a:pt x="174" y="1620"/>
                      <a:pt x="188" y="1620"/>
                    </a:cubicBezTo>
                    <a:lnTo>
                      <a:pt x="478" y="1620"/>
                    </a:lnTo>
                    <a:cubicBezTo>
                      <a:pt x="487" y="1620"/>
                      <a:pt x="498" y="1610"/>
                      <a:pt x="498" y="1599"/>
                    </a:cubicBezTo>
                    <a:lnTo>
                      <a:pt x="498" y="802"/>
                    </a:lnTo>
                    <a:lnTo>
                      <a:pt x="709" y="802"/>
                    </a:lnTo>
                    <a:cubicBezTo>
                      <a:pt x="720" y="802"/>
                      <a:pt x="730" y="795"/>
                      <a:pt x="730" y="784"/>
                    </a:cubicBezTo>
                    <a:lnTo>
                      <a:pt x="750" y="546"/>
                    </a:lnTo>
                    <a:cubicBezTo>
                      <a:pt x="750" y="532"/>
                      <a:pt x="740" y="523"/>
                      <a:pt x="730" y="523"/>
                    </a:cubicBezTo>
                    <a:lnTo>
                      <a:pt x="498" y="523"/>
                    </a:lnTo>
                    <a:lnTo>
                      <a:pt x="498" y="352"/>
                    </a:lnTo>
                    <a:cubicBezTo>
                      <a:pt x="498" y="311"/>
                      <a:pt x="532" y="280"/>
                      <a:pt x="569" y="280"/>
                    </a:cubicBezTo>
                    <a:lnTo>
                      <a:pt x="733" y="280"/>
                    </a:lnTo>
                    <a:cubicBezTo>
                      <a:pt x="744" y="280"/>
                      <a:pt x="753" y="270"/>
                      <a:pt x="753" y="260"/>
                    </a:cubicBezTo>
                    <a:lnTo>
                      <a:pt x="753" y="21"/>
                    </a:lnTo>
                    <a:cubicBezTo>
                      <a:pt x="753" y="7"/>
                      <a:pt x="744" y="0"/>
                      <a:pt x="733" y="0"/>
                    </a:cubicBezTo>
                    <a:lnTo>
                      <a:pt x="457" y="0"/>
                    </a:lnTo>
                    <a:cubicBezTo>
                      <a:pt x="297" y="0"/>
                      <a:pt x="168" y="130"/>
                      <a:pt x="168" y="290"/>
                    </a:cubicBezTo>
                    <a:lnTo>
                      <a:pt x="168" y="523"/>
                    </a:lnTo>
                    <a:lnTo>
                      <a:pt x="21" y="523"/>
                    </a:lnTo>
                    <a:cubicBezTo>
                      <a:pt x="10" y="523"/>
                      <a:pt x="1" y="532"/>
                      <a:pt x="1" y="543"/>
                    </a:cubicBezTo>
                    <a:lnTo>
                      <a:pt x="1" y="781"/>
                    </a:lnTo>
                    <a:cubicBezTo>
                      <a:pt x="1" y="795"/>
                      <a:pt x="10" y="802"/>
                      <a:pt x="21" y="802"/>
                    </a:cubicBezTo>
                    <a:lnTo>
                      <a:pt x="168" y="80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943" name="Google Shape;943;p45"/>
            <p:cNvGrpSpPr/>
            <p:nvPr/>
          </p:nvGrpSpPr>
          <p:grpSpPr>
            <a:xfrm>
              <a:off x="7978950" y="498018"/>
              <a:ext cx="197767" cy="197994"/>
              <a:chOff x="200325" y="717597"/>
              <a:chExt cx="197767" cy="197994"/>
            </a:xfrm>
          </p:grpSpPr>
          <p:sp>
            <p:nvSpPr>
              <p:cNvPr id="944" name="Google Shape;944;p45"/>
              <p:cNvSpPr/>
              <p:nvPr/>
            </p:nvSpPr>
            <p:spPr>
              <a:xfrm>
                <a:off x="200325" y="717597"/>
                <a:ext cx="197767" cy="197994"/>
              </a:xfrm>
              <a:custGeom>
                <a:rect b="b" l="l" r="r" t="t"/>
                <a:pathLst>
                  <a:path extrusionOk="0" h="2704" w="2701">
                    <a:moveTo>
                      <a:pt x="1351" y="146"/>
                    </a:moveTo>
                    <a:cubicBezTo>
                      <a:pt x="2016" y="146"/>
                      <a:pt x="2557" y="689"/>
                      <a:pt x="2557" y="1353"/>
                    </a:cubicBezTo>
                    <a:cubicBezTo>
                      <a:pt x="2557" y="2019"/>
                      <a:pt x="2016" y="2560"/>
                      <a:pt x="1351" y="2560"/>
                    </a:cubicBezTo>
                    <a:cubicBezTo>
                      <a:pt x="686" y="2560"/>
                      <a:pt x="144" y="2019"/>
                      <a:pt x="144" y="1353"/>
                    </a:cubicBezTo>
                    <a:cubicBezTo>
                      <a:pt x="144" y="689"/>
                      <a:pt x="686" y="146"/>
                      <a:pt x="1351" y="146"/>
                    </a:cubicBezTo>
                    <a:close/>
                    <a:moveTo>
                      <a:pt x="1351" y="0"/>
                    </a:moveTo>
                    <a:cubicBezTo>
                      <a:pt x="604" y="0"/>
                      <a:pt x="1" y="607"/>
                      <a:pt x="1" y="1353"/>
                    </a:cubicBezTo>
                    <a:cubicBezTo>
                      <a:pt x="1" y="2097"/>
                      <a:pt x="604" y="2703"/>
                      <a:pt x="1351" y="2703"/>
                    </a:cubicBezTo>
                    <a:cubicBezTo>
                      <a:pt x="2094" y="2703"/>
                      <a:pt x="2701" y="2097"/>
                      <a:pt x="2701" y="1353"/>
                    </a:cubicBezTo>
                    <a:cubicBezTo>
                      <a:pt x="2701" y="607"/>
                      <a:pt x="2094" y="0"/>
                      <a:pt x="1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5" name="Google Shape;945;p45"/>
              <p:cNvSpPr/>
              <p:nvPr/>
            </p:nvSpPr>
            <p:spPr>
              <a:xfrm>
                <a:off x="241768" y="776247"/>
                <a:ext cx="116713" cy="81716"/>
              </a:xfrm>
              <a:custGeom>
                <a:rect b="b" l="l" r="r" t="t"/>
                <a:pathLst>
                  <a:path extrusionOk="0" h="1116" w="1594">
                    <a:moveTo>
                      <a:pt x="657" y="328"/>
                    </a:moveTo>
                    <a:cubicBezTo>
                      <a:pt x="661" y="328"/>
                      <a:pt x="664" y="329"/>
                      <a:pt x="668" y="331"/>
                    </a:cubicBezTo>
                    <a:lnTo>
                      <a:pt x="1030" y="539"/>
                    </a:lnTo>
                    <a:cubicBezTo>
                      <a:pt x="1044" y="546"/>
                      <a:pt x="1041" y="570"/>
                      <a:pt x="1027" y="580"/>
                    </a:cubicBezTo>
                    <a:lnTo>
                      <a:pt x="665" y="777"/>
                    </a:lnTo>
                    <a:cubicBezTo>
                      <a:pt x="662" y="779"/>
                      <a:pt x="659" y="780"/>
                      <a:pt x="657" y="780"/>
                    </a:cubicBezTo>
                    <a:cubicBezTo>
                      <a:pt x="647" y="780"/>
                      <a:pt x="638" y="770"/>
                      <a:pt x="638" y="757"/>
                    </a:cubicBezTo>
                    <a:lnTo>
                      <a:pt x="638" y="352"/>
                    </a:lnTo>
                    <a:cubicBezTo>
                      <a:pt x="638" y="339"/>
                      <a:pt x="646" y="328"/>
                      <a:pt x="657" y="328"/>
                    </a:cubicBezTo>
                    <a:close/>
                    <a:moveTo>
                      <a:pt x="345" y="0"/>
                    </a:moveTo>
                    <a:cubicBezTo>
                      <a:pt x="154" y="0"/>
                      <a:pt x="1" y="154"/>
                      <a:pt x="1" y="348"/>
                    </a:cubicBezTo>
                    <a:lnTo>
                      <a:pt x="1" y="768"/>
                    </a:lnTo>
                    <a:cubicBezTo>
                      <a:pt x="1" y="961"/>
                      <a:pt x="154" y="1115"/>
                      <a:pt x="345" y="1115"/>
                    </a:cubicBezTo>
                    <a:lnTo>
                      <a:pt x="1245" y="1115"/>
                    </a:lnTo>
                    <a:cubicBezTo>
                      <a:pt x="1439" y="1115"/>
                      <a:pt x="1593" y="961"/>
                      <a:pt x="1593" y="768"/>
                    </a:cubicBezTo>
                    <a:lnTo>
                      <a:pt x="1593" y="348"/>
                    </a:lnTo>
                    <a:cubicBezTo>
                      <a:pt x="1593" y="154"/>
                      <a:pt x="1439" y="0"/>
                      <a:pt x="124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sp>
        <p:nvSpPr>
          <p:cNvPr id="946" name="Google Shape;946;p45"/>
          <p:cNvSpPr/>
          <p:nvPr/>
        </p:nvSpPr>
        <p:spPr>
          <a:xfrm>
            <a:off x="0" y="4020850"/>
            <a:ext cx="140700" cy="1122600"/>
          </a:xfrm>
          <a:prstGeom prst="rect">
            <a:avLst/>
          </a:prstGeom>
          <a:solidFill>
            <a:schemeClr val="accent2"/>
          </a:solidFill>
          <a:ln>
            <a:noFill/>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47" name="Google Shape;947;p45"/>
          <p:cNvSpPr/>
          <p:nvPr/>
        </p:nvSpPr>
        <p:spPr>
          <a:xfrm rot="5400000">
            <a:off x="8512350" y="-490950"/>
            <a:ext cx="140700" cy="1122600"/>
          </a:xfrm>
          <a:prstGeom prst="rect">
            <a:avLst/>
          </a:prstGeom>
          <a:solidFill>
            <a:schemeClr val="accent2"/>
          </a:solidFill>
          <a:ln>
            <a:noFill/>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948" name="Google Shape;948;p45"/>
          <p:cNvGrpSpPr/>
          <p:nvPr/>
        </p:nvGrpSpPr>
        <p:grpSpPr>
          <a:xfrm>
            <a:off x="4159390" y="4552249"/>
            <a:ext cx="1465451" cy="57327"/>
            <a:chOff x="4159390" y="4552249"/>
            <a:chExt cx="1465451" cy="57327"/>
          </a:xfrm>
        </p:grpSpPr>
        <p:sp>
          <p:nvSpPr>
            <p:cNvPr id="949" name="Google Shape;949;p45"/>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0" name="Google Shape;950;p45"/>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1" name="Google Shape;951;p45"/>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2" name="Google Shape;952;p45"/>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3" name="Google Shape;953;p45"/>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4" name="Google Shape;954;p45"/>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5" name="Google Shape;955;p45"/>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956" name="Google Shape;956;p45"/>
          <p:cNvGrpSpPr/>
          <p:nvPr/>
        </p:nvGrpSpPr>
        <p:grpSpPr>
          <a:xfrm>
            <a:off x="371700" y="499775"/>
            <a:ext cx="283200" cy="194475"/>
            <a:chOff x="-807400" y="499775"/>
            <a:chExt cx="283200" cy="194475"/>
          </a:xfrm>
        </p:grpSpPr>
        <p:cxnSp>
          <p:nvCxnSpPr>
            <p:cNvPr id="957" name="Google Shape;957;p45"/>
            <p:cNvCxnSpPr/>
            <p:nvPr/>
          </p:nvCxnSpPr>
          <p:spPr>
            <a:xfrm>
              <a:off x="-807400" y="499775"/>
              <a:ext cx="283200" cy="0"/>
            </a:xfrm>
            <a:prstGeom prst="straightConnector1">
              <a:avLst/>
            </a:prstGeom>
            <a:noFill/>
            <a:ln cap="flat" cmpd="sng" w="28575">
              <a:solidFill>
                <a:srgbClr val="FFFFFF"/>
              </a:solidFill>
              <a:prstDash val="solid"/>
              <a:round/>
              <a:headEnd len="med" w="med" type="none"/>
              <a:tailEnd len="med" w="med" type="none"/>
            </a:ln>
          </p:spPr>
        </p:cxnSp>
        <p:cxnSp>
          <p:nvCxnSpPr>
            <p:cNvPr id="958" name="Google Shape;958;p45"/>
            <p:cNvCxnSpPr/>
            <p:nvPr/>
          </p:nvCxnSpPr>
          <p:spPr>
            <a:xfrm>
              <a:off x="-807400" y="597013"/>
              <a:ext cx="283200" cy="0"/>
            </a:xfrm>
            <a:prstGeom prst="straightConnector1">
              <a:avLst/>
            </a:prstGeom>
            <a:noFill/>
            <a:ln cap="flat" cmpd="sng" w="28575">
              <a:solidFill>
                <a:srgbClr val="FFFFFF"/>
              </a:solidFill>
              <a:prstDash val="solid"/>
              <a:round/>
              <a:headEnd len="med" w="med" type="none"/>
              <a:tailEnd len="med" w="med" type="none"/>
            </a:ln>
          </p:spPr>
        </p:cxnSp>
        <p:cxnSp>
          <p:nvCxnSpPr>
            <p:cNvPr id="959" name="Google Shape;959;p45"/>
            <p:cNvCxnSpPr/>
            <p:nvPr/>
          </p:nvCxnSpPr>
          <p:spPr>
            <a:xfrm>
              <a:off x="-807400" y="694250"/>
              <a:ext cx="283200" cy="0"/>
            </a:xfrm>
            <a:prstGeom prst="straightConnector1">
              <a:avLst/>
            </a:prstGeom>
            <a:noFill/>
            <a:ln cap="flat" cmpd="sng" w="28575">
              <a:solidFill>
                <a:srgbClr val="FFFFFF"/>
              </a:solidFill>
              <a:prstDash val="solid"/>
              <a:round/>
              <a:headEnd len="med" w="med" type="none"/>
              <a:tailEnd len="med" w="med" type="none"/>
            </a:ln>
          </p:spPr>
        </p:cxn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7882F3"/>
            </a:gs>
            <a:gs pos="100000">
              <a:srgbClr val="5352EE"/>
            </a:gs>
          </a:gsLst>
          <a:lin ang="5400012" scaled="0"/>
        </a:gradFill>
      </p:bgPr>
    </p:bg>
    <p:spTree>
      <p:nvGrpSpPr>
        <p:cNvPr id="960" name="Shape 960"/>
        <p:cNvGrpSpPr/>
        <p:nvPr/>
      </p:nvGrpSpPr>
      <p:grpSpPr>
        <a:xfrm>
          <a:off x="0" y="0"/>
          <a:ext cx="0" cy="0"/>
          <a:chOff x="0" y="0"/>
          <a:chExt cx="0" cy="0"/>
        </a:xfrm>
      </p:grpSpPr>
      <p:grpSp>
        <p:nvGrpSpPr>
          <p:cNvPr id="961" name="Google Shape;961;p46"/>
          <p:cNvGrpSpPr/>
          <p:nvPr/>
        </p:nvGrpSpPr>
        <p:grpSpPr>
          <a:xfrm>
            <a:off x="0" y="-64"/>
            <a:ext cx="9143942" cy="5143564"/>
            <a:chOff x="0" y="-64"/>
            <a:chExt cx="9143942" cy="5143564"/>
          </a:xfrm>
        </p:grpSpPr>
        <p:sp>
          <p:nvSpPr>
            <p:cNvPr id="962" name="Google Shape;962;p46"/>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963" name="Google Shape;963;p46"/>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4" name="Google Shape;964;p46"/>
          <p:cNvSpPr txBox="1"/>
          <p:nvPr>
            <p:ph type="title"/>
          </p:nvPr>
        </p:nvSpPr>
        <p:spPr>
          <a:xfrm>
            <a:off x="2737775" y="1643563"/>
            <a:ext cx="4317600" cy="74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900">
                <a:solidFill>
                  <a:schemeClr val="accent4"/>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65" name="Google Shape;965;p46"/>
          <p:cNvSpPr txBox="1"/>
          <p:nvPr>
            <p:ph idx="1" type="subTitle"/>
          </p:nvPr>
        </p:nvSpPr>
        <p:spPr>
          <a:xfrm>
            <a:off x="2529250" y="3042900"/>
            <a:ext cx="4734600" cy="10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966" name="Google Shape;966;p46"/>
          <p:cNvGrpSpPr/>
          <p:nvPr/>
        </p:nvGrpSpPr>
        <p:grpSpPr>
          <a:xfrm>
            <a:off x="4171859" y="4552249"/>
            <a:ext cx="1465451" cy="57327"/>
            <a:chOff x="4159390" y="4552249"/>
            <a:chExt cx="1465451" cy="57327"/>
          </a:xfrm>
        </p:grpSpPr>
        <p:sp>
          <p:nvSpPr>
            <p:cNvPr id="967" name="Google Shape;967;p46"/>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6"/>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6"/>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6"/>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6"/>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6"/>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6"/>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74" name="Shape 974"/>
        <p:cNvGrpSpPr/>
        <p:nvPr/>
      </p:nvGrpSpPr>
      <p:grpSpPr>
        <a:xfrm>
          <a:off x="0" y="0"/>
          <a:ext cx="0" cy="0"/>
          <a:chOff x="0" y="0"/>
          <a:chExt cx="0" cy="0"/>
        </a:xfrm>
      </p:grpSpPr>
      <p:grpSp>
        <p:nvGrpSpPr>
          <p:cNvPr id="975" name="Google Shape;975;p47"/>
          <p:cNvGrpSpPr/>
          <p:nvPr/>
        </p:nvGrpSpPr>
        <p:grpSpPr>
          <a:xfrm>
            <a:off x="0" y="-64"/>
            <a:ext cx="9143942" cy="5143564"/>
            <a:chOff x="0" y="-64"/>
            <a:chExt cx="9143942" cy="5143564"/>
          </a:xfrm>
        </p:grpSpPr>
        <p:sp>
          <p:nvSpPr>
            <p:cNvPr id="976" name="Google Shape;976;p47"/>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977" name="Google Shape;977;p47"/>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47"/>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9" name="Google Shape;979;p47"/>
          <p:cNvSpPr txBox="1"/>
          <p:nvPr>
            <p:ph idx="1" type="body"/>
          </p:nvPr>
        </p:nvSpPr>
        <p:spPr>
          <a:xfrm>
            <a:off x="1350300" y="892450"/>
            <a:ext cx="7102500" cy="338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002A49"/>
              </a:buClr>
              <a:buSzPts val="1200"/>
              <a:buFont typeface="Abel"/>
              <a:buChar char="●"/>
              <a:defRPr sz="1300"/>
            </a:lvl1pPr>
            <a:lvl2pPr indent="-317500" lvl="1" marL="914400" rtl="0">
              <a:spcBef>
                <a:spcPts val="0"/>
              </a:spcBef>
              <a:spcAft>
                <a:spcPts val="0"/>
              </a:spcAft>
              <a:buClr>
                <a:srgbClr val="002A49"/>
              </a:buClr>
              <a:buSzPts val="1400"/>
              <a:buChar char="○"/>
              <a:defRPr/>
            </a:lvl2pPr>
            <a:lvl3pPr indent="-317500" lvl="2" marL="1371600" rtl="0">
              <a:spcBef>
                <a:spcPts val="1600"/>
              </a:spcBef>
              <a:spcAft>
                <a:spcPts val="0"/>
              </a:spcAft>
              <a:buClr>
                <a:srgbClr val="002A49"/>
              </a:buClr>
              <a:buSzPts val="1400"/>
              <a:buChar char="■"/>
              <a:defRPr/>
            </a:lvl3pPr>
            <a:lvl4pPr indent="-317500" lvl="3" marL="1828800" rtl="0">
              <a:spcBef>
                <a:spcPts val="1600"/>
              </a:spcBef>
              <a:spcAft>
                <a:spcPts val="0"/>
              </a:spcAft>
              <a:buClr>
                <a:srgbClr val="002A49"/>
              </a:buClr>
              <a:buSzPts val="1400"/>
              <a:buChar char="●"/>
              <a:defRPr/>
            </a:lvl4pPr>
            <a:lvl5pPr indent="-317500" lvl="4" marL="2286000" rtl="0">
              <a:spcBef>
                <a:spcPts val="1600"/>
              </a:spcBef>
              <a:spcAft>
                <a:spcPts val="0"/>
              </a:spcAft>
              <a:buClr>
                <a:srgbClr val="002A49"/>
              </a:buClr>
              <a:buSzPts val="1400"/>
              <a:buChar char="○"/>
              <a:defRPr/>
            </a:lvl5pPr>
            <a:lvl6pPr indent="-317500" lvl="5" marL="2743200" rtl="0">
              <a:spcBef>
                <a:spcPts val="1600"/>
              </a:spcBef>
              <a:spcAft>
                <a:spcPts val="0"/>
              </a:spcAft>
              <a:buClr>
                <a:srgbClr val="002A49"/>
              </a:buClr>
              <a:buSzPts val="1400"/>
              <a:buChar char="■"/>
              <a:defRPr/>
            </a:lvl6pPr>
            <a:lvl7pPr indent="-317500" lvl="6" marL="3200400" rtl="0">
              <a:spcBef>
                <a:spcPts val="1600"/>
              </a:spcBef>
              <a:spcAft>
                <a:spcPts val="0"/>
              </a:spcAft>
              <a:buClr>
                <a:srgbClr val="002A49"/>
              </a:buClr>
              <a:buSzPts val="1400"/>
              <a:buChar char="●"/>
              <a:defRPr/>
            </a:lvl7pPr>
            <a:lvl8pPr indent="-317500" lvl="7" marL="3657600" rtl="0">
              <a:spcBef>
                <a:spcPts val="1600"/>
              </a:spcBef>
              <a:spcAft>
                <a:spcPts val="0"/>
              </a:spcAft>
              <a:buClr>
                <a:srgbClr val="002A49"/>
              </a:buClr>
              <a:buSzPts val="1400"/>
              <a:buChar char="○"/>
              <a:defRPr/>
            </a:lvl8pPr>
            <a:lvl9pPr indent="-317500" lvl="8" marL="4114800" rtl="0">
              <a:spcBef>
                <a:spcPts val="1600"/>
              </a:spcBef>
              <a:spcAft>
                <a:spcPts val="1600"/>
              </a:spcAft>
              <a:buClr>
                <a:srgbClr val="002A49"/>
              </a:buClr>
              <a:buSzPts val="1400"/>
              <a:buChar char="■"/>
              <a:defRPr/>
            </a:lvl9pPr>
          </a:lstStyle>
          <a:p/>
        </p:txBody>
      </p:sp>
      <p:grpSp>
        <p:nvGrpSpPr>
          <p:cNvPr id="980" name="Google Shape;980;p47"/>
          <p:cNvGrpSpPr/>
          <p:nvPr/>
        </p:nvGrpSpPr>
        <p:grpSpPr>
          <a:xfrm>
            <a:off x="4171859" y="4552249"/>
            <a:ext cx="1465451" cy="57327"/>
            <a:chOff x="4159390" y="4552249"/>
            <a:chExt cx="1465451" cy="57327"/>
          </a:xfrm>
        </p:grpSpPr>
        <p:sp>
          <p:nvSpPr>
            <p:cNvPr id="981" name="Google Shape;981;p47"/>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7"/>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7"/>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7"/>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7"/>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7"/>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7"/>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8" name="Shape 988"/>
        <p:cNvGrpSpPr/>
        <p:nvPr/>
      </p:nvGrpSpPr>
      <p:grpSpPr>
        <a:xfrm>
          <a:off x="0" y="0"/>
          <a:ext cx="0" cy="0"/>
          <a:chOff x="0" y="0"/>
          <a:chExt cx="0" cy="0"/>
        </a:xfrm>
      </p:grpSpPr>
      <p:grpSp>
        <p:nvGrpSpPr>
          <p:cNvPr id="989" name="Google Shape;989;p48"/>
          <p:cNvGrpSpPr/>
          <p:nvPr/>
        </p:nvGrpSpPr>
        <p:grpSpPr>
          <a:xfrm>
            <a:off x="0" y="-64"/>
            <a:ext cx="9143942" cy="5143564"/>
            <a:chOff x="0" y="-64"/>
            <a:chExt cx="9143942" cy="5143564"/>
          </a:xfrm>
        </p:grpSpPr>
        <p:sp>
          <p:nvSpPr>
            <p:cNvPr id="990" name="Google Shape;990;p48"/>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991" name="Google Shape;991;p48"/>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48"/>
          <p:cNvSpPr txBox="1"/>
          <p:nvPr>
            <p:ph idx="1" type="subTitle"/>
          </p:nvPr>
        </p:nvSpPr>
        <p:spPr>
          <a:xfrm>
            <a:off x="1470975" y="3262600"/>
            <a:ext cx="3102900" cy="87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3" name="Google Shape;993;p48"/>
          <p:cNvSpPr txBox="1"/>
          <p:nvPr>
            <p:ph idx="2" type="subTitle"/>
          </p:nvPr>
        </p:nvSpPr>
        <p:spPr>
          <a:xfrm>
            <a:off x="5235275" y="3262600"/>
            <a:ext cx="3102900" cy="87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4" name="Google Shape;994;p48"/>
          <p:cNvSpPr txBox="1"/>
          <p:nvPr>
            <p:ph idx="3" type="subTitle"/>
          </p:nvPr>
        </p:nvSpPr>
        <p:spPr>
          <a:xfrm>
            <a:off x="1470975" y="2628100"/>
            <a:ext cx="3102900" cy="58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300"/>
              <a:buFont typeface="Bebas Neue"/>
              <a:buNone/>
              <a:defRPr sz="2400">
                <a:solidFill>
                  <a:schemeClr val="lt1"/>
                </a:solidFill>
                <a:latin typeface="Bebas Neue"/>
                <a:ea typeface="Bebas Neue"/>
                <a:cs typeface="Bebas Neue"/>
                <a:sym typeface="Bebas Neue"/>
              </a:defRPr>
            </a:lvl1pPr>
            <a:lvl2pPr lvl="1" rtl="0" algn="ctr">
              <a:lnSpc>
                <a:spcPct val="100000"/>
              </a:lnSpc>
              <a:spcBef>
                <a:spcPts val="0"/>
              </a:spcBef>
              <a:spcAft>
                <a:spcPts val="0"/>
              </a:spcAft>
              <a:buSzPts val="3300"/>
              <a:buFont typeface="Bebas Neue"/>
              <a:buNone/>
              <a:defRPr sz="3300">
                <a:latin typeface="Bebas Neue"/>
                <a:ea typeface="Bebas Neue"/>
                <a:cs typeface="Bebas Neue"/>
                <a:sym typeface="Bebas Neue"/>
              </a:defRPr>
            </a:lvl2pPr>
            <a:lvl3pPr lvl="2" rtl="0" algn="ctr">
              <a:lnSpc>
                <a:spcPct val="100000"/>
              </a:lnSpc>
              <a:spcBef>
                <a:spcPts val="0"/>
              </a:spcBef>
              <a:spcAft>
                <a:spcPts val="0"/>
              </a:spcAft>
              <a:buSzPts val="3300"/>
              <a:buFont typeface="Bebas Neue"/>
              <a:buNone/>
              <a:defRPr sz="3300">
                <a:latin typeface="Bebas Neue"/>
                <a:ea typeface="Bebas Neue"/>
                <a:cs typeface="Bebas Neue"/>
                <a:sym typeface="Bebas Neue"/>
              </a:defRPr>
            </a:lvl3pPr>
            <a:lvl4pPr lvl="3" rtl="0" algn="ctr">
              <a:lnSpc>
                <a:spcPct val="100000"/>
              </a:lnSpc>
              <a:spcBef>
                <a:spcPts val="0"/>
              </a:spcBef>
              <a:spcAft>
                <a:spcPts val="0"/>
              </a:spcAft>
              <a:buSzPts val="3300"/>
              <a:buFont typeface="Bebas Neue"/>
              <a:buNone/>
              <a:defRPr sz="3300">
                <a:latin typeface="Bebas Neue"/>
                <a:ea typeface="Bebas Neue"/>
                <a:cs typeface="Bebas Neue"/>
                <a:sym typeface="Bebas Neue"/>
              </a:defRPr>
            </a:lvl4pPr>
            <a:lvl5pPr lvl="4" rtl="0" algn="ctr">
              <a:lnSpc>
                <a:spcPct val="100000"/>
              </a:lnSpc>
              <a:spcBef>
                <a:spcPts val="0"/>
              </a:spcBef>
              <a:spcAft>
                <a:spcPts val="0"/>
              </a:spcAft>
              <a:buSzPts val="3300"/>
              <a:buFont typeface="Bebas Neue"/>
              <a:buNone/>
              <a:defRPr sz="3300">
                <a:latin typeface="Bebas Neue"/>
                <a:ea typeface="Bebas Neue"/>
                <a:cs typeface="Bebas Neue"/>
                <a:sym typeface="Bebas Neue"/>
              </a:defRPr>
            </a:lvl5pPr>
            <a:lvl6pPr lvl="5" rtl="0" algn="ctr">
              <a:lnSpc>
                <a:spcPct val="100000"/>
              </a:lnSpc>
              <a:spcBef>
                <a:spcPts val="0"/>
              </a:spcBef>
              <a:spcAft>
                <a:spcPts val="0"/>
              </a:spcAft>
              <a:buSzPts val="3300"/>
              <a:buFont typeface="Bebas Neue"/>
              <a:buNone/>
              <a:defRPr sz="3300">
                <a:latin typeface="Bebas Neue"/>
                <a:ea typeface="Bebas Neue"/>
                <a:cs typeface="Bebas Neue"/>
                <a:sym typeface="Bebas Neue"/>
              </a:defRPr>
            </a:lvl6pPr>
            <a:lvl7pPr lvl="6" rtl="0" algn="ctr">
              <a:lnSpc>
                <a:spcPct val="100000"/>
              </a:lnSpc>
              <a:spcBef>
                <a:spcPts val="0"/>
              </a:spcBef>
              <a:spcAft>
                <a:spcPts val="0"/>
              </a:spcAft>
              <a:buSzPts val="3300"/>
              <a:buFont typeface="Bebas Neue"/>
              <a:buNone/>
              <a:defRPr sz="3300">
                <a:latin typeface="Bebas Neue"/>
                <a:ea typeface="Bebas Neue"/>
                <a:cs typeface="Bebas Neue"/>
                <a:sym typeface="Bebas Neue"/>
              </a:defRPr>
            </a:lvl7pPr>
            <a:lvl8pPr lvl="7" rtl="0" algn="ctr">
              <a:lnSpc>
                <a:spcPct val="100000"/>
              </a:lnSpc>
              <a:spcBef>
                <a:spcPts val="0"/>
              </a:spcBef>
              <a:spcAft>
                <a:spcPts val="0"/>
              </a:spcAft>
              <a:buSzPts val="3300"/>
              <a:buFont typeface="Bebas Neue"/>
              <a:buNone/>
              <a:defRPr sz="3300">
                <a:latin typeface="Bebas Neue"/>
                <a:ea typeface="Bebas Neue"/>
                <a:cs typeface="Bebas Neue"/>
                <a:sym typeface="Bebas Neue"/>
              </a:defRPr>
            </a:lvl8pPr>
            <a:lvl9pPr lvl="8" rtl="0" algn="ctr">
              <a:lnSpc>
                <a:spcPct val="100000"/>
              </a:lnSpc>
              <a:spcBef>
                <a:spcPts val="0"/>
              </a:spcBef>
              <a:spcAft>
                <a:spcPts val="0"/>
              </a:spcAft>
              <a:buSzPts val="3300"/>
              <a:buFont typeface="Bebas Neue"/>
              <a:buNone/>
              <a:defRPr sz="3300">
                <a:latin typeface="Bebas Neue"/>
                <a:ea typeface="Bebas Neue"/>
                <a:cs typeface="Bebas Neue"/>
                <a:sym typeface="Bebas Neue"/>
              </a:defRPr>
            </a:lvl9pPr>
          </a:lstStyle>
          <a:p/>
        </p:txBody>
      </p:sp>
      <p:sp>
        <p:nvSpPr>
          <p:cNvPr id="995" name="Google Shape;995;p48"/>
          <p:cNvSpPr txBox="1"/>
          <p:nvPr>
            <p:ph idx="4" type="subTitle"/>
          </p:nvPr>
        </p:nvSpPr>
        <p:spPr>
          <a:xfrm>
            <a:off x="5235275" y="2628100"/>
            <a:ext cx="3102900" cy="58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300"/>
              <a:buFont typeface="Bebas Neue"/>
              <a:buNone/>
              <a:defRPr sz="2400">
                <a:solidFill>
                  <a:schemeClr val="lt1"/>
                </a:solidFill>
                <a:latin typeface="Bebas Neue"/>
                <a:ea typeface="Bebas Neue"/>
                <a:cs typeface="Bebas Neue"/>
                <a:sym typeface="Bebas Neue"/>
              </a:defRPr>
            </a:lvl1pPr>
            <a:lvl2pPr lvl="1" rtl="0" algn="ctr">
              <a:lnSpc>
                <a:spcPct val="100000"/>
              </a:lnSpc>
              <a:spcBef>
                <a:spcPts val="0"/>
              </a:spcBef>
              <a:spcAft>
                <a:spcPts val="0"/>
              </a:spcAft>
              <a:buSzPts val="3300"/>
              <a:buFont typeface="Bebas Neue"/>
              <a:buNone/>
              <a:defRPr sz="3300">
                <a:latin typeface="Bebas Neue"/>
                <a:ea typeface="Bebas Neue"/>
                <a:cs typeface="Bebas Neue"/>
                <a:sym typeface="Bebas Neue"/>
              </a:defRPr>
            </a:lvl2pPr>
            <a:lvl3pPr lvl="2" rtl="0" algn="ctr">
              <a:lnSpc>
                <a:spcPct val="100000"/>
              </a:lnSpc>
              <a:spcBef>
                <a:spcPts val="0"/>
              </a:spcBef>
              <a:spcAft>
                <a:spcPts val="0"/>
              </a:spcAft>
              <a:buSzPts val="3300"/>
              <a:buFont typeface="Bebas Neue"/>
              <a:buNone/>
              <a:defRPr sz="3300">
                <a:latin typeface="Bebas Neue"/>
                <a:ea typeface="Bebas Neue"/>
                <a:cs typeface="Bebas Neue"/>
                <a:sym typeface="Bebas Neue"/>
              </a:defRPr>
            </a:lvl3pPr>
            <a:lvl4pPr lvl="3" rtl="0" algn="ctr">
              <a:lnSpc>
                <a:spcPct val="100000"/>
              </a:lnSpc>
              <a:spcBef>
                <a:spcPts val="0"/>
              </a:spcBef>
              <a:spcAft>
                <a:spcPts val="0"/>
              </a:spcAft>
              <a:buSzPts val="3300"/>
              <a:buFont typeface="Bebas Neue"/>
              <a:buNone/>
              <a:defRPr sz="3300">
                <a:latin typeface="Bebas Neue"/>
                <a:ea typeface="Bebas Neue"/>
                <a:cs typeface="Bebas Neue"/>
                <a:sym typeface="Bebas Neue"/>
              </a:defRPr>
            </a:lvl4pPr>
            <a:lvl5pPr lvl="4" rtl="0" algn="ctr">
              <a:lnSpc>
                <a:spcPct val="100000"/>
              </a:lnSpc>
              <a:spcBef>
                <a:spcPts val="0"/>
              </a:spcBef>
              <a:spcAft>
                <a:spcPts val="0"/>
              </a:spcAft>
              <a:buSzPts val="3300"/>
              <a:buFont typeface="Bebas Neue"/>
              <a:buNone/>
              <a:defRPr sz="3300">
                <a:latin typeface="Bebas Neue"/>
                <a:ea typeface="Bebas Neue"/>
                <a:cs typeface="Bebas Neue"/>
                <a:sym typeface="Bebas Neue"/>
              </a:defRPr>
            </a:lvl5pPr>
            <a:lvl6pPr lvl="5" rtl="0" algn="ctr">
              <a:lnSpc>
                <a:spcPct val="100000"/>
              </a:lnSpc>
              <a:spcBef>
                <a:spcPts val="0"/>
              </a:spcBef>
              <a:spcAft>
                <a:spcPts val="0"/>
              </a:spcAft>
              <a:buSzPts val="3300"/>
              <a:buFont typeface="Bebas Neue"/>
              <a:buNone/>
              <a:defRPr sz="3300">
                <a:latin typeface="Bebas Neue"/>
                <a:ea typeface="Bebas Neue"/>
                <a:cs typeface="Bebas Neue"/>
                <a:sym typeface="Bebas Neue"/>
              </a:defRPr>
            </a:lvl6pPr>
            <a:lvl7pPr lvl="6" rtl="0" algn="ctr">
              <a:lnSpc>
                <a:spcPct val="100000"/>
              </a:lnSpc>
              <a:spcBef>
                <a:spcPts val="0"/>
              </a:spcBef>
              <a:spcAft>
                <a:spcPts val="0"/>
              </a:spcAft>
              <a:buSzPts val="3300"/>
              <a:buFont typeface="Bebas Neue"/>
              <a:buNone/>
              <a:defRPr sz="3300">
                <a:latin typeface="Bebas Neue"/>
                <a:ea typeface="Bebas Neue"/>
                <a:cs typeface="Bebas Neue"/>
                <a:sym typeface="Bebas Neue"/>
              </a:defRPr>
            </a:lvl7pPr>
            <a:lvl8pPr lvl="7" rtl="0" algn="ctr">
              <a:lnSpc>
                <a:spcPct val="100000"/>
              </a:lnSpc>
              <a:spcBef>
                <a:spcPts val="0"/>
              </a:spcBef>
              <a:spcAft>
                <a:spcPts val="0"/>
              </a:spcAft>
              <a:buSzPts val="3300"/>
              <a:buFont typeface="Bebas Neue"/>
              <a:buNone/>
              <a:defRPr sz="3300">
                <a:latin typeface="Bebas Neue"/>
                <a:ea typeface="Bebas Neue"/>
                <a:cs typeface="Bebas Neue"/>
                <a:sym typeface="Bebas Neue"/>
              </a:defRPr>
            </a:lvl8pPr>
            <a:lvl9pPr lvl="8" rtl="0" algn="ctr">
              <a:lnSpc>
                <a:spcPct val="100000"/>
              </a:lnSpc>
              <a:spcBef>
                <a:spcPts val="0"/>
              </a:spcBef>
              <a:spcAft>
                <a:spcPts val="0"/>
              </a:spcAft>
              <a:buSzPts val="3300"/>
              <a:buFont typeface="Bebas Neue"/>
              <a:buNone/>
              <a:defRPr sz="3300">
                <a:latin typeface="Bebas Neue"/>
                <a:ea typeface="Bebas Neue"/>
                <a:cs typeface="Bebas Neue"/>
                <a:sym typeface="Bebas Neue"/>
              </a:defRPr>
            </a:lvl9pPr>
          </a:lstStyle>
          <a:p/>
        </p:txBody>
      </p:sp>
      <p:sp>
        <p:nvSpPr>
          <p:cNvPr id="996" name="Google Shape;996;p48"/>
          <p:cNvSpPr txBox="1"/>
          <p:nvPr>
            <p:ph type="title"/>
          </p:nvPr>
        </p:nvSpPr>
        <p:spPr>
          <a:xfrm>
            <a:off x="1350325" y="1088838"/>
            <a:ext cx="7102500" cy="5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997" name="Google Shape;997;p48"/>
          <p:cNvGrpSpPr/>
          <p:nvPr/>
        </p:nvGrpSpPr>
        <p:grpSpPr>
          <a:xfrm>
            <a:off x="4171859" y="4552249"/>
            <a:ext cx="1465451" cy="57327"/>
            <a:chOff x="4159390" y="4552249"/>
            <a:chExt cx="1465451" cy="57327"/>
          </a:xfrm>
        </p:grpSpPr>
        <p:sp>
          <p:nvSpPr>
            <p:cNvPr id="998" name="Google Shape;998;p48"/>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8"/>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8"/>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8"/>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8"/>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5" name="Shape 1005"/>
        <p:cNvGrpSpPr/>
        <p:nvPr/>
      </p:nvGrpSpPr>
      <p:grpSpPr>
        <a:xfrm>
          <a:off x="0" y="0"/>
          <a:ext cx="0" cy="0"/>
          <a:chOff x="0" y="0"/>
          <a:chExt cx="0" cy="0"/>
        </a:xfrm>
      </p:grpSpPr>
      <p:grpSp>
        <p:nvGrpSpPr>
          <p:cNvPr id="1006" name="Google Shape;1006;p49"/>
          <p:cNvGrpSpPr/>
          <p:nvPr/>
        </p:nvGrpSpPr>
        <p:grpSpPr>
          <a:xfrm>
            <a:off x="0" y="-64"/>
            <a:ext cx="9143942" cy="5143564"/>
            <a:chOff x="0" y="-64"/>
            <a:chExt cx="9143942" cy="5143564"/>
          </a:xfrm>
        </p:grpSpPr>
        <p:sp>
          <p:nvSpPr>
            <p:cNvPr id="1007" name="Google Shape;1007;p49"/>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008" name="Google Shape;1008;p49"/>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9" name="Google Shape;1009;p49"/>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10" name="Google Shape;1010;p49"/>
          <p:cNvGrpSpPr/>
          <p:nvPr/>
        </p:nvGrpSpPr>
        <p:grpSpPr>
          <a:xfrm>
            <a:off x="4171859" y="4552249"/>
            <a:ext cx="1465451" cy="57327"/>
            <a:chOff x="4159390" y="4552249"/>
            <a:chExt cx="1465451" cy="57327"/>
          </a:xfrm>
        </p:grpSpPr>
        <p:sp>
          <p:nvSpPr>
            <p:cNvPr id="1011" name="Google Shape;1011;p49"/>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9"/>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9"/>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9"/>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9"/>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9"/>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9"/>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gradFill>
          <a:gsLst>
            <a:gs pos="0">
              <a:srgbClr val="D23838"/>
            </a:gs>
            <a:gs pos="100000">
              <a:srgbClr val="990000"/>
            </a:gs>
          </a:gsLst>
          <a:lin ang="5400012" scaled="0"/>
        </a:gradFill>
      </p:bgPr>
    </p:bg>
    <p:spTree>
      <p:nvGrpSpPr>
        <p:cNvPr id="1018" name="Shape 1018"/>
        <p:cNvGrpSpPr/>
        <p:nvPr/>
      </p:nvGrpSpPr>
      <p:grpSpPr>
        <a:xfrm>
          <a:off x="0" y="0"/>
          <a:ext cx="0" cy="0"/>
          <a:chOff x="0" y="0"/>
          <a:chExt cx="0" cy="0"/>
        </a:xfrm>
      </p:grpSpPr>
      <p:grpSp>
        <p:nvGrpSpPr>
          <p:cNvPr id="1019" name="Google Shape;1019;p50"/>
          <p:cNvGrpSpPr/>
          <p:nvPr/>
        </p:nvGrpSpPr>
        <p:grpSpPr>
          <a:xfrm>
            <a:off x="0" y="-64"/>
            <a:ext cx="9143942" cy="5143564"/>
            <a:chOff x="0" y="-64"/>
            <a:chExt cx="9143942" cy="5143564"/>
          </a:xfrm>
        </p:grpSpPr>
        <p:sp>
          <p:nvSpPr>
            <p:cNvPr id="1020" name="Google Shape;1020;p50"/>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021" name="Google Shape;1021;p50"/>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50"/>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23" name="Google Shape;1023;p50"/>
          <p:cNvGrpSpPr/>
          <p:nvPr/>
        </p:nvGrpSpPr>
        <p:grpSpPr>
          <a:xfrm>
            <a:off x="4171859" y="4552249"/>
            <a:ext cx="1465451" cy="57327"/>
            <a:chOff x="4159390" y="4552249"/>
            <a:chExt cx="1465451" cy="57327"/>
          </a:xfrm>
        </p:grpSpPr>
        <p:sp>
          <p:nvSpPr>
            <p:cNvPr id="1024" name="Google Shape;1024;p50"/>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0"/>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0"/>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0"/>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0"/>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0"/>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0"/>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p:cSld name="TITLE_ONLY_1_1">
    <p:bg>
      <p:bgPr>
        <a:gradFill>
          <a:gsLst>
            <a:gs pos="0">
              <a:srgbClr val="C27BA0"/>
            </a:gs>
            <a:gs pos="100000">
              <a:srgbClr val="A64D79"/>
            </a:gs>
          </a:gsLst>
          <a:lin ang="5400012" scaled="0"/>
        </a:gradFill>
      </p:bgPr>
    </p:bg>
    <p:spTree>
      <p:nvGrpSpPr>
        <p:cNvPr id="1031" name="Shape 1031"/>
        <p:cNvGrpSpPr/>
        <p:nvPr/>
      </p:nvGrpSpPr>
      <p:grpSpPr>
        <a:xfrm>
          <a:off x="0" y="0"/>
          <a:ext cx="0" cy="0"/>
          <a:chOff x="0" y="0"/>
          <a:chExt cx="0" cy="0"/>
        </a:xfrm>
      </p:grpSpPr>
      <p:grpSp>
        <p:nvGrpSpPr>
          <p:cNvPr id="1032" name="Google Shape;1032;p51"/>
          <p:cNvGrpSpPr/>
          <p:nvPr/>
        </p:nvGrpSpPr>
        <p:grpSpPr>
          <a:xfrm>
            <a:off x="0" y="-64"/>
            <a:ext cx="9143942" cy="5143564"/>
            <a:chOff x="0" y="-64"/>
            <a:chExt cx="9143942" cy="5143564"/>
          </a:xfrm>
        </p:grpSpPr>
        <p:sp>
          <p:nvSpPr>
            <p:cNvPr id="1033" name="Google Shape;1033;p51"/>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034" name="Google Shape;1034;p51"/>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5" name="Google Shape;1035;p51"/>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36" name="Google Shape;1036;p51"/>
          <p:cNvGrpSpPr/>
          <p:nvPr/>
        </p:nvGrpSpPr>
        <p:grpSpPr>
          <a:xfrm>
            <a:off x="4171859" y="4552249"/>
            <a:ext cx="1465451" cy="57327"/>
            <a:chOff x="4159390" y="4552249"/>
            <a:chExt cx="1465451" cy="57327"/>
          </a:xfrm>
        </p:grpSpPr>
        <p:sp>
          <p:nvSpPr>
            <p:cNvPr id="1037" name="Google Shape;1037;p51"/>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1"/>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1"/>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1"/>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1"/>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1"/>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1"/>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96" name="Shape 96"/>
        <p:cNvGrpSpPr/>
        <p:nvPr/>
      </p:nvGrpSpPr>
      <p:grpSpPr>
        <a:xfrm>
          <a:off x="0" y="0"/>
          <a:ext cx="0" cy="0"/>
          <a:chOff x="0" y="0"/>
          <a:chExt cx="0" cy="0"/>
        </a:xfrm>
      </p:grpSpPr>
      <p:sp>
        <p:nvSpPr>
          <p:cNvPr id="97" name="Google Shape;97;p6"/>
          <p:cNvSpPr txBox="1"/>
          <p:nvPr>
            <p:ph idx="1" type="subTitle"/>
          </p:nvPr>
        </p:nvSpPr>
        <p:spPr>
          <a:xfrm>
            <a:off x="620550" y="2673675"/>
            <a:ext cx="1935600" cy="510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98" name="Google Shape;98;p6"/>
          <p:cNvSpPr txBox="1"/>
          <p:nvPr>
            <p:ph idx="2" type="subTitle"/>
          </p:nvPr>
        </p:nvSpPr>
        <p:spPr>
          <a:xfrm>
            <a:off x="6597050" y="2673675"/>
            <a:ext cx="1935600" cy="51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1pPr>
            <a:lvl2pPr lvl="1"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2pPr>
            <a:lvl3pPr lvl="2"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3pPr>
            <a:lvl4pPr lvl="3"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4pPr>
            <a:lvl5pPr lvl="4"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5pPr>
            <a:lvl6pPr lvl="5"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6pPr>
            <a:lvl7pPr lvl="6"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7pPr>
            <a:lvl8pPr lvl="7"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8pPr>
            <a:lvl9pPr lvl="8" rtl="0" algn="ctr">
              <a:lnSpc>
                <a:spcPct val="100000"/>
              </a:lnSpc>
              <a:spcBef>
                <a:spcPts val="0"/>
              </a:spcBef>
              <a:spcAft>
                <a:spcPts val="0"/>
              </a:spcAft>
              <a:buClr>
                <a:schemeClr val="dk1"/>
              </a:buClr>
              <a:buSzPts val="2200"/>
              <a:buFont typeface="Roboto"/>
              <a:buNone/>
              <a:defRPr b="1" sz="2200">
                <a:solidFill>
                  <a:schemeClr val="dk1"/>
                </a:solidFill>
                <a:latin typeface="Roboto"/>
                <a:ea typeface="Roboto"/>
                <a:cs typeface="Roboto"/>
                <a:sym typeface="Roboto"/>
              </a:defRPr>
            </a:lvl9pPr>
          </a:lstStyle>
          <a:p/>
        </p:txBody>
      </p:sp>
      <p:sp>
        <p:nvSpPr>
          <p:cNvPr id="99" name="Google Shape;99;p6"/>
          <p:cNvSpPr txBox="1"/>
          <p:nvPr>
            <p:ph idx="3" type="subTitle"/>
          </p:nvPr>
        </p:nvSpPr>
        <p:spPr>
          <a:xfrm>
            <a:off x="714650" y="3256350"/>
            <a:ext cx="1841400" cy="69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00" name="Google Shape;100;p6"/>
          <p:cNvSpPr txBox="1"/>
          <p:nvPr>
            <p:ph idx="4" type="subTitle"/>
          </p:nvPr>
        </p:nvSpPr>
        <p:spPr>
          <a:xfrm>
            <a:off x="6597050" y="3256350"/>
            <a:ext cx="1841400" cy="69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800"/>
              <a:buNone/>
              <a:defRPr sz="1400">
                <a:solidFill>
                  <a:schemeClr val="dk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101" name="Google Shape;101;p6"/>
          <p:cNvSpPr txBox="1"/>
          <p:nvPr>
            <p:ph type="title"/>
          </p:nvPr>
        </p:nvSpPr>
        <p:spPr>
          <a:xfrm>
            <a:off x="2854350" y="652000"/>
            <a:ext cx="34353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102" name="Google Shape;102;p6"/>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03" name="Google Shape;103;p6"/>
          <p:cNvGrpSpPr/>
          <p:nvPr/>
        </p:nvGrpSpPr>
        <p:grpSpPr>
          <a:xfrm>
            <a:off x="4309450" y="294913"/>
            <a:ext cx="525100" cy="35725"/>
            <a:chOff x="5384875" y="659125"/>
            <a:chExt cx="525100" cy="35725"/>
          </a:xfrm>
        </p:grpSpPr>
        <p:sp>
          <p:nvSpPr>
            <p:cNvPr id="104" name="Google Shape;104;p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6"/>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txBox="1"/>
          <p:nvPr/>
        </p:nvSpPr>
        <p:spPr>
          <a:xfrm>
            <a:off x="1180200" y="142225"/>
            <a:ext cx="12192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13" name="Google Shape;113;p6"/>
          <p:cNvGrpSpPr/>
          <p:nvPr/>
        </p:nvGrpSpPr>
        <p:grpSpPr>
          <a:xfrm>
            <a:off x="4309450" y="294913"/>
            <a:ext cx="525100" cy="35725"/>
            <a:chOff x="5384875" y="659125"/>
            <a:chExt cx="525100" cy="35725"/>
          </a:xfrm>
        </p:grpSpPr>
        <p:sp>
          <p:nvSpPr>
            <p:cNvPr id="114" name="Google Shape;114;p6"/>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6"/>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1">
  <p:cSld name="TITLE_ONLY_1_1_1">
    <p:bg>
      <p:bgPr>
        <a:gradFill>
          <a:gsLst>
            <a:gs pos="0">
              <a:srgbClr val="2B2B2B"/>
            </a:gs>
            <a:gs pos="100000">
              <a:srgbClr val="000000"/>
            </a:gs>
          </a:gsLst>
          <a:lin ang="5400012" scaled="0"/>
        </a:gradFill>
      </p:bgPr>
    </p:bg>
    <p:spTree>
      <p:nvGrpSpPr>
        <p:cNvPr id="1044" name="Shape 1044"/>
        <p:cNvGrpSpPr/>
        <p:nvPr/>
      </p:nvGrpSpPr>
      <p:grpSpPr>
        <a:xfrm>
          <a:off x="0" y="0"/>
          <a:ext cx="0" cy="0"/>
          <a:chOff x="0" y="0"/>
          <a:chExt cx="0" cy="0"/>
        </a:xfrm>
      </p:grpSpPr>
      <p:grpSp>
        <p:nvGrpSpPr>
          <p:cNvPr id="1045" name="Google Shape;1045;p52"/>
          <p:cNvGrpSpPr/>
          <p:nvPr/>
        </p:nvGrpSpPr>
        <p:grpSpPr>
          <a:xfrm>
            <a:off x="4171859" y="4552249"/>
            <a:ext cx="1465451" cy="57327"/>
            <a:chOff x="4159390" y="4552249"/>
            <a:chExt cx="1465451" cy="57327"/>
          </a:xfrm>
        </p:grpSpPr>
        <p:sp>
          <p:nvSpPr>
            <p:cNvPr id="1046" name="Google Shape;1046;p52"/>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2"/>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2"/>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2"/>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2"/>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2"/>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2"/>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3" name="Shape 1053"/>
        <p:cNvGrpSpPr/>
        <p:nvPr/>
      </p:nvGrpSpPr>
      <p:grpSpPr>
        <a:xfrm>
          <a:off x="0" y="0"/>
          <a:ext cx="0" cy="0"/>
          <a:chOff x="0" y="0"/>
          <a:chExt cx="0" cy="0"/>
        </a:xfrm>
      </p:grpSpPr>
      <p:grpSp>
        <p:nvGrpSpPr>
          <p:cNvPr id="1054" name="Google Shape;1054;p53"/>
          <p:cNvGrpSpPr/>
          <p:nvPr/>
        </p:nvGrpSpPr>
        <p:grpSpPr>
          <a:xfrm>
            <a:off x="0" y="-64"/>
            <a:ext cx="9143942" cy="5143564"/>
            <a:chOff x="0" y="-64"/>
            <a:chExt cx="9143942" cy="5143564"/>
          </a:xfrm>
        </p:grpSpPr>
        <p:sp>
          <p:nvSpPr>
            <p:cNvPr id="1055" name="Google Shape;1055;p53"/>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056" name="Google Shape;1056;p53"/>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7" name="Google Shape;1057;p53"/>
          <p:cNvSpPr txBox="1"/>
          <p:nvPr>
            <p:ph type="title"/>
          </p:nvPr>
        </p:nvSpPr>
        <p:spPr>
          <a:xfrm>
            <a:off x="1261226" y="1184125"/>
            <a:ext cx="27555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900">
                <a:solidFill>
                  <a:schemeClr val="lt1"/>
                </a:solidFill>
                <a:latin typeface="Bebas Neue"/>
                <a:ea typeface="Bebas Neue"/>
                <a:cs typeface="Bebas Neue"/>
                <a:sym typeface="Bebas Neu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8" name="Google Shape;1058;p53"/>
          <p:cNvSpPr txBox="1"/>
          <p:nvPr>
            <p:ph idx="1" type="subTitle"/>
          </p:nvPr>
        </p:nvSpPr>
        <p:spPr>
          <a:xfrm>
            <a:off x="1253750" y="3026152"/>
            <a:ext cx="2666400" cy="1256100"/>
          </a:xfrm>
          <a:prstGeom prst="rect">
            <a:avLst/>
          </a:prstGeom>
        </p:spPr>
        <p:txBody>
          <a:bodyPr anchorCtr="0" anchor="b" bIns="182875" lIns="274300" spcFirstLastPara="1" rIns="274300" wrap="square" tIns="18287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059" name="Google Shape;1059;p53"/>
          <p:cNvGrpSpPr/>
          <p:nvPr/>
        </p:nvGrpSpPr>
        <p:grpSpPr>
          <a:xfrm>
            <a:off x="4171859" y="4552249"/>
            <a:ext cx="1465451" cy="57327"/>
            <a:chOff x="4159390" y="4552249"/>
            <a:chExt cx="1465451" cy="57327"/>
          </a:xfrm>
        </p:grpSpPr>
        <p:sp>
          <p:nvSpPr>
            <p:cNvPr id="1060" name="Google Shape;1060;p53"/>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3"/>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3"/>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3"/>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3"/>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3"/>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3"/>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67" name="Shape 1067"/>
        <p:cNvGrpSpPr/>
        <p:nvPr/>
      </p:nvGrpSpPr>
      <p:grpSpPr>
        <a:xfrm>
          <a:off x="0" y="0"/>
          <a:ext cx="0" cy="0"/>
          <a:chOff x="0" y="0"/>
          <a:chExt cx="0" cy="0"/>
        </a:xfrm>
      </p:grpSpPr>
      <p:grpSp>
        <p:nvGrpSpPr>
          <p:cNvPr id="1068" name="Google Shape;1068;p54"/>
          <p:cNvGrpSpPr/>
          <p:nvPr/>
        </p:nvGrpSpPr>
        <p:grpSpPr>
          <a:xfrm>
            <a:off x="0" y="-64"/>
            <a:ext cx="9143942" cy="5143564"/>
            <a:chOff x="0" y="-64"/>
            <a:chExt cx="9143942" cy="5143564"/>
          </a:xfrm>
        </p:grpSpPr>
        <p:sp>
          <p:nvSpPr>
            <p:cNvPr id="1069" name="Google Shape;1069;p54"/>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070" name="Google Shape;1070;p54"/>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54"/>
          <p:cNvSpPr txBox="1"/>
          <p:nvPr>
            <p:ph type="title"/>
          </p:nvPr>
        </p:nvSpPr>
        <p:spPr>
          <a:xfrm>
            <a:off x="2483575" y="1362500"/>
            <a:ext cx="4836000" cy="277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072" name="Google Shape;1072;p54"/>
          <p:cNvGrpSpPr/>
          <p:nvPr/>
        </p:nvGrpSpPr>
        <p:grpSpPr>
          <a:xfrm>
            <a:off x="4171859" y="4552249"/>
            <a:ext cx="1465451" cy="57327"/>
            <a:chOff x="4159390" y="4552249"/>
            <a:chExt cx="1465451" cy="57327"/>
          </a:xfrm>
        </p:grpSpPr>
        <p:sp>
          <p:nvSpPr>
            <p:cNvPr id="1073" name="Google Shape;1073;p54"/>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4"/>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4"/>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4"/>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4"/>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4"/>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4"/>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0" name="Shape 1080"/>
        <p:cNvGrpSpPr/>
        <p:nvPr/>
      </p:nvGrpSpPr>
      <p:grpSpPr>
        <a:xfrm>
          <a:off x="0" y="0"/>
          <a:ext cx="0" cy="0"/>
          <a:chOff x="0" y="0"/>
          <a:chExt cx="0" cy="0"/>
        </a:xfrm>
      </p:grpSpPr>
      <p:grpSp>
        <p:nvGrpSpPr>
          <p:cNvPr id="1081" name="Google Shape;1081;p55"/>
          <p:cNvGrpSpPr/>
          <p:nvPr/>
        </p:nvGrpSpPr>
        <p:grpSpPr>
          <a:xfrm>
            <a:off x="0" y="-64"/>
            <a:ext cx="9143942" cy="5143564"/>
            <a:chOff x="0" y="-64"/>
            <a:chExt cx="9143942" cy="5143564"/>
          </a:xfrm>
        </p:grpSpPr>
        <p:sp>
          <p:nvSpPr>
            <p:cNvPr id="1082" name="Google Shape;1082;p55"/>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083" name="Google Shape;1083;p55"/>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4" name="Google Shape;1084;p55"/>
          <p:cNvSpPr txBox="1"/>
          <p:nvPr>
            <p:ph type="title"/>
          </p:nvPr>
        </p:nvSpPr>
        <p:spPr>
          <a:xfrm>
            <a:off x="2737775" y="1643563"/>
            <a:ext cx="4317600" cy="74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900">
                <a:solidFill>
                  <a:schemeClr val="accent4"/>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85" name="Google Shape;1085;p55"/>
          <p:cNvSpPr txBox="1"/>
          <p:nvPr>
            <p:ph idx="1" type="subTitle"/>
          </p:nvPr>
        </p:nvSpPr>
        <p:spPr>
          <a:xfrm>
            <a:off x="2529250" y="3042900"/>
            <a:ext cx="4734600" cy="10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6" name="Shape 1086"/>
        <p:cNvGrpSpPr/>
        <p:nvPr/>
      </p:nvGrpSpPr>
      <p:grpSpPr>
        <a:xfrm>
          <a:off x="0" y="0"/>
          <a:ext cx="0" cy="0"/>
          <a:chOff x="0" y="0"/>
          <a:chExt cx="0" cy="0"/>
        </a:xfrm>
      </p:grpSpPr>
      <p:grpSp>
        <p:nvGrpSpPr>
          <p:cNvPr id="1087" name="Google Shape;1087;p56"/>
          <p:cNvGrpSpPr/>
          <p:nvPr/>
        </p:nvGrpSpPr>
        <p:grpSpPr>
          <a:xfrm>
            <a:off x="0" y="-64"/>
            <a:ext cx="9143942" cy="5143564"/>
            <a:chOff x="0" y="-64"/>
            <a:chExt cx="9143942" cy="5143564"/>
          </a:xfrm>
        </p:grpSpPr>
        <p:sp>
          <p:nvSpPr>
            <p:cNvPr id="1088" name="Google Shape;1088;p56"/>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089" name="Google Shape;1089;p56"/>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56"/>
          <p:cNvSpPr txBox="1"/>
          <p:nvPr>
            <p:ph type="title"/>
          </p:nvPr>
        </p:nvSpPr>
        <p:spPr>
          <a:xfrm>
            <a:off x="1350325" y="1088838"/>
            <a:ext cx="7102500" cy="5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091" name="Google Shape;1091;p56"/>
          <p:cNvGrpSpPr/>
          <p:nvPr/>
        </p:nvGrpSpPr>
        <p:grpSpPr>
          <a:xfrm>
            <a:off x="4171859" y="4552249"/>
            <a:ext cx="1465451" cy="57327"/>
            <a:chOff x="4159390" y="4552249"/>
            <a:chExt cx="1465451" cy="57327"/>
          </a:xfrm>
        </p:grpSpPr>
        <p:sp>
          <p:nvSpPr>
            <p:cNvPr id="1092" name="Google Shape;1092;p56"/>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6"/>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6"/>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6"/>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6"/>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6"/>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6"/>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9" name="Shape 1099"/>
        <p:cNvGrpSpPr/>
        <p:nvPr/>
      </p:nvGrpSpPr>
      <p:grpSpPr>
        <a:xfrm>
          <a:off x="0" y="0"/>
          <a:ext cx="0" cy="0"/>
          <a:chOff x="0" y="0"/>
          <a:chExt cx="0" cy="0"/>
        </a:xfrm>
      </p:grpSpPr>
      <p:grpSp>
        <p:nvGrpSpPr>
          <p:cNvPr id="1100" name="Google Shape;1100;p57"/>
          <p:cNvGrpSpPr/>
          <p:nvPr/>
        </p:nvGrpSpPr>
        <p:grpSpPr>
          <a:xfrm>
            <a:off x="0" y="-64"/>
            <a:ext cx="9143942" cy="5143564"/>
            <a:chOff x="0" y="-64"/>
            <a:chExt cx="9143942" cy="5143564"/>
          </a:xfrm>
        </p:grpSpPr>
        <p:sp>
          <p:nvSpPr>
            <p:cNvPr id="1101" name="Google Shape;1101;p57"/>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102" name="Google Shape;1102;p57"/>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57"/>
          <p:cNvSpPr txBox="1"/>
          <p:nvPr>
            <p:ph hasCustomPrompt="1" type="title"/>
          </p:nvPr>
        </p:nvSpPr>
        <p:spPr>
          <a:xfrm>
            <a:off x="2376075" y="2097225"/>
            <a:ext cx="5014200" cy="122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solidFill>
                  <a:schemeClr val="dk2"/>
                </a:solidFill>
                <a:latin typeface="Anaheim"/>
                <a:ea typeface="Anaheim"/>
                <a:cs typeface="Anaheim"/>
                <a:sym typeface="Anaheim"/>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104" name="Google Shape;1104;p57"/>
          <p:cNvGrpSpPr/>
          <p:nvPr/>
        </p:nvGrpSpPr>
        <p:grpSpPr>
          <a:xfrm>
            <a:off x="4171859" y="4552249"/>
            <a:ext cx="1465451" cy="57327"/>
            <a:chOff x="4159390" y="4552249"/>
            <a:chExt cx="1465451" cy="57327"/>
          </a:xfrm>
        </p:grpSpPr>
        <p:sp>
          <p:nvSpPr>
            <p:cNvPr id="1105" name="Google Shape;1105;p57"/>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7"/>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7"/>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7"/>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7"/>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7"/>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12" name="Shape 1112"/>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gradFill>
          <a:gsLst>
            <a:gs pos="0">
              <a:srgbClr val="8B95FF"/>
            </a:gs>
            <a:gs pos="100000">
              <a:srgbClr val="5352EE"/>
            </a:gs>
          </a:gsLst>
          <a:lin ang="5400700" scaled="0"/>
        </a:gradFill>
      </p:bgPr>
    </p:bg>
    <p:spTree>
      <p:nvGrpSpPr>
        <p:cNvPr id="1113" name="Shape 1113"/>
        <p:cNvGrpSpPr/>
        <p:nvPr/>
      </p:nvGrpSpPr>
      <p:grpSpPr>
        <a:xfrm>
          <a:off x="0" y="0"/>
          <a:ext cx="0" cy="0"/>
          <a:chOff x="0" y="0"/>
          <a:chExt cx="0" cy="0"/>
        </a:xfrm>
      </p:grpSpPr>
      <p:sp>
        <p:nvSpPr>
          <p:cNvPr id="1114" name="Google Shape;1114;p59">
            <a:hlinkClick/>
          </p:cNvPr>
          <p:cNvSpPr txBox="1"/>
          <p:nvPr>
            <p:ph type="title"/>
          </p:nvPr>
        </p:nvSpPr>
        <p:spPr>
          <a:xfrm>
            <a:off x="1666200" y="1095085"/>
            <a:ext cx="2711100" cy="51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2400">
                <a:solidFill>
                  <a:schemeClr val="accent4"/>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5" name="Google Shape;1115;p59">
            <a:hlinkClick/>
          </p:cNvPr>
          <p:cNvSpPr txBox="1"/>
          <p:nvPr>
            <p:ph idx="2" type="title"/>
          </p:nvPr>
        </p:nvSpPr>
        <p:spPr>
          <a:xfrm>
            <a:off x="5425900" y="1095085"/>
            <a:ext cx="2711100" cy="51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2400">
                <a:solidFill>
                  <a:schemeClr val="accent4"/>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6" name="Google Shape;1116;p59">
            <a:hlinkClick/>
          </p:cNvPr>
          <p:cNvSpPr txBox="1"/>
          <p:nvPr>
            <p:ph idx="3" type="title"/>
          </p:nvPr>
        </p:nvSpPr>
        <p:spPr>
          <a:xfrm>
            <a:off x="1666200" y="3107368"/>
            <a:ext cx="2711100" cy="51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2400">
                <a:solidFill>
                  <a:schemeClr val="accent4"/>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17" name="Google Shape;1117;p59">
            <a:hlinkClick/>
          </p:cNvPr>
          <p:cNvSpPr txBox="1"/>
          <p:nvPr>
            <p:ph idx="4" type="title"/>
          </p:nvPr>
        </p:nvSpPr>
        <p:spPr>
          <a:xfrm>
            <a:off x="5425900" y="3107368"/>
            <a:ext cx="2711100" cy="51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2400">
                <a:solidFill>
                  <a:schemeClr val="accent4"/>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18" name="Google Shape;1118;p59"/>
          <p:cNvGrpSpPr/>
          <p:nvPr/>
        </p:nvGrpSpPr>
        <p:grpSpPr>
          <a:xfrm>
            <a:off x="0" y="-64"/>
            <a:ext cx="9143942" cy="5143564"/>
            <a:chOff x="0" y="-64"/>
            <a:chExt cx="9143942" cy="5143564"/>
          </a:xfrm>
        </p:grpSpPr>
        <p:sp>
          <p:nvSpPr>
            <p:cNvPr id="1119" name="Google Shape;1119;p59"/>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120" name="Google Shape;1120;p59"/>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59"/>
          <p:cNvSpPr txBox="1"/>
          <p:nvPr>
            <p:ph idx="1" type="subTitle"/>
          </p:nvPr>
        </p:nvSpPr>
        <p:spPr>
          <a:xfrm flipH="1">
            <a:off x="1679675" y="1472775"/>
            <a:ext cx="26844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5352EE"/>
              </a:buClr>
              <a:buSzPts val="1400"/>
              <a:buNone/>
              <a:defRPr sz="1400">
                <a:solidFill>
                  <a:srgbClr val="434343"/>
                </a:solidFill>
              </a:defRPr>
            </a:lvl1pPr>
            <a:lvl2pPr lvl="1" rtl="0">
              <a:lnSpc>
                <a:spcPct val="100000"/>
              </a:lnSpc>
              <a:spcBef>
                <a:spcPts val="0"/>
              </a:spcBef>
              <a:spcAft>
                <a:spcPts val="0"/>
              </a:spcAft>
              <a:buClr>
                <a:srgbClr val="5352EE"/>
              </a:buClr>
              <a:buSzPts val="1400"/>
              <a:buNone/>
              <a:defRPr>
                <a:solidFill>
                  <a:srgbClr val="5352EE"/>
                </a:solidFill>
              </a:defRPr>
            </a:lvl2pPr>
            <a:lvl3pPr lvl="2" rtl="0">
              <a:lnSpc>
                <a:spcPct val="100000"/>
              </a:lnSpc>
              <a:spcBef>
                <a:spcPts val="0"/>
              </a:spcBef>
              <a:spcAft>
                <a:spcPts val="0"/>
              </a:spcAft>
              <a:buClr>
                <a:srgbClr val="5352EE"/>
              </a:buClr>
              <a:buSzPts val="1400"/>
              <a:buNone/>
              <a:defRPr>
                <a:solidFill>
                  <a:srgbClr val="5352EE"/>
                </a:solidFill>
              </a:defRPr>
            </a:lvl3pPr>
            <a:lvl4pPr lvl="3" rtl="0">
              <a:lnSpc>
                <a:spcPct val="100000"/>
              </a:lnSpc>
              <a:spcBef>
                <a:spcPts val="0"/>
              </a:spcBef>
              <a:spcAft>
                <a:spcPts val="0"/>
              </a:spcAft>
              <a:buClr>
                <a:srgbClr val="5352EE"/>
              </a:buClr>
              <a:buSzPts val="1400"/>
              <a:buNone/>
              <a:defRPr>
                <a:solidFill>
                  <a:srgbClr val="5352EE"/>
                </a:solidFill>
              </a:defRPr>
            </a:lvl4pPr>
            <a:lvl5pPr lvl="4" rtl="0">
              <a:lnSpc>
                <a:spcPct val="100000"/>
              </a:lnSpc>
              <a:spcBef>
                <a:spcPts val="0"/>
              </a:spcBef>
              <a:spcAft>
                <a:spcPts val="0"/>
              </a:spcAft>
              <a:buClr>
                <a:srgbClr val="5352EE"/>
              </a:buClr>
              <a:buSzPts val="1400"/>
              <a:buNone/>
              <a:defRPr>
                <a:solidFill>
                  <a:srgbClr val="5352EE"/>
                </a:solidFill>
              </a:defRPr>
            </a:lvl5pPr>
            <a:lvl6pPr lvl="5" rtl="0">
              <a:lnSpc>
                <a:spcPct val="100000"/>
              </a:lnSpc>
              <a:spcBef>
                <a:spcPts val="0"/>
              </a:spcBef>
              <a:spcAft>
                <a:spcPts val="0"/>
              </a:spcAft>
              <a:buClr>
                <a:srgbClr val="5352EE"/>
              </a:buClr>
              <a:buSzPts val="1400"/>
              <a:buNone/>
              <a:defRPr>
                <a:solidFill>
                  <a:srgbClr val="5352EE"/>
                </a:solidFill>
              </a:defRPr>
            </a:lvl6pPr>
            <a:lvl7pPr lvl="6" rtl="0">
              <a:lnSpc>
                <a:spcPct val="100000"/>
              </a:lnSpc>
              <a:spcBef>
                <a:spcPts val="0"/>
              </a:spcBef>
              <a:spcAft>
                <a:spcPts val="0"/>
              </a:spcAft>
              <a:buClr>
                <a:srgbClr val="5352EE"/>
              </a:buClr>
              <a:buSzPts val="1400"/>
              <a:buNone/>
              <a:defRPr>
                <a:solidFill>
                  <a:srgbClr val="5352EE"/>
                </a:solidFill>
              </a:defRPr>
            </a:lvl7pPr>
            <a:lvl8pPr lvl="7" rtl="0">
              <a:lnSpc>
                <a:spcPct val="100000"/>
              </a:lnSpc>
              <a:spcBef>
                <a:spcPts val="0"/>
              </a:spcBef>
              <a:spcAft>
                <a:spcPts val="0"/>
              </a:spcAft>
              <a:buClr>
                <a:srgbClr val="5352EE"/>
              </a:buClr>
              <a:buSzPts val="1400"/>
              <a:buNone/>
              <a:defRPr>
                <a:solidFill>
                  <a:srgbClr val="5352EE"/>
                </a:solidFill>
              </a:defRPr>
            </a:lvl8pPr>
            <a:lvl9pPr lvl="8" rtl="0">
              <a:lnSpc>
                <a:spcPct val="100000"/>
              </a:lnSpc>
              <a:spcBef>
                <a:spcPts val="0"/>
              </a:spcBef>
              <a:spcAft>
                <a:spcPts val="0"/>
              </a:spcAft>
              <a:buClr>
                <a:srgbClr val="5352EE"/>
              </a:buClr>
              <a:buSzPts val="1400"/>
              <a:buNone/>
              <a:defRPr>
                <a:solidFill>
                  <a:srgbClr val="5352EE"/>
                </a:solidFill>
              </a:defRPr>
            </a:lvl9pPr>
          </a:lstStyle>
          <a:p/>
        </p:txBody>
      </p:sp>
      <p:sp>
        <p:nvSpPr>
          <p:cNvPr id="1122" name="Google Shape;1122;p59"/>
          <p:cNvSpPr txBox="1"/>
          <p:nvPr>
            <p:ph idx="5" type="subTitle"/>
          </p:nvPr>
        </p:nvSpPr>
        <p:spPr>
          <a:xfrm flipH="1">
            <a:off x="5439250" y="1472775"/>
            <a:ext cx="26844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5352EE"/>
              </a:buClr>
              <a:buSzPts val="1400"/>
              <a:buNone/>
              <a:defRPr sz="1400">
                <a:solidFill>
                  <a:srgbClr val="434343"/>
                </a:solidFill>
              </a:defRPr>
            </a:lvl1pPr>
            <a:lvl2pPr lvl="1" rtl="0">
              <a:lnSpc>
                <a:spcPct val="100000"/>
              </a:lnSpc>
              <a:spcBef>
                <a:spcPts val="0"/>
              </a:spcBef>
              <a:spcAft>
                <a:spcPts val="0"/>
              </a:spcAft>
              <a:buClr>
                <a:srgbClr val="5352EE"/>
              </a:buClr>
              <a:buSzPts val="1400"/>
              <a:buNone/>
              <a:defRPr>
                <a:solidFill>
                  <a:srgbClr val="5352EE"/>
                </a:solidFill>
              </a:defRPr>
            </a:lvl2pPr>
            <a:lvl3pPr lvl="2" rtl="0">
              <a:lnSpc>
                <a:spcPct val="100000"/>
              </a:lnSpc>
              <a:spcBef>
                <a:spcPts val="0"/>
              </a:spcBef>
              <a:spcAft>
                <a:spcPts val="0"/>
              </a:spcAft>
              <a:buClr>
                <a:srgbClr val="5352EE"/>
              </a:buClr>
              <a:buSzPts val="1400"/>
              <a:buNone/>
              <a:defRPr>
                <a:solidFill>
                  <a:srgbClr val="5352EE"/>
                </a:solidFill>
              </a:defRPr>
            </a:lvl3pPr>
            <a:lvl4pPr lvl="3" rtl="0">
              <a:lnSpc>
                <a:spcPct val="100000"/>
              </a:lnSpc>
              <a:spcBef>
                <a:spcPts val="0"/>
              </a:spcBef>
              <a:spcAft>
                <a:spcPts val="0"/>
              </a:spcAft>
              <a:buClr>
                <a:srgbClr val="5352EE"/>
              </a:buClr>
              <a:buSzPts val="1400"/>
              <a:buNone/>
              <a:defRPr>
                <a:solidFill>
                  <a:srgbClr val="5352EE"/>
                </a:solidFill>
              </a:defRPr>
            </a:lvl4pPr>
            <a:lvl5pPr lvl="4" rtl="0">
              <a:lnSpc>
                <a:spcPct val="100000"/>
              </a:lnSpc>
              <a:spcBef>
                <a:spcPts val="0"/>
              </a:spcBef>
              <a:spcAft>
                <a:spcPts val="0"/>
              </a:spcAft>
              <a:buClr>
                <a:srgbClr val="5352EE"/>
              </a:buClr>
              <a:buSzPts val="1400"/>
              <a:buNone/>
              <a:defRPr>
                <a:solidFill>
                  <a:srgbClr val="5352EE"/>
                </a:solidFill>
              </a:defRPr>
            </a:lvl5pPr>
            <a:lvl6pPr lvl="5" rtl="0">
              <a:lnSpc>
                <a:spcPct val="100000"/>
              </a:lnSpc>
              <a:spcBef>
                <a:spcPts val="0"/>
              </a:spcBef>
              <a:spcAft>
                <a:spcPts val="0"/>
              </a:spcAft>
              <a:buClr>
                <a:srgbClr val="5352EE"/>
              </a:buClr>
              <a:buSzPts val="1400"/>
              <a:buNone/>
              <a:defRPr>
                <a:solidFill>
                  <a:srgbClr val="5352EE"/>
                </a:solidFill>
              </a:defRPr>
            </a:lvl6pPr>
            <a:lvl7pPr lvl="6" rtl="0">
              <a:lnSpc>
                <a:spcPct val="100000"/>
              </a:lnSpc>
              <a:spcBef>
                <a:spcPts val="0"/>
              </a:spcBef>
              <a:spcAft>
                <a:spcPts val="0"/>
              </a:spcAft>
              <a:buClr>
                <a:srgbClr val="5352EE"/>
              </a:buClr>
              <a:buSzPts val="1400"/>
              <a:buNone/>
              <a:defRPr>
                <a:solidFill>
                  <a:srgbClr val="5352EE"/>
                </a:solidFill>
              </a:defRPr>
            </a:lvl7pPr>
            <a:lvl8pPr lvl="7" rtl="0">
              <a:lnSpc>
                <a:spcPct val="100000"/>
              </a:lnSpc>
              <a:spcBef>
                <a:spcPts val="0"/>
              </a:spcBef>
              <a:spcAft>
                <a:spcPts val="0"/>
              </a:spcAft>
              <a:buClr>
                <a:srgbClr val="5352EE"/>
              </a:buClr>
              <a:buSzPts val="1400"/>
              <a:buNone/>
              <a:defRPr>
                <a:solidFill>
                  <a:srgbClr val="5352EE"/>
                </a:solidFill>
              </a:defRPr>
            </a:lvl8pPr>
            <a:lvl9pPr lvl="8" rtl="0">
              <a:lnSpc>
                <a:spcPct val="100000"/>
              </a:lnSpc>
              <a:spcBef>
                <a:spcPts val="0"/>
              </a:spcBef>
              <a:spcAft>
                <a:spcPts val="0"/>
              </a:spcAft>
              <a:buClr>
                <a:srgbClr val="5352EE"/>
              </a:buClr>
              <a:buSzPts val="1400"/>
              <a:buNone/>
              <a:defRPr>
                <a:solidFill>
                  <a:srgbClr val="5352EE"/>
                </a:solidFill>
              </a:defRPr>
            </a:lvl9pPr>
          </a:lstStyle>
          <a:p/>
        </p:txBody>
      </p:sp>
      <p:sp>
        <p:nvSpPr>
          <p:cNvPr id="1123" name="Google Shape;1123;p59"/>
          <p:cNvSpPr txBox="1"/>
          <p:nvPr>
            <p:ph idx="6" type="subTitle"/>
          </p:nvPr>
        </p:nvSpPr>
        <p:spPr>
          <a:xfrm flipH="1">
            <a:off x="1679550" y="3492900"/>
            <a:ext cx="26844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5352EE"/>
              </a:buClr>
              <a:buSzPts val="1400"/>
              <a:buNone/>
              <a:defRPr sz="1400">
                <a:solidFill>
                  <a:srgbClr val="434343"/>
                </a:solidFill>
              </a:defRPr>
            </a:lvl1pPr>
            <a:lvl2pPr lvl="1" rtl="0">
              <a:lnSpc>
                <a:spcPct val="100000"/>
              </a:lnSpc>
              <a:spcBef>
                <a:spcPts val="0"/>
              </a:spcBef>
              <a:spcAft>
                <a:spcPts val="0"/>
              </a:spcAft>
              <a:buClr>
                <a:srgbClr val="5352EE"/>
              </a:buClr>
              <a:buSzPts val="1400"/>
              <a:buNone/>
              <a:defRPr>
                <a:solidFill>
                  <a:srgbClr val="5352EE"/>
                </a:solidFill>
              </a:defRPr>
            </a:lvl2pPr>
            <a:lvl3pPr lvl="2" rtl="0">
              <a:lnSpc>
                <a:spcPct val="100000"/>
              </a:lnSpc>
              <a:spcBef>
                <a:spcPts val="0"/>
              </a:spcBef>
              <a:spcAft>
                <a:spcPts val="0"/>
              </a:spcAft>
              <a:buClr>
                <a:srgbClr val="5352EE"/>
              </a:buClr>
              <a:buSzPts val="1400"/>
              <a:buNone/>
              <a:defRPr>
                <a:solidFill>
                  <a:srgbClr val="5352EE"/>
                </a:solidFill>
              </a:defRPr>
            </a:lvl3pPr>
            <a:lvl4pPr lvl="3" rtl="0">
              <a:lnSpc>
                <a:spcPct val="100000"/>
              </a:lnSpc>
              <a:spcBef>
                <a:spcPts val="0"/>
              </a:spcBef>
              <a:spcAft>
                <a:spcPts val="0"/>
              </a:spcAft>
              <a:buClr>
                <a:srgbClr val="5352EE"/>
              </a:buClr>
              <a:buSzPts val="1400"/>
              <a:buNone/>
              <a:defRPr>
                <a:solidFill>
                  <a:srgbClr val="5352EE"/>
                </a:solidFill>
              </a:defRPr>
            </a:lvl4pPr>
            <a:lvl5pPr lvl="4" rtl="0">
              <a:lnSpc>
                <a:spcPct val="100000"/>
              </a:lnSpc>
              <a:spcBef>
                <a:spcPts val="0"/>
              </a:spcBef>
              <a:spcAft>
                <a:spcPts val="0"/>
              </a:spcAft>
              <a:buClr>
                <a:srgbClr val="5352EE"/>
              </a:buClr>
              <a:buSzPts val="1400"/>
              <a:buNone/>
              <a:defRPr>
                <a:solidFill>
                  <a:srgbClr val="5352EE"/>
                </a:solidFill>
              </a:defRPr>
            </a:lvl5pPr>
            <a:lvl6pPr lvl="5" rtl="0">
              <a:lnSpc>
                <a:spcPct val="100000"/>
              </a:lnSpc>
              <a:spcBef>
                <a:spcPts val="0"/>
              </a:spcBef>
              <a:spcAft>
                <a:spcPts val="0"/>
              </a:spcAft>
              <a:buClr>
                <a:srgbClr val="5352EE"/>
              </a:buClr>
              <a:buSzPts val="1400"/>
              <a:buNone/>
              <a:defRPr>
                <a:solidFill>
                  <a:srgbClr val="5352EE"/>
                </a:solidFill>
              </a:defRPr>
            </a:lvl6pPr>
            <a:lvl7pPr lvl="6" rtl="0">
              <a:lnSpc>
                <a:spcPct val="100000"/>
              </a:lnSpc>
              <a:spcBef>
                <a:spcPts val="0"/>
              </a:spcBef>
              <a:spcAft>
                <a:spcPts val="0"/>
              </a:spcAft>
              <a:buClr>
                <a:srgbClr val="5352EE"/>
              </a:buClr>
              <a:buSzPts val="1400"/>
              <a:buNone/>
              <a:defRPr>
                <a:solidFill>
                  <a:srgbClr val="5352EE"/>
                </a:solidFill>
              </a:defRPr>
            </a:lvl7pPr>
            <a:lvl8pPr lvl="7" rtl="0">
              <a:lnSpc>
                <a:spcPct val="100000"/>
              </a:lnSpc>
              <a:spcBef>
                <a:spcPts val="0"/>
              </a:spcBef>
              <a:spcAft>
                <a:spcPts val="0"/>
              </a:spcAft>
              <a:buClr>
                <a:srgbClr val="5352EE"/>
              </a:buClr>
              <a:buSzPts val="1400"/>
              <a:buNone/>
              <a:defRPr>
                <a:solidFill>
                  <a:srgbClr val="5352EE"/>
                </a:solidFill>
              </a:defRPr>
            </a:lvl8pPr>
            <a:lvl9pPr lvl="8" rtl="0">
              <a:lnSpc>
                <a:spcPct val="100000"/>
              </a:lnSpc>
              <a:spcBef>
                <a:spcPts val="0"/>
              </a:spcBef>
              <a:spcAft>
                <a:spcPts val="0"/>
              </a:spcAft>
              <a:buClr>
                <a:srgbClr val="5352EE"/>
              </a:buClr>
              <a:buSzPts val="1400"/>
              <a:buNone/>
              <a:defRPr>
                <a:solidFill>
                  <a:srgbClr val="5352EE"/>
                </a:solidFill>
              </a:defRPr>
            </a:lvl9pPr>
          </a:lstStyle>
          <a:p/>
        </p:txBody>
      </p:sp>
      <p:sp>
        <p:nvSpPr>
          <p:cNvPr id="1124" name="Google Shape;1124;p59"/>
          <p:cNvSpPr txBox="1"/>
          <p:nvPr>
            <p:ph idx="7" type="subTitle"/>
          </p:nvPr>
        </p:nvSpPr>
        <p:spPr>
          <a:xfrm flipH="1">
            <a:off x="5439250" y="3492900"/>
            <a:ext cx="26844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5352EE"/>
              </a:buClr>
              <a:buSzPts val="1400"/>
              <a:buNone/>
              <a:defRPr sz="1400">
                <a:solidFill>
                  <a:srgbClr val="434343"/>
                </a:solidFill>
              </a:defRPr>
            </a:lvl1pPr>
            <a:lvl2pPr lvl="1" rtl="0">
              <a:lnSpc>
                <a:spcPct val="100000"/>
              </a:lnSpc>
              <a:spcBef>
                <a:spcPts val="0"/>
              </a:spcBef>
              <a:spcAft>
                <a:spcPts val="0"/>
              </a:spcAft>
              <a:buClr>
                <a:srgbClr val="5352EE"/>
              </a:buClr>
              <a:buSzPts val="1400"/>
              <a:buNone/>
              <a:defRPr>
                <a:solidFill>
                  <a:srgbClr val="5352EE"/>
                </a:solidFill>
              </a:defRPr>
            </a:lvl2pPr>
            <a:lvl3pPr lvl="2" rtl="0">
              <a:lnSpc>
                <a:spcPct val="100000"/>
              </a:lnSpc>
              <a:spcBef>
                <a:spcPts val="0"/>
              </a:spcBef>
              <a:spcAft>
                <a:spcPts val="0"/>
              </a:spcAft>
              <a:buClr>
                <a:srgbClr val="5352EE"/>
              </a:buClr>
              <a:buSzPts val="1400"/>
              <a:buNone/>
              <a:defRPr>
                <a:solidFill>
                  <a:srgbClr val="5352EE"/>
                </a:solidFill>
              </a:defRPr>
            </a:lvl3pPr>
            <a:lvl4pPr lvl="3" rtl="0">
              <a:lnSpc>
                <a:spcPct val="100000"/>
              </a:lnSpc>
              <a:spcBef>
                <a:spcPts val="0"/>
              </a:spcBef>
              <a:spcAft>
                <a:spcPts val="0"/>
              </a:spcAft>
              <a:buClr>
                <a:srgbClr val="5352EE"/>
              </a:buClr>
              <a:buSzPts val="1400"/>
              <a:buNone/>
              <a:defRPr>
                <a:solidFill>
                  <a:srgbClr val="5352EE"/>
                </a:solidFill>
              </a:defRPr>
            </a:lvl4pPr>
            <a:lvl5pPr lvl="4" rtl="0">
              <a:lnSpc>
                <a:spcPct val="100000"/>
              </a:lnSpc>
              <a:spcBef>
                <a:spcPts val="0"/>
              </a:spcBef>
              <a:spcAft>
                <a:spcPts val="0"/>
              </a:spcAft>
              <a:buClr>
                <a:srgbClr val="5352EE"/>
              </a:buClr>
              <a:buSzPts val="1400"/>
              <a:buNone/>
              <a:defRPr>
                <a:solidFill>
                  <a:srgbClr val="5352EE"/>
                </a:solidFill>
              </a:defRPr>
            </a:lvl5pPr>
            <a:lvl6pPr lvl="5" rtl="0">
              <a:lnSpc>
                <a:spcPct val="100000"/>
              </a:lnSpc>
              <a:spcBef>
                <a:spcPts val="0"/>
              </a:spcBef>
              <a:spcAft>
                <a:spcPts val="0"/>
              </a:spcAft>
              <a:buClr>
                <a:srgbClr val="5352EE"/>
              </a:buClr>
              <a:buSzPts val="1400"/>
              <a:buNone/>
              <a:defRPr>
                <a:solidFill>
                  <a:srgbClr val="5352EE"/>
                </a:solidFill>
              </a:defRPr>
            </a:lvl6pPr>
            <a:lvl7pPr lvl="6" rtl="0">
              <a:lnSpc>
                <a:spcPct val="100000"/>
              </a:lnSpc>
              <a:spcBef>
                <a:spcPts val="0"/>
              </a:spcBef>
              <a:spcAft>
                <a:spcPts val="0"/>
              </a:spcAft>
              <a:buClr>
                <a:srgbClr val="5352EE"/>
              </a:buClr>
              <a:buSzPts val="1400"/>
              <a:buNone/>
              <a:defRPr>
                <a:solidFill>
                  <a:srgbClr val="5352EE"/>
                </a:solidFill>
              </a:defRPr>
            </a:lvl7pPr>
            <a:lvl8pPr lvl="7" rtl="0">
              <a:lnSpc>
                <a:spcPct val="100000"/>
              </a:lnSpc>
              <a:spcBef>
                <a:spcPts val="0"/>
              </a:spcBef>
              <a:spcAft>
                <a:spcPts val="0"/>
              </a:spcAft>
              <a:buClr>
                <a:srgbClr val="5352EE"/>
              </a:buClr>
              <a:buSzPts val="1400"/>
              <a:buNone/>
              <a:defRPr>
                <a:solidFill>
                  <a:srgbClr val="5352EE"/>
                </a:solidFill>
              </a:defRPr>
            </a:lvl8pPr>
            <a:lvl9pPr lvl="8" rtl="0">
              <a:lnSpc>
                <a:spcPct val="100000"/>
              </a:lnSpc>
              <a:spcBef>
                <a:spcPts val="0"/>
              </a:spcBef>
              <a:spcAft>
                <a:spcPts val="0"/>
              </a:spcAft>
              <a:buClr>
                <a:srgbClr val="5352EE"/>
              </a:buClr>
              <a:buSzPts val="1400"/>
              <a:buNone/>
              <a:defRPr>
                <a:solidFill>
                  <a:srgbClr val="5352EE"/>
                </a:solidFill>
              </a:defRPr>
            </a:lvl9pPr>
          </a:lstStyle>
          <a:p/>
        </p:txBody>
      </p:sp>
      <p:grpSp>
        <p:nvGrpSpPr>
          <p:cNvPr id="1125" name="Google Shape;1125;p59"/>
          <p:cNvGrpSpPr/>
          <p:nvPr/>
        </p:nvGrpSpPr>
        <p:grpSpPr>
          <a:xfrm>
            <a:off x="4171859" y="4552249"/>
            <a:ext cx="1465451" cy="57327"/>
            <a:chOff x="4159390" y="4552249"/>
            <a:chExt cx="1465451" cy="57327"/>
          </a:xfrm>
        </p:grpSpPr>
        <p:sp>
          <p:nvSpPr>
            <p:cNvPr id="1126" name="Google Shape;1126;p59"/>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9"/>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9"/>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9"/>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9"/>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9"/>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9"/>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gradFill>
          <a:gsLst>
            <a:gs pos="0">
              <a:srgbClr val="8B95FF"/>
            </a:gs>
            <a:gs pos="100000">
              <a:srgbClr val="5352EE"/>
            </a:gs>
          </a:gsLst>
          <a:lin ang="5400700" scaled="0"/>
        </a:gradFill>
      </p:bgPr>
    </p:bg>
    <p:spTree>
      <p:nvGrpSpPr>
        <p:cNvPr id="1133" name="Shape 1133"/>
        <p:cNvGrpSpPr/>
        <p:nvPr/>
      </p:nvGrpSpPr>
      <p:grpSpPr>
        <a:xfrm>
          <a:off x="0" y="0"/>
          <a:ext cx="0" cy="0"/>
          <a:chOff x="0" y="0"/>
          <a:chExt cx="0" cy="0"/>
        </a:xfrm>
      </p:grpSpPr>
      <p:grpSp>
        <p:nvGrpSpPr>
          <p:cNvPr id="1134" name="Google Shape;1134;p60"/>
          <p:cNvGrpSpPr/>
          <p:nvPr/>
        </p:nvGrpSpPr>
        <p:grpSpPr>
          <a:xfrm>
            <a:off x="0" y="-64"/>
            <a:ext cx="9143942" cy="5143564"/>
            <a:chOff x="0" y="-64"/>
            <a:chExt cx="9143942" cy="5143564"/>
          </a:xfrm>
        </p:grpSpPr>
        <p:sp>
          <p:nvSpPr>
            <p:cNvPr id="1135" name="Google Shape;1135;p60"/>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136" name="Google Shape;1136;p60"/>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60"/>
          <p:cNvSpPr txBox="1"/>
          <p:nvPr>
            <p:ph type="ctrTitle"/>
          </p:nvPr>
        </p:nvSpPr>
        <p:spPr>
          <a:xfrm>
            <a:off x="3225142" y="3958199"/>
            <a:ext cx="2693400" cy="441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1"/>
              </a:buClr>
              <a:buSzPts val="1400"/>
              <a:buNone/>
              <a:defRPr sz="1600">
                <a:solidFill>
                  <a:schemeClr val="lt1"/>
                </a:solidFill>
              </a:defRPr>
            </a:lvl1pPr>
            <a:lvl2pPr lvl="1" rtl="0" algn="ctr">
              <a:spcBef>
                <a:spcPts val="0"/>
              </a:spcBef>
              <a:spcAft>
                <a:spcPts val="0"/>
              </a:spcAft>
              <a:buClr>
                <a:schemeClr val="accent1"/>
              </a:buClr>
              <a:buSzPts val="1400"/>
              <a:buNone/>
              <a:defRPr sz="1400">
                <a:solidFill>
                  <a:schemeClr val="accent1"/>
                </a:solidFill>
              </a:defRPr>
            </a:lvl2pPr>
            <a:lvl3pPr lvl="2" rtl="0" algn="ctr">
              <a:spcBef>
                <a:spcPts val="0"/>
              </a:spcBef>
              <a:spcAft>
                <a:spcPts val="0"/>
              </a:spcAft>
              <a:buClr>
                <a:schemeClr val="accent1"/>
              </a:buClr>
              <a:buSzPts val="1400"/>
              <a:buNone/>
              <a:defRPr sz="1400">
                <a:solidFill>
                  <a:schemeClr val="accent1"/>
                </a:solidFill>
              </a:defRPr>
            </a:lvl3pPr>
            <a:lvl4pPr lvl="3" rtl="0" algn="ctr">
              <a:spcBef>
                <a:spcPts val="0"/>
              </a:spcBef>
              <a:spcAft>
                <a:spcPts val="0"/>
              </a:spcAft>
              <a:buClr>
                <a:schemeClr val="accent1"/>
              </a:buClr>
              <a:buSzPts val="1400"/>
              <a:buNone/>
              <a:defRPr sz="1400">
                <a:solidFill>
                  <a:schemeClr val="accent1"/>
                </a:solidFill>
              </a:defRPr>
            </a:lvl4pPr>
            <a:lvl5pPr lvl="4" rtl="0" algn="ctr">
              <a:spcBef>
                <a:spcPts val="0"/>
              </a:spcBef>
              <a:spcAft>
                <a:spcPts val="0"/>
              </a:spcAft>
              <a:buClr>
                <a:schemeClr val="accent1"/>
              </a:buClr>
              <a:buSzPts val="1400"/>
              <a:buNone/>
              <a:defRPr sz="1400">
                <a:solidFill>
                  <a:schemeClr val="accent1"/>
                </a:solidFill>
              </a:defRPr>
            </a:lvl5pPr>
            <a:lvl6pPr lvl="5" rtl="0" algn="ctr">
              <a:spcBef>
                <a:spcPts val="0"/>
              </a:spcBef>
              <a:spcAft>
                <a:spcPts val="0"/>
              </a:spcAft>
              <a:buClr>
                <a:schemeClr val="accent1"/>
              </a:buClr>
              <a:buSzPts val="1400"/>
              <a:buNone/>
              <a:defRPr sz="1400">
                <a:solidFill>
                  <a:schemeClr val="accent1"/>
                </a:solidFill>
              </a:defRPr>
            </a:lvl6pPr>
            <a:lvl7pPr lvl="6" rtl="0" algn="ctr">
              <a:spcBef>
                <a:spcPts val="0"/>
              </a:spcBef>
              <a:spcAft>
                <a:spcPts val="0"/>
              </a:spcAft>
              <a:buClr>
                <a:schemeClr val="accent1"/>
              </a:buClr>
              <a:buSzPts val="1400"/>
              <a:buNone/>
              <a:defRPr sz="1400">
                <a:solidFill>
                  <a:schemeClr val="accent1"/>
                </a:solidFill>
              </a:defRPr>
            </a:lvl7pPr>
            <a:lvl8pPr lvl="7" rtl="0" algn="ctr">
              <a:spcBef>
                <a:spcPts val="0"/>
              </a:spcBef>
              <a:spcAft>
                <a:spcPts val="0"/>
              </a:spcAft>
              <a:buClr>
                <a:schemeClr val="accent1"/>
              </a:buClr>
              <a:buSzPts val="1400"/>
              <a:buNone/>
              <a:defRPr sz="1400">
                <a:solidFill>
                  <a:schemeClr val="accent1"/>
                </a:solidFill>
              </a:defRPr>
            </a:lvl8pPr>
            <a:lvl9pPr lvl="8" rtl="0" algn="ctr">
              <a:spcBef>
                <a:spcPts val="0"/>
              </a:spcBef>
              <a:spcAft>
                <a:spcPts val="0"/>
              </a:spcAft>
              <a:buClr>
                <a:schemeClr val="accent1"/>
              </a:buClr>
              <a:buSzPts val="1400"/>
              <a:buNone/>
              <a:defRPr sz="1400">
                <a:solidFill>
                  <a:schemeClr val="accent1"/>
                </a:solidFill>
              </a:defRPr>
            </a:lvl9pPr>
          </a:lstStyle>
          <a:p/>
        </p:txBody>
      </p:sp>
      <p:sp>
        <p:nvSpPr>
          <p:cNvPr id="1138" name="Google Shape;1138;p60"/>
          <p:cNvSpPr txBox="1"/>
          <p:nvPr>
            <p:ph idx="1" type="subTitle"/>
          </p:nvPr>
        </p:nvSpPr>
        <p:spPr>
          <a:xfrm>
            <a:off x="2164000" y="1799101"/>
            <a:ext cx="5465100" cy="15453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1"/>
                </a:solidFill>
              </a:defRPr>
            </a:lvl1pPr>
            <a:lvl2pPr lvl="1" rtl="0" algn="ctr">
              <a:lnSpc>
                <a:spcPct val="100000"/>
              </a:lnSpc>
              <a:spcBef>
                <a:spcPts val="0"/>
              </a:spcBef>
              <a:spcAft>
                <a:spcPts val="0"/>
              </a:spcAft>
              <a:buNone/>
              <a:defRPr sz="2400">
                <a:solidFill>
                  <a:schemeClr val="lt1"/>
                </a:solidFill>
              </a:defRPr>
            </a:lvl2pPr>
            <a:lvl3pPr lvl="2" rtl="0" algn="ctr">
              <a:lnSpc>
                <a:spcPct val="100000"/>
              </a:lnSpc>
              <a:spcBef>
                <a:spcPts val="0"/>
              </a:spcBef>
              <a:spcAft>
                <a:spcPts val="0"/>
              </a:spcAft>
              <a:buNone/>
              <a:defRPr sz="2400">
                <a:solidFill>
                  <a:schemeClr val="lt1"/>
                </a:solidFill>
              </a:defRPr>
            </a:lvl3pPr>
            <a:lvl4pPr lvl="3" rtl="0" algn="ctr">
              <a:lnSpc>
                <a:spcPct val="100000"/>
              </a:lnSpc>
              <a:spcBef>
                <a:spcPts val="0"/>
              </a:spcBef>
              <a:spcAft>
                <a:spcPts val="0"/>
              </a:spcAft>
              <a:buNone/>
              <a:defRPr sz="2400">
                <a:solidFill>
                  <a:schemeClr val="lt1"/>
                </a:solidFill>
              </a:defRPr>
            </a:lvl4pPr>
            <a:lvl5pPr lvl="4" rtl="0" algn="ctr">
              <a:lnSpc>
                <a:spcPct val="100000"/>
              </a:lnSpc>
              <a:spcBef>
                <a:spcPts val="0"/>
              </a:spcBef>
              <a:spcAft>
                <a:spcPts val="0"/>
              </a:spcAft>
              <a:buNone/>
              <a:defRPr sz="2400">
                <a:solidFill>
                  <a:schemeClr val="lt1"/>
                </a:solidFill>
              </a:defRPr>
            </a:lvl5pPr>
            <a:lvl6pPr lvl="5" rtl="0" algn="ctr">
              <a:lnSpc>
                <a:spcPct val="100000"/>
              </a:lnSpc>
              <a:spcBef>
                <a:spcPts val="0"/>
              </a:spcBef>
              <a:spcAft>
                <a:spcPts val="0"/>
              </a:spcAft>
              <a:buNone/>
              <a:defRPr sz="2400">
                <a:solidFill>
                  <a:schemeClr val="lt1"/>
                </a:solidFill>
              </a:defRPr>
            </a:lvl6pPr>
            <a:lvl7pPr lvl="6" rtl="0" algn="ctr">
              <a:lnSpc>
                <a:spcPct val="100000"/>
              </a:lnSpc>
              <a:spcBef>
                <a:spcPts val="0"/>
              </a:spcBef>
              <a:spcAft>
                <a:spcPts val="0"/>
              </a:spcAft>
              <a:buNone/>
              <a:defRPr sz="2400">
                <a:solidFill>
                  <a:schemeClr val="lt1"/>
                </a:solidFill>
              </a:defRPr>
            </a:lvl7pPr>
            <a:lvl8pPr lvl="7" rtl="0" algn="ctr">
              <a:lnSpc>
                <a:spcPct val="100000"/>
              </a:lnSpc>
              <a:spcBef>
                <a:spcPts val="0"/>
              </a:spcBef>
              <a:spcAft>
                <a:spcPts val="0"/>
              </a:spcAft>
              <a:buNone/>
              <a:defRPr sz="2400">
                <a:solidFill>
                  <a:schemeClr val="lt1"/>
                </a:solidFill>
              </a:defRPr>
            </a:lvl8pPr>
            <a:lvl9pPr lvl="8" rtl="0" algn="ctr">
              <a:lnSpc>
                <a:spcPct val="100000"/>
              </a:lnSpc>
              <a:spcBef>
                <a:spcPts val="0"/>
              </a:spcBef>
              <a:spcAft>
                <a:spcPts val="0"/>
              </a:spcAft>
              <a:buNone/>
              <a:defRPr sz="2400">
                <a:solidFill>
                  <a:schemeClr val="lt1"/>
                </a:solidFill>
              </a:defRPr>
            </a:lvl9pPr>
          </a:lstStyle>
          <a:p/>
        </p:txBody>
      </p:sp>
      <p:grpSp>
        <p:nvGrpSpPr>
          <p:cNvPr id="1139" name="Google Shape;1139;p60"/>
          <p:cNvGrpSpPr/>
          <p:nvPr/>
        </p:nvGrpSpPr>
        <p:grpSpPr>
          <a:xfrm>
            <a:off x="4171859" y="4552249"/>
            <a:ext cx="1465451" cy="57327"/>
            <a:chOff x="4159390" y="4552249"/>
            <a:chExt cx="1465451" cy="57327"/>
          </a:xfrm>
        </p:grpSpPr>
        <p:sp>
          <p:nvSpPr>
            <p:cNvPr id="1140" name="Google Shape;1140;p60"/>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0"/>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0"/>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0"/>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0"/>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0"/>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0"/>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gradFill>
          <a:gsLst>
            <a:gs pos="0">
              <a:srgbClr val="8B95FF"/>
            </a:gs>
            <a:gs pos="100000">
              <a:srgbClr val="5352EE"/>
            </a:gs>
          </a:gsLst>
          <a:lin ang="5400700" scaled="0"/>
        </a:gradFill>
      </p:bgPr>
    </p:bg>
    <p:spTree>
      <p:nvGrpSpPr>
        <p:cNvPr id="1147" name="Shape 1147"/>
        <p:cNvGrpSpPr/>
        <p:nvPr/>
      </p:nvGrpSpPr>
      <p:grpSpPr>
        <a:xfrm>
          <a:off x="0" y="0"/>
          <a:ext cx="0" cy="0"/>
          <a:chOff x="0" y="0"/>
          <a:chExt cx="0" cy="0"/>
        </a:xfrm>
      </p:grpSpPr>
      <p:grpSp>
        <p:nvGrpSpPr>
          <p:cNvPr id="1148" name="Google Shape;1148;p61"/>
          <p:cNvGrpSpPr/>
          <p:nvPr/>
        </p:nvGrpSpPr>
        <p:grpSpPr>
          <a:xfrm>
            <a:off x="0" y="-64"/>
            <a:ext cx="9143942" cy="5143564"/>
            <a:chOff x="0" y="-64"/>
            <a:chExt cx="9143942" cy="5143564"/>
          </a:xfrm>
        </p:grpSpPr>
        <p:sp>
          <p:nvSpPr>
            <p:cNvPr id="1149" name="Google Shape;1149;p61"/>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150" name="Google Shape;1150;p61"/>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61"/>
          <p:cNvSpPr txBox="1"/>
          <p:nvPr>
            <p:ph idx="1" type="subTitle"/>
          </p:nvPr>
        </p:nvSpPr>
        <p:spPr>
          <a:xfrm>
            <a:off x="1808706" y="2184525"/>
            <a:ext cx="27468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sz="1600">
                <a:solidFill>
                  <a:schemeClr val="lt1"/>
                </a:solidFill>
              </a:defRPr>
            </a:lvl1pPr>
            <a:lvl2pPr lvl="1" marR="45720" rtl="0">
              <a:lnSpc>
                <a:spcPct val="100000"/>
              </a:lnSpc>
              <a:spcBef>
                <a:spcPts val="1600"/>
              </a:spcBef>
              <a:spcAft>
                <a:spcPts val="0"/>
              </a:spcAft>
              <a:buNone/>
              <a:defRPr sz="1600">
                <a:solidFill>
                  <a:schemeClr val="lt1"/>
                </a:solidFill>
              </a:defRPr>
            </a:lvl2pPr>
            <a:lvl3pPr lvl="2" marR="45720" rtl="0">
              <a:lnSpc>
                <a:spcPct val="100000"/>
              </a:lnSpc>
              <a:spcBef>
                <a:spcPts val="1600"/>
              </a:spcBef>
              <a:spcAft>
                <a:spcPts val="0"/>
              </a:spcAft>
              <a:buNone/>
              <a:defRPr sz="1600">
                <a:solidFill>
                  <a:schemeClr val="lt1"/>
                </a:solidFill>
              </a:defRPr>
            </a:lvl3pPr>
            <a:lvl4pPr lvl="3" marR="45720" rtl="0">
              <a:lnSpc>
                <a:spcPct val="100000"/>
              </a:lnSpc>
              <a:spcBef>
                <a:spcPts val="1600"/>
              </a:spcBef>
              <a:spcAft>
                <a:spcPts val="0"/>
              </a:spcAft>
              <a:buNone/>
              <a:defRPr sz="1600">
                <a:solidFill>
                  <a:schemeClr val="lt1"/>
                </a:solidFill>
              </a:defRPr>
            </a:lvl4pPr>
            <a:lvl5pPr lvl="4" marR="45720" rtl="0">
              <a:lnSpc>
                <a:spcPct val="100000"/>
              </a:lnSpc>
              <a:spcBef>
                <a:spcPts val="1600"/>
              </a:spcBef>
              <a:spcAft>
                <a:spcPts val="0"/>
              </a:spcAft>
              <a:buNone/>
              <a:defRPr sz="1600">
                <a:solidFill>
                  <a:schemeClr val="lt1"/>
                </a:solidFill>
              </a:defRPr>
            </a:lvl5pPr>
            <a:lvl6pPr lvl="5" marR="45720" rtl="0">
              <a:lnSpc>
                <a:spcPct val="100000"/>
              </a:lnSpc>
              <a:spcBef>
                <a:spcPts val="1600"/>
              </a:spcBef>
              <a:spcAft>
                <a:spcPts val="0"/>
              </a:spcAft>
              <a:buNone/>
              <a:defRPr sz="1600">
                <a:solidFill>
                  <a:schemeClr val="lt1"/>
                </a:solidFill>
              </a:defRPr>
            </a:lvl6pPr>
            <a:lvl7pPr lvl="6" marR="45720" rtl="0">
              <a:lnSpc>
                <a:spcPct val="100000"/>
              </a:lnSpc>
              <a:spcBef>
                <a:spcPts val="1600"/>
              </a:spcBef>
              <a:spcAft>
                <a:spcPts val="0"/>
              </a:spcAft>
              <a:buNone/>
              <a:defRPr sz="1600">
                <a:solidFill>
                  <a:schemeClr val="lt1"/>
                </a:solidFill>
              </a:defRPr>
            </a:lvl7pPr>
            <a:lvl8pPr lvl="7" marR="45720" rtl="0">
              <a:lnSpc>
                <a:spcPct val="100000"/>
              </a:lnSpc>
              <a:spcBef>
                <a:spcPts val="1600"/>
              </a:spcBef>
              <a:spcAft>
                <a:spcPts val="0"/>
              </a:spcAft>
              <a:buNone/>
              <a:defRPr sz="1600">
                <a:solidFill>
                  <a:schemeClr val="lt1"/>
                </a:solidFill>
              </a:defRPr>
            </a:lvl8pPr>
            <a:lvl9pPr lvl="8" marR="45720" rtl="0">
              <a:lnSpc>
                <a:spcPct val="100000"/>
              </a:lnSpc>
              <a:spcBef>
                <a:spcPts val="1600"/>
              </a:spcBef>
              <a:spcAft>
                <a:spcPts val="1600"/>
              </a:spcAft>
              <a:buNone/>
              <a:defRPr sz="1600">
                <a:solidFill>
                  <a:schemeClr val="lt1"/>
                </a:solidFill>
              </a:defRPr>
            </a:lvl9pPr>
          </a:lstStyle>
          <a:p/>
        </p:txBody>
      </p:sp>
      <p:sp>
        <p:nvSpPr>
          <p:cNvPr id="1152" name="Google Shape;1152;p61"/>
          <p:cNvSpPr txBox="1"/>
          <p:nvPr>
            <p:ph idx="2" type="subTitle"/>
          </p:nvPr>
        </p:nvSpPr>
        <p:spPr>
          <a:xfrm>
            <a:off x="5706636" y="2184525"/>
            <a:ext cx="27468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sz="1600">
                <a:solidFill>
                  <a:schemeClr val="lt1"/>
                </a:solidFill>
              </a:defRPr>
            </a:lvl1pPr>
            <a:lvl2pPr lvl="1" marR="45720" rtl="0">
              <a:lnSpc>
                <a:spcPct val="100000"/>
              </a:lnSpc>
              <a:spcBef>
                <a:spcPts val="1600"/>
              </a:spcBef>
              <a:spcAft>
                <a:spcPts val="0"/>
              </a:spcAft>
              <a:buNone/>
              <a:defRPr sz="1600">
                <a:solidFill>
                  <a:schemeClr val="lt1"/>
                </a:solidFill>
              </a:defRPr>
            </a:lvl2pPr>
            <a:lvl3pPr lvl="2" marR="45720" rtl="0">
              <a:lnSpc>
                <a:spcPct val="100000"/>
              </a:lnSpc>
              <a:spcBef>
                <a:spcPts val="1600"/>
              </a:spcBef>
              <a:spcAft>
                <a:spcPts val="0"/>
              </a:spcAft>
              <a:buNone/>
              <a:defRPr sz="1600">
                <a:solidFill>
                  <a:schemeClr val="lt1"/>
                </a:solidFill>
              </a:defRPr>
            </a:lvl3pPr>
            <a:lvl4pPr lvl="3" marR="45720" rtl="0">
              <a:lnSpc>
                <a:spcPct val="100000"/>
              </a:lnSpc>
              <a:spcBef>
                <a:spcPts val="1600"/>
              </a:spcBef>
              <a:spcAft>
                <a:spcPts val="0"/>
              </a:spcAft>
              <a:buNone/>
              <a:defRPr sz="1600">
                <a:solidFill>
                  <a:schemeClr val="lt1"/>
                </a:solidFill>
              </a:defRPr>
            </a:lvl4pPr>
            <a:lvl5pPr lvl="4" marR="45720" rtl="0">
              <a:lnSpc>
                <a:spcPct val="100000"/>
              </a:lnSpc>
              <a:spcBef>
                <a:spcPts val="1600"/>
              </a:spcBef>
              <a:spcAft>
                <a:spcPts val="0"/>
              </a:spcAft>
              <a:buNone/>
              <a:defRPr sz="1600">
                <a:solidFill>
                  <a:schemeClr val="lt1"/>
                </a:solidFill>
              </a:defRPr>
            </a:lvl5pPr>
            <a:lvl6pPr lvl="5" marR="45720" rtl="0">
              <a:lnSpc>
                <a:spcPct val="100000"/>
              </a:lnSpc>
              <a:spcBef>
                <a:spcPts val="1600"/>
              </a:spcBef>
              <a:spcAft>
                <a:spcPts val="0"/>
              </a:spcAft>
              <a:buNone/>
              <a:defRPr sz="1600">
                <a:solidFill>
                  <a:schemeClr val="lt1"/>
                </a:solidFill>
              </a:defRPr>
            </a:lvl6pPr>
            <a:lvl7pPr lvl="6" marR="45720" rtl="0">
              <a:lnSpc>
                <a:spcPct val="100000"/>
              </a:lnSpc>
              <a:spcBef>
                <a:spcPts val="1600"/>
              </a:spcBef>
              <a:spcAft>
                <a:spcPts val="0"/>
              </a:spcAft>
              <a:buNone/>
              <a:defRPr sz="1600">
                <a:solidFill>
                  <a:schemeClr val="lt1"/>
                </a:solidFill>
              </a:defRPr>
            </a:lvl7pPr>
            <a:lvl8pPr lvl="7" marR="45720" rtl="0">
              <a:lnSpc>
                <a:spcPct val="100000"/>
              </a:lnSpc>
              <a:spcBef>
                <a:spcPts val="1600"/>
              </a:spcBef>
              <a:spcAft>
                <a:spcPts val="0"/>
              </a:spcAft>
              <a:buNone/>
              <a:defRPr sz="1600">
                <a:solidFill>
                  <a:schemeClr val="lt1"/>
                </a:solidFill>
              </a:defRPr>
            </a:lvl8pPr>
            <a:lvl9pPr lvl="8" marR="45720" rtl="0">
              <a:lnSpc>
                <a:spcPct val="100000"/>
              </a:lnSpc>
              <a:spcBef>
                <a:spcPts val="1600"/>
              </a:spcBef>
              <a:spcAft>
                <a:spcPts val="1600"/>
              </a:spcAft>
              <a:buNone/>
              <a:defRPr sz="1600">
                <a:solidFill>
                  <a:schemeClr val="lt1"/>
                </a:solidFill>
              </a:defRPr>
            </a:lvl9pPr>
          </a:lstStyle>
          <a:p/>
        </p:txBody>
      </p:sp>
      <p:sp>
        <p:nvSpPr>
          <p:cNvPr id="1153" name="Google Shape;1153;p61"/>
          <p:cNvSpPr txBox="1"/>
          <p:nvPr>
            <p:ph idx="3" type="subTitle"/>
          </p:nvPr>
        </p:nvSpPr>
        <p:spPr>
          <a:xfrm>
            <a:off x="1808706" y="3565705"/>
            <a:ext cx="27468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sz="1600">
                <a:solidFill>
                  <a:schemeClr val="lt1"/>
                </a:solidFill>
              </a:defRPr>
            </a:lvl1pPr>
            <a:lvl2pPr lvl="1" marR="45720" rtl="0">
              <a:lnSpc>
                <a:spcPct val="100000"/>
              </a:lnSpc>
              <a:spcBef>
                <a:spcPts val="1600"/>
              </a:spcBef>
              <a:spcAft>
                <a:spcPts val="0"/>
              </a:spcAft>
              <a:buNone/>
              <a:defRPr sz="1600">
                <a:solidFill>
                  <a:schemeClr val="lt1"/>
                </a:solidFill>
              </a:defRPr>
            </a:lvl2pPr>
            <a:lvl3pPr lvl="2" marR="45720" rtl="0">
              <a:lnSpc>
                <a:spcPct val="100000"/>
              </a:lnSpc>
              <a:spcBef>
                <a:spcPts val="1600"/>
              </a:spcBef>
              <a:spcAft>
                <a:spcPts val="0"/>
              </a:spcAft>
              <a:buNone/>
              <a:defRPr sz="1600">
                <a:solidFill>
                  <a:schemeClr val="lt1"/>
                </a:solidFill>
              </a:defRPr>
            </a:lvl3pPr>
            <a:lvl4pPr lvl="3" marR="45720" rtl="0">
              <a:lnSpc>
                <a:spcPct val="100000"/>
              </a:lnSpc>
              <a:spcBef>
                <a:spcPts val="1600"/>
              </a:spcBef>
              <a:spcAft>
                <a:spcPts val="0"/>
              </a:spcAft>
              <a:buNone/>
              <a:defRPr sz="1600">
                <a:solidFill>
                  <a:schemeClr val="lt1"/>
                </a:solidFill>
              </a:defRPr>
            </a:lvl4pPr>
            <a:lvl5pPr lvl="4" marR="45720" rtl="0">
              <a:lnSpc>
                <a:spcPct val="100000"/>
              </a:lnSpc>
              <a:spcBef>
                <a:spcPts val="1600"/>
              </a:spcBef>
              <a:spcAft>
                <a:spcPts val="0"/>
              </a:spcAft>
              <a:buNone/>
              <a:defRPr sz="1600">
                <a:solidFill>
                  <a:schemeClr val="lt1"/>
                </a:solidFill>
              </a:defRPr>
            </a:lvl5pPr>
            <a:lvl6pPr lvl="5" marR="45720" rtl="0">
              <a:lnSpc>
                <a:spcPct val="100000"/>
              </a:lnSpc>
              <a:spcBef>
                <a:spcPts val="1600"/>
              </a:spcBef>
              <a:spcAft>
                <a:spcPts val="0"/>
              </a:spcAft>
              <a:buNone/>
              <a:defRPr sz="1600">
                <a:solidFill>
                  <a:schemeClr val="lt1"/>
                </a:solidFill>
              </a:defRPr>
            </a:lvl6pPr>
            <a:lvl7pPr lvl="6" marR="45720" rtl="0">
              <a:lnSpc>
                <a:spcPct val="100000"/>
              </a:lnSpc>
              <a:spcBef>
                <a:spcPts val="1600"/>
              </a:spcBef>
              <a:spcAft>
                <a:spcPts val="0"/>
              </a:spcAft>
              <a:buNone/>
              <a:defRPr sz="1600">
                <a:solidFill>
                  <a:schemeClr val="lt1"/>
                </a:solidFill>
              </a:defRPr>
            </a:lvl7pPr>
            <a:lvl8pPr lvl="7" marR="45720" rtl="0">
              <a:lnSpc>
                <a:spcPct val="100000"/>
              </a:lnSpc>
              <a:spcBef>
                <a:spcPts val="1600"/>
              </a:spcBef>
              <a:spcAft>
                <a:spcPts val="0"/>
              </a:spcAft>
              <a:buNone/>
              <a:defRPr sz="1600">
                <a:solidFill>
                  <a:schemeClr val="lt1"/>
                </a:solidFill>
              </a:defRPr>
            </a:lvl8pPr>
            <a:lvl9pPr lvl="8" marR="45720" rtl="0">
              <a:lnSpc>
                <a:spcPct val="100000"/>
              </a:lnSpc>
              <a:spcBef>
                <a:spcPts val="1600"/>
              </a:spcBef>
              <a:spcAft>
                <a:spcPts val="1600"/>
              </a:spcAft>
              <a:buNone/>
              <a:defRPr sz="1600">
                <a:solidFill>
                  <a:schemeClr val="lt1"/>
                </a:solidFill>
              </a:defRPr>
            </a:lvl9pPr>
          </a:lstStyle>
          <a:p/>
        </p:txBody>
      </p:sp>
      <p:sp>
        <p:nvSpPr>
          <p:cNvPr id="1154" name="Google Shape;1154;p61"/>
          <p:cNvSpPr txBox="1"/>
          <p:nvPr>
            <p:ph idx="4" type="subTitle"/>
          </p:nvPr>
        </p:nvSpPr>
        <p:spPr>
          <a:xfrm>
            <a:off x="5706640" y="3565705"/>
            <a:ext cx="2746800" cy="77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1600"/>
              </a:spcBef>
              <a:spcAft>
                <a:spcPts val="0"/>
              </a:spcAft>
              <a:buNone/>
              <a:defRPr sz="1600">
                <a:solidFill>
                  <a:schemeClr val="lt1"/>
                </a:solidFill>
              </a:defRPr>
            </a:lvl2pPr>
            <a:lvl3pPr lvl="2" rtl="0">
              <a:lnSpc>
                <a:spcPct val="100000"/>
              </a:lnSpc>
              <a:spcBef>
                <a:spcPts val="1600"/>
              </a:spcBef>
              <a:spcAft>
                <a:spcPts val="0"/>
              </a:spcAft>
              <a:buNone/>
              <a:defRPr sz="1600">
                <a:solidFill>
                  <a:schemeClr val="lt1"/>
                </a:solidFill>
              </a:defRPr>
            </a:lvl3pPr>
            <a:lvl4pPr lvl="3" rtl="0">
              <a:lnSpc>
                <a:spcPct val="100000"/>
              </a:lnSpc>
              <a:spcBef>
                <a:spcPts val="1600"/>
              </a:spcBef>
              <a:spcAft>
                <a:spcPts val="0"/>
              </a:spcAft>
              <a:buNone/>
              <a:defRPr sz="1600">
                <a:solidFill>
                  <a:schemeClr val="lt1"/>
                </a:solidFill>
              </a:defRPr>
            </a:lvl4pPr>
            <a:lvl5pPr lvl="4" rtl="0">
              <a:lnSpc>
                <a:spcPct val="100000"/>
              </a:lnSpc>
              <a:spcBef>
                <a:spcPts val="1600"/>
              </a:spcBef>
              <a:spcAft>
                <a:spcPts val="0"/>
              </a:spcAft>
              <a:buNone/>
              <a:defRPr sz="1600">
                <a:solidFill>
                  <a:schemeClr val="lt1"/>
                </a:solidFill>
              </a:defRPr>
            </a:lvl5pPr>
            <a:lvl6pPr lvl="5" rtl="0">
              <a:lnSpc>
                <a:spcPct val="100000"/>
              </a:lnSpc>
              <a:spcBef>
                <a:spcPts val="1600"/>
              </a:spcBef>
              <a:spcAft>
                <a:spcPts val="0"/>
              </a:spcAft>
              <a:buNone/>
              <a:defRPr sz="1600">
                <a:solidFill>
                  <a:schemeClr val="lt1"/>
                </a:solidFill>
              </a:defRPr>
            </a:lvl6pPr>
            <a:lvl7pPr lvl="6" rtl="0">
              <a:lnSpc>
                <a:spcPct val="100000"/>
              </a:lnSpc>
              <a:spcBef>
                <a:spcPts val="1600"/>
              </a:spcBef>
              <a:spcAft>
                <a:spcPts val="0"/>
              </a:spcAft>
              <a:buNone/>
              <a:defRPr sz="1600">
                <a:solidFill>
                  <a:schemeClr val="lt1"/>
                </a:solidFill>
              </a:defRPr>
            </a:lvl7pPr>
            <a:lvl8pPr lvl="7" rtl="0">
              <a:lnSpc>
                <a:spcPct val="100000"/>
              </a:lnSpc>
              <a:spcBef>
                <a:spcPts val="1600"/>
              </a:spcBef>
              <a:spcAft>
                <a:spcPts val="0"/>
              </a:spcAft>
              <a:buNone/>
              <a:defRPr sz="1600">
                <a:solidFill>
                  <a:schemeClr val="lt1"/>
                </a:solidFill>
              </a:defRPr>
            </a:lvl8pPr>
            <a:lvl9pPr lvl="8" rtl="0">
              <a:lnSpc>
                <a:spcPct val="100000"/>
              </a:lnSpc>
              <a:spcBef>
                <a:spcPts val="1600"/>
              </a:spcBef>
              <a:spcAft>
                <a:spcPts val="1600"/>
              </a:spcAft>
              <a:buNone/>
              <a:defRPr sz="1600">
                <a:solidFill>
                  <a:schemeClr val="lt1"/>
                </a:solidFill>
              </a:defRPr>
            </a:lvl9pPr>
          </a:lstStyle>
          <a:p/>
        </p:txBody>
      </p:sp>
      <p:sp>
        <p:nvSpPr>
          <p:cNvPr id="1155" name="Google Shape;1155;p61"/>
          <p:cNvSpPr txBox="1"/>
          <p:nvPr>
            <p:ph idx="5" type="subTitle"/>
          </p:nvPr>
        </p:nvSpPr>
        <p:spPr>
          <a:xfrm>
            <a:off x="1171800" y="2068175"/>
            <a:ext cx="4644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2700">
                <a:solidFill>
                  <a:schemeClr val="lt1"/>
                </a:solidFill>
                <a:latin typeface="Bebas Neue"/>
                <a:ea typeface="Bebas Neue"/>
                <a:cs typeface="Bebas Neue"/>
                <a:sym typeface="Bebas Neue"/>
              </a:defRPr>
            </a:lvl1pPr>
            <a:lvl2pPr lvl="1"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2pPr>
            <a:lvl3pPr lvl="2"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3pPr>
            <a:lvl4pPr lvl="3"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4pPr>
            <a:lvl5pPr lvl="4"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5pPr>
            <a:lvl6pPr lvl="5"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6pPr>
            <a:lvl7pPr lvl="6"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7pPr>
            <a:lvl8pPr lvl="7"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8pPr>
            <a:lvl9pPr lvl="8" marR="45720" rtl="0" algn="r">
              <a:lnSpc>
                <a:spcPct val="100000"/>
              </a:lnSpc>
              <a:spcBef>
                <a:spcPts val="1600"/>
              </a:spcBef>
              <a:spcAft>
                <a:spcPts val="1600"/>
              </a:spcAft>
              <a:buNone/>
              <a:defRPr sz="2700">
                <a:solidFill>
                  <a:schemeClr val="lt1"/>
                </a:solidFill>
                <a:latin typeface="Bebas Neue"/>
                <a:ea typeface="Bebas Neue"/>
                <a:cs typeface="Bebas Neue"/>
                <a:sym typeface="Bebas Neue"/>
              </a:defRPr>
            </a:lvl9pPr>
          </a:lstStyle>
          <a:p/>
        </p:txBody>
      </p:sp>
      <p:sp>
        <p:nvSpPr>
          <p:cNvPr id="1156" name="Google Shape;1156;p61"/>
          <p:cNvSpPr txBox="1"/>
          <p:nvPr>
            <p:ph idx="6" type="subTitle"/>
          </p:nvPr>
        </p:nvSpPr>
        <p:spPr>
          <a:xfrm>
            <a:off x="5112189" y="2068175"/>
            <a:ext cx="4644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2700">
                <a:solidFill>
                  <a:schemeClr val="lt1"/>
                </a:solidFill>
                <a:latin typeface="Bebas Neue"/>
                <a:ea typeface="Bebas Neue"/>
                <a:cs typeface="Bebas Neue"/>
                <a:sym typeface="Bebas Neue"/>
              </a:defRPr>
            </a:lvl1pPr>
            <a:lvl2pPr lvl="1"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2pPr>
            <a:lvl3pPr lvl="2"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3pPr>
            <a:lvl4pPr lvl="3"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4pPr>
            <a:lvl5pPr lvl="4"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5pPr>
            <a:lvl6pPr lvl="5"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6pPr>
            <a:lvl7pPr lvl="6"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7pPr>
            <a:lvl8pPr lvl="7"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8pPr>
            <a:lvl9pPr lvl="8" marR="45720" rtl="0" algn="r">
              <a:lnSpc>
                <a:spcPct val="100000"/>
              </a:lnSpc>
              <a:spcBef>
                <a:spcPts val="1600"/>
              </a:spcBef>
              <a:spcAft>
                <a:spcPts val="1600"/>
              </a:spcAft>
              <a:buNone/>
              <a:defRPr sz="2700">
                <a:solidFill>
                  <a:schemeClr val="lt1"/>
                </a:solidFill>
                <a:latin typeface="Bebas Neue"/>
                <a:ea typeface="Bebas Neue"/>
                <a:cs typeface="Bebas Neue"/>
                <a:sym typeface="Bebas Neue"/>
              </a:defRPr>
            </a:lvl9pPr>
          </a:lstStyle>
          <a:p/>
        </p:txBody>
      </p:sp>
      <p:sp>
        <p:nvSpPr>
          <p:cNvPr id="1157" name="Google Shape;1157;p61"/>
          <p:cNvSpPr txBox="1"/>
          <p:nvPr>
            <p:ph idx="7" type="subTitle"/>
          </p:nvPr>
        </p:nvSpPr>
        <p:spPr>
          <a:xfrm>
            <a:off x="1171800" y="3322275"/>
            <a:ext cx="4644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2700">
                <a:solidFill>
                  <a:schemeClr val="lt1"/>
                </a:solidFill>
                <a:latin typeface="Bebas Neue"/>
                <a:ea typeface="Bebas Neue"/>
                <a:cs typeface="Bebas Neue"/>
                <a:sym typeface="Bebas Neue"/>
              </a:defRPr>
            </a:lvl1pPr>
            <a:lvl2pPr lvl="1"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2pPr>
            <a:lvl3pPr lvl="2"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3pPr>
            <a:lvl4pPr lvl="3"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4pPr>
            <a:lvl5pPr lvl="4"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5pPr>
            <a:lvl6pPr lvl="5"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6pPr>
            <a:lvl7pPr lvl="6"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7pPr>
            <a:lvl8pPr lvl="7" marR="45720" rtl="0" algn="r">
              <a:lnSpc>
                <a:spcPct val="100000"/>
              </a:lnSpc>
              <a:spcBef>
                <a:spcPts val="1600"/>
              </a:spcBef>
              <a:spcAft>
                <a:spcPts val="0"/>
              </a:spcAft>
              <a:buNone/>
              <a:defRPr sz="2700">
                <a:solidFill>
                  <a:schemeClr val="lt1"/>
                </a:solidFill>
                <a:latin typeface="Bebas Neue"/>
                <a:ea typeface="Bebas Neue"/>
                <a:cs typeface="Bebas Neue"/>
                <a:sym typeface="Bebas Neue"/>
              </a:defRPr>
            </a:lvl8pPr>
            <a:lvl9pPr lvl="8" marR="45720" rtl="0" algn="r">
              <a:lnSpc>
                <a:spcPct val="100000"/>
              </a:lnSpc>
              <a:spcBef>
                <a:spcPts val="1600"/>
              </a:spcBef>
              <a:spcAft>
                <a:spcPts val="1600"/>
              </a:spcAft>
              <a:buNone/>
              <a:defRPr sz="2700">
                <a:solidFill>
                  <a:schemeClr val="lt1"/>
                </a:solidFill>
                <a:latin typeface="Bebas Neue"/>
                <a:ea typeface="Bebas Neue"/>
                <a:cs typeface="Bebas Neue"/>
                <a:sym typeface="Bebas Neue"/>
              </a:defRPr>
            </a:lvl9pPr>
          </a:lstStyle>
          <a:p/>
        </p:txBody>
      </p:sp>
      <p:sp>
        <p:nvSpPr>
          <p:cNvPr id="1158" name="Google Shape;1158;p61"/>
          <p:cNvSpPr txBox="1"/>
          <p:nvPr>
            <p:ph idx="8" type="subTitle"/>
          </p:nvPr>
        </p:nvSpPr>
        <p:spPr>
          <a:xfrm>
            <a:off x="5112189" y="3322275"/>
            <a:ext cx="464400" cy="486300"/>
          </a:xfrm>
          <a:prstGeom prst="rect">
            <a:avLst/>
          </a:prstGeom>
          <a:noFill/>
        </p:spPr>
        <p:txBody>
          <a:bodyPr anchorCtr="0" anchor="ctr" bIns="0" lIns="91425" spcFirstLastPara="1" rIns="91425" wrap="square" tIns="182875">
            <a:noAutofit/>
          </a:bodyPr>
          <a:lstStyle>
            <a:lvl1pPr lvl="0" rtl="0" algn="r">
              <a:lnSpc>
                <a:spcPct val="100000"/>
              </a:lnSpc>
              <a:spcBef>
                <a:spcPts val="0"/>
              </a:spcBef>
              <a:spcAft>
                <a:spcPts val="0"/>
              </a:spcAft>
              <a:buNone/>
              <a:defRPr sz="2700">
                <a:solidFill>
                  <a:schemeClr val="lt1"/>
                </a:solidFill>
                <a:latin typeface="Bebas Neue"/>
                <a:ea typeface="Bebas Neue"/>
                <a:cs typeface="Bebas Neue"/>
                <a:sym typeface="Bebas Neue"/>
              </a:defRPr>
            </a:lvl1pPr>
            <a:lvl2pPr lvl="1" rtl="0" algn="r">
              <a:lnSpc>
                <a:spcPct val="100000"/>
              </a:lnSpc>
              <a:spcBef>
                <a:spcPts val="1600"/>
              </a:spcBef>
              <a:spcAft>
                <a:spcPts val="0"/>
              </a:spcAft>
              <a:buNone/>
              <a:defRPr sz="2700">
                <a:solidFill>
                  <a:schemeClr val="lt1"/>
                </a:solidFill>
                <a:latin typeface="Bebas Neue"/>
                <a:ea typeface="Bebas Neue"/>
                <a:cs typeface="Bebas Neue"/>
                <a:sym typeface="Bebas Neue"/>
              </a:defRPr>
            </a:lvl2pPr>
            <a:lvl3pPr lvl="2" rtl="0" algn="r">
              <a:lnSpc>
                <a:spcPct val="100000"/>
              </a:lnSpc>
              <a:spcBef>
                <a:spcPts val="1600"/>
              </a:spcBef>
              <a:spcAft>
                <a:spcPts val="0"/>
              </a:spcAft>
              <a:buNone/>
              <a:defRPr sz="2700">
                <a:solidFill>
                  <a:schemeClr val="lt1"/>
                </a:solidFill>
                <a:latin typeface="Bebas Neue"/>
                <a:ea typeface="Bebas Neue"/>
                <a:cs typeface="Bebas Neue"/>
                <a:sym typeface="Bebas Neue"/>
              </a:defRPr>
            </a:lvl3pPr>
            <a:lvl4pPr lvl="3" rtl="0" algn="r">
              <a:lnSpc>
                <a:spcPct val="100000"/>
              </a:lnSpc>
              <a:spcBef>
                <a:spcPts val="1600"/>
              </a:spcBef>
              <a:spcAft>
                <a:spcPts val="0"/>
              </a:spcAft>
              <a:buNone/>
              <a:defRPr sz="2700">
                <a:solidFill>
                  <a:schemeClr val="lt1"/>
                </a:solidFill>
                <a:latin typeface="Bebas Neue"/>
                <a:ea typeface="Bebas Neue"/>
                <a:cs typeface="Bebas Neue"/>
                <a:sym typeface="Bebas Neue"/>
              </a:defRPr>
            </a:lvl4pPr>
            <a:lvl5pPr lvl="4" rtl="0" algn="r">
              <a:lnSpc>
                <a:spcPct val="100000"/>
              </a:lnSpc>
              <a:spcBef>
                <a:spcPts val="1600"/>
              </a:spcBef>
              <a:spcAft>
                <a:spcPts val="0"/>
              </a:spcAft>
              <a:buNone/>
              <a:defRPr sz="2700">
                <a:solidFill>
                  <a:schemeClr val="lt1"/>
                </a:solidFill>
                <a:latin typeface="Bebas Neue"/>
                <a:ea typeface="Bebas Neue"/>
                <a:cs typeface="Bebas Neue"/>
                <a:sym typeface="Bebas Neue"/>
              </a:defRPr>
            </a:lvl5pPr>
            <a:lvl6pPr lvl="5" rtl="0" algn="r">
              <a:lnSpc>
                <a:spcPct val="100000"/>
              </a:lnSpc>
              <a:spcBef>
                <a:spcPts val="1600"/>
              </a:spcBef>
              <a:spcAft>
                <a:spcPts val="0"/>
              </a:spcAft>
              <a:buNone/>
              <a:defRPr sz="2700">
                <a:solidFill>
                  <a:schemeClr val="lt1"/>
                </a:solidFill>
                <a:latin typeface="Bebas Neue"/>
                <a:ea typeface="Bebas Neue"/>
                <a:cs typeface="Bebas Neue"/>
                <a:sym typeface="Bebas Neue"/>
              </a:defRPr>
            </a:lvl6pPr>
            <a:lvl7pPr lvl="6" rtl="0" algn="r">
              <a:lnSpc>
                <a:spcPct val="100000"/>
              </a:lnSpc>
              <a:spcBef>
                <a:spcPts val="1600"/>
              </a:spcBef>
              <a:spcAft>
                <a:spcPts val="0"/>
              </a:spcAft>
              <a:buNone/>
              <a:defRPr sz="2700">
                <a:solidFill>
                  <a:schemeClr val="lt1"/>
                </a:solidFill>
                <a:latin typeface="Bebas Neue"/>
                <a:ea typeface="Bebas Neue"/>
                <a:cs typeface="Bebas Neue"/>
                <a:sym typeface="Bebas Neue"/>
              </a:defRPr>
            </a:lvl7pPr>
            <a:lvl8pPr lvl="7" rtl="0" algn="r">
              <a:lnSpc>
                <a:spcPct val="100000"/>
              </a:lnSpc>
              <a:spcBef>
                <a:spcPts val="1600"/>
              </a:spcBef>
              <a:spcAft>
                <a:spcPts val="0"/>
              </a:spcAft>
              <a:buNone/>
              <a:defRPr sz="2700">
                <a:solidFill>
                  <a:schemeClr val="lt1"/>
                </a:solidFill>
                <a:latin typeface="Bebas Neue"/>
                <a:ea typeface="Bebas Neue"/>
                <a:cs typeface="Bebas Neue"/>
                <a:sym typeface="Bebas Neue"/>
              </a:defRPr>
            </a:lvl8pPr>
            <a:lvl9pPr lvl="8" rtl="0" algn="r">
              <a:lnSpc>
                <a:spcPct val="100000"/>
              </a:lnSpc>
              <a:spcBef>
                <a:spcPts val="1600"/>
              </a:spcBef>
              <a:spcAft>
                <a:spcPts val="1600"/>
              </a:spcAft>
              <a:buNone/>
              <a:defRPr sz="2700">
                <a:solidFill>
                  <a:schemeClr val="lt1"/>
                </a:solidFill>
                <a:latin typeface="Bebas Neue"/>
                <a:ea typeface="Bebas Neue"/>
                <a:cs typeface="Bebas Neue"/>
                <a:sym typeface="Bebas Neue"/>
              </a:defRPr>
            </a:lvl9pPr>
          </a:lstStyle>
          <a:p/>
        </p:txBody>
      </p:sp>
      <p:sp>
        <p:nvSpPr>
          <p:cNvPr id="1159" name="Google Shape;1159;p61"/>
          <p:cNvSpPr txBox="1"/>
          <p:nvPr>
            <p:ph type="title"/>
          </p:nvPr>
        </p:nvSpPr>
        <p:spPr>
          <a:xfrm>
            <a:off x="1502700" y="1088838"/>
            <a:ext cx="7102500" cy="5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60" name="Google Shape;1160;p61"/>
          <p:cNvGrpSpPr/>
          <p:nvPr/>
        </p:nvGrpSpPr>
        <p:grpSpPr>
          <a:xfrm>
            <a:off x="4171859" y="4552249"/>
            <a:ext cx="1465451" cy="57327"/>
            <a:chOff x="4159390" y="4552249"/>
            <a:chExt cx="1465451" cy="57327"/>
          </a:xfrm>
        </p:grpSpPr>
        <p:sp>
          <p:nvSpPr>
            <p:cNvPr id="1161" name="Google Shape;1161;p61"/>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1"/>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1"/>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1"/>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1"/>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1"/>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1"/>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7"/>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cxnSp>
        <p:nvCxnSpPr>
          <p:cNvPr id="121" name="Google Shape;121;p7"/>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22" name="Google Shape;122;p7"/>
          <p:cNvGrpSpPr/>
          <p:nvPr/>
        </p:nvGrpSpPr>
        <p:grpSpPr>
          <a:xfrm>
            <a:off x="4309450" y="294913"/>
            <a:ext cx="525100" cy="35725"/>
            <a:chOff x="5384875" y="659125"/>
            <a:chExt cx="525100" cy="35725"/>
          </a:xfrm>
        </p:grpSpPr>
        <p:sp>
          <p:nvSpPr>
            <p:cNvPr id="123" name="Google Shape;123;p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7"/>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txBox="1"/>
          <p:nvPr/>
        </p:nvSpPr>
        <p:spPr>
          <a:xfrm>
            <a:off x="1180200" y="142225"/>
            <a:ext cx="12636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32" name="Google Shape;132;p7"/>
          <p:cNvGrpSpPr/>
          <p:nvPr/>
        </p:nvGrpSpPr>
        <p:grpSpPr>
          <a:xfrm>
            <a:off x="4309450" y="294913"/>
            <a:ext cx="525100" cy="35725"/>
            <a:chOff x="5384875" y="659125"/>
            <a:chExt cx="525100" cy="35725"/>
          </a:xfrm>
        </p:grpSpPr>
        <p:sp>
          <p:nvSpPr>
            <p:cNvPr id="133" name="Google Shape;133;p7"/>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7"/>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2">
    <p:bg>
      <p:bgPr>
        <a:gradFill>
          <a:gsLst>
            <a:gs pos="0">
              <a:srgbClr val="8B95FF"/>
            </a:gs>
            <a:gs pos="100000">
              <a:srgbClr val="5352EE"/>
            </a:gs>
          </a:gsLst>
          <a:lin ang="5400700" scaled="0"/>
        </a:gradFill>
      </p:bgPr>
    </p:bg>
    <p:spTree>
      <p:nvGrpSpPr>
        <p:cNvPr id="1168" name="Shape 1168"/>
        <p:cNvGrpSpPr/>
        <p:nvPr/>
      </p:nvGrpSpPr>
      <p:grpSpPr>
        <a:xfrm>
          <a:off x="0" y="0"/>
          <a:ext cx="0" cy="0"/>
          <a:chOff x="0" y="0"/>
          <a:chExt cx="0" cy="0"/>
        </a:xfrm>
      </p:grpSpPr>
      <p:grpSp>
        <p:nvGrpSpPr>
          <p:cNvPr id="1169" name="Google Shape;1169;p62"/>
          <p:cNvGrpSpPr/>
          <p:nvPr/>
        </p:nvGrpSpPr>
        <p:grpSpPr>
          <a:xfrm>
            <a:off x="0" y="-64"/>
            <a:ext cx="9143942" cy="5143564"/>
            <a:chOff x="0" y="-64"/>
            <a:chExt cx="9143942" cy="5143564"/>
          </a:xfrm>
        </p:grpSpPr>
        <p:sp>
          <p:nvSpPr>
            <p:cNvPr id="1170" name="Google Shape;1170;p62"/>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171" name="Google Shape;1171;p62"/>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2" name="Google Shape;1172;p62"/>
          <p:cNvSpPr txBox="1"/>
          <p:nvPr>
            <p:ph idx="1" type="subTitle"/>
          </p:nvPr>
        </p:nvSpPr>
        <p:spPr>
          <a:xfrm>
            <a:off x="1526125" y="2065500"/>
            <a:ext cx="2792700" cy="7743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sz="1600">
                <a:solidFill>
                  <a:schemeClr val="lt1"/>
                </a:solidFill>
              </a:defRPr>
            </a:lvl1pPr>
            <a:lvl2pPr lvl="1" marR="45720" rtl="0" algn="ctr">
              <a:lnSpc>
                <a:spcPct val="100000"/>
              </a:lnSpc>
              <a:spcBef>
                <a:spcPts val="1600"/>
              </a:spcBef>
              <a:spcAft>
                <a:spcPts val="0"/>
              </a:spcAft>
              <a:buNone/>
              <a:defRPr sz="1600">
                <a:solidFill>
                  <a:schemeClr val="lt1"/>
                </a:solidFill>
              </a:defRPr>
            </a:lvl2pPr>
            <a:lvl3pPr lvl="2" marR="45720" rtl="0" algn="ctr">
              <a:lnSpc>
                <a:spcPct val="100000"/>
              </a:lnSpc>
              <a:spcBef>
                <a:spcPts val="1600"/>
              </a:spcBef>
              <a:spcAft>
                <a:spcPts val="0"/>
              </a:spcAft>
              <a:buNone/>
              <a:defRPr sz="1600">
                <a:solidFill>
                  <a:schemeClr val="lt1"/>
                </a:solidFill>
              </a:defRPr>
            </a:lvl3pPr>
            <a:lvl4pPr lvl="3" marR="45720" rtl="0" algn="ctr">
              <a:lnSpc>
                <a:spcPct val="100000"/>
              </a:lnSpc>
              <a:spcBef>
                <a:spcPts val="1600"/>
              </a:spcBef>
              <a:spcAft>
                <a:spcPts val="0"/>
              </a:spcAft>
              <a:buNone/>
              <a:defRPr sz="1600">
                <a:solidFill>
                  <a:schemeClr val="lt1"/>
                </a:solidFill>
              </a:defRPr>
            </a:lvl4pPr>
            <a:lvl5pPr lvl="4" marR="45720" rtl="0" algn="ctr">
              <a:lnSpc>
                <a:spcPct val="100000"/>
              </a:lnSpc>
              <a:spcBef>
                <a:spcPts val="1600"/>
              </a:spcBef>
              <a:spcAft>
                <a:spcPts val="0"/>
              </a:spcAft>
              <a:buNone/>
              <a:defRPr sz="1600">
                <a:solidFill>
                  <a:schemeClr val="lt1"/>
                </a:solidFill>
              </a:defRPr>
            </a:lvl5pPr>
            <a:lvl6pPr lvl="5" marR="45720" rtl="0" algn="ctr">
              <a:lnSpc>
                <a:spcPct val="100000"/>
              </a:lnSpc>
              <a:spcBef>
                <a:spcPts val="1600"/>
              </a:spcBef>
              <a:spcAft>
                <a:spcPts val="0"/>
              </a:spcAft>
              <a:buNone/>
              <a:defRPr sz="1600">
                <a:solidFill>
                  <a:schemeClr val="lt1"/>
                </a:solidFill>
              </a:defRPr>
            </a:lvl6pPr>
            <a:lvl7pPr lvl="6" marR="45720" rtl="0" algn="ctr">
              <a:lnSpc>
                <a:spcPct val="100000"/>
              </a:lnSpc>
              <a:spcBef>
                <a:spcPts val="1600"/>
              </a:spcBef>
              <a:spcAft>
                <a:spcPts val="0"/>
              </a:spcAft>
              <a:buNone/>
              <a:defRPr sz="1600">
                <a:solidFill>
                  <a:schemeClr val="lt1"/>
                </a:solidFill>
              </a:defRPr>
            </a:lvl7pPr>
            <a:lvl8pPr lvl="7" marR="45720" rtl="0" algn="ctr">
              <a:lnSpc>
                <a:spcPct val="100000"/>
              </a:lnSpc>
              <a:spcBef>
                <a:spcPts val="1600"/>
              </a:spcBef>
              <a:spcAft>
                <a:spcPts val="0"/>
              </a:spcAft>
              <a:buNone/>
              <a:defRPr sz="1600">
                <a:solidFill>
                  <a:schemeClr val="lt1"/>
                </a:solidFill>
              </a:defRPr>
            </a:lvl8pPr>
            <a:lvl9pPr lvl="8" marR="45720" rtl="0" algn="ctr">
              <a:lnSpc>
                <a:spcPct val="100000"/>
              </a:lnSpc>
              <a:spcBef>
                <a:spcPts val="1600"/>
              </a:spcBef>
              <a:spcAft>
                <a:spcPts val="1600"/>
              </a:spcAft>
              <a:buNone/>
              <a:defRPr sz="1600">
                <a:solidFill>
                  <a:schemeClr val="lt1"/>
                </a:solidFill>
              </a:defRPr>
            </a:lvl9pPr>
          </a:lstStyle>
          <a:p/>
        </p:txBody>
      </p:sp>
      <p:sp>
        <p:nvSpPr>
          <p:cNvPr id="1173" name="Google Shape;1173;p62"/>
          <p:cNvSpPr txBox="1"/>
          <p:nvPr>
            <p:ph idx="2" type="subTitle"/>
          </p:nvPr>
        </p:nvSpPr>
        <p:spPr>
          <a:xfrm>
            <a:off x="5489241" y="2065500"/>
            <a:ext cx="2792700" cy="7743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sz="1600">
                <a:solidFill>
                  <a:schemeClr val="lt1"/>
                </a:solidFill>
              </a:defRPr>
            </a:lvl1pPr>
            <a:lvl2pPr lvl="1" marR="45720" rtl="0" algn="ctr">
              <a:lnSpc>
                <a:spcPct val="100000"/>
              </a:lnSpc>
              <a:spcBef>
                <a:spcPts val="1600"/>
              </a:spcBef>
              <a:spcAft>
                <a:spcPts val="0"/>
              </a:spcAft>
              <a:buNone/>
              <a:defRPr sz="1600">
                <a:solidFill>
                  <a:schemeClr val="lt1"/>
                </a:solidFill>
              </a:defRPr>
            </a:lvl2pPr>
            <a:lvl3pPr lvl="2" marR="45720" rtl="0" algn="ctr">
              <a:lnSpc>
                <a:spcPct val="100000"/>
              </a:lnSpc>
              <a:spcBef>
                <a:spcPts val="1600"/>
              </a:spcBef>
              <a:spcAft>
                <a:spcPts val="0"/>
              </a:spcAft>
              <a:buNone/>
              <a:defRPr sz="1600">
                <a:solidFill>
                  <a:schemeClr val="lt1"/>
                </a:solidFill>
              </a:defRPr>
            </a:lvl3pPr>
            <a:lvl4pPr lvl="3" marR="45720" rtl="0" algn="ctr">
              <a:lnSpc>
                <a:spcPct val="100000"/>
              </a:lnSpc>
              <a:spcBef>
                <a:spcPts val="1600"/>
              </a:spcBef>
              <a:spcAft>
                <a:spcPts val="0"/>
              </a:spcAft>
              <a:buNone/>
              <a:defRPr sz="1600">
                <a:solidFill>
                  <a:schemeClr val="lt1"/>
                </a:solidFill>
              </a:defRPr>
            </a:lvl4pPr>
            <a:lvl5pPr lvl="4" marR="45720" rtl="0" algn="ctr">
              <a:lnSpc>
                <a:spcPct val="100000"/>
              </a:lnSpc>
              <a:spcBef>
                <a:spcPts val="1600"/>
              </a:spcBef>
              <a:spcAft>
                <a:spcPts val="0"/>
              </a:spcAft>
              <a:buNone/>
              <a:defRPr sz="1600">
                <a:solidFill>
                  <a:schemeClr val="lt1"/>
                </a:solidFill>
              </a:defRPr>
            </a:lvl5pPr>
            <a:lvl6pPr lvl="5" marR="45720" rtl="0" algn="ctr">
              <a:lnSpc>
                <a:spcPct val="100000"/>
              </a:lnSpc>
              <a:spcBef>
                <a:spcPts val="1600"/>
              </a:spcBef>
              <a:spcAft>
                <a:spcPts val="0"/>
              </a:spcAft>
              <a:buNone/>
              <a:defRPr sz="1600">
                <a:solidFill>
                  <a:schemeClr val="lt1"/>
                </a:solidFill>
              </a:defRPr>
            </a:lvl6pPr>
            <a:lvl7pPr lvl="6" marR="45720" rtl="0" algn="ctr">
              <a:lnSpc>
                <a:spcPct val="100000"/>
              </a:lnSpc>
              <a:spcBef>
                <a:spcPts val="1600"/>
              </a:spcBef>
              <a:spcAft>
                <a:spcPts val="0"/>
              </a:spcAft>
              <a:buNone/>
              <a:defRPr sz="1600">
                <a:solidFill>
                  <a:schemeClr val="lt1"/>
                </a:solidFill>
              </a:defRPr>
            </a:lvl7pPr>
            <a:lvl8pPr lvl="7" marR="45720" rtl="0" algn="ctr">
              <a:lnSpc>
                <a:spcPct val="100000"/>
              </a:lnSpc>
              <a:spcBef>
                <a:spcPts val="1600"/>
              </a:spcBef>
              <a:spcAft>
                <a:spcPts val="0"/>
              </a:spcAft>
              <a:buNone/>
              <a:defRPr sz="1600">
                <a:solidFill>
                  <a:schemeClr val="lt1"/>
                </a:solidFill>
              </a:defRPr>
            </a:lvl8pPr>
            <a:lvl9pPr lvl="8" marR="45720" rtl="0" algn="ctr">
              <a:lnSpc>
                <a:spcPct val="100000"/>
              </a:lnSpc>
              <a:spcBef>
                <a:spcPts val="1600"/>
              </a:spcBef>
              <a:spcAft>
                <a:spcPts val="1600"/>
              </a:spcAft>
              <a:buNone/>
              <a:defRPr sz="1600">
                <a:solidFill>
                  <a:schemeClr val="lt1"/>
                </a:solidFill>
              </a:defRPr>
            </a:lvl9pPr>
          </a:lstStyle>
          <a:p/>
        </p:txBody>
      </p:sp>
      <p:sp>
        <p:nvSpPr>
          <p:cNvPr id="1174" name="Google Shape;1174;p62"/>
          <p:cNvSpPr txBox="1"/>
          <p:nvPr>
            <p:ph idx="3" type="subTitle"/>
          </p:nvPr>
        </p:nvSpPr>
        <p:spPr>
          <a:xfrm>
            <a:off x="1526125" y="3751950"/>
            <a:ext cx="2792700" cy="7743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sz="1600">
                <a:solidFill>
                  <a:schemeClr val="lt1"/>
                </a:solidFill>
              </a:defRPr>
            </a:lvl1pPr>
            <a:lvl2pPr lvl="1" marR="45720" rtl="0" algn="ctr">
              <a:lnSpc>
                <a:spcPct val="100000"/>
              </a:lnSpc>
              <a:spcBef>
                <a:spcPts val="1600"/>
              </a:spcBef>
              <a:spcAft>
                <a:spcPts val="0"/>
              </a:spcAft>
              <a:buNone/>
              <a:defRPr sz="1600">
                <a:solidFill>
                  <a:schemeClr val="lt1"/>
                </a:solidFill>
              </a:defRPr>
            </a:lvl2pPr>
            <a:lvl3pPr lvl="2" marR="45720" rtl="0" algn="ctr">
              <a:lnSpc>
                <a:spcPct val="100000"/>
              </a:lnSpc>
              <a:spcBef>
                <a:spcPts val="1600"/>
              </a:spcBef>
              <a:spcAft>
                <a:spcPts val="0"/>
              </a:spcAft>
              <a:buNone/>
              <a:defRPr sz="1600">
                <a:solidFill>
                  <a:schemeClr val="lt1"/>
                </a:solidFill>
              </a:defRPr>
            </a:lvl3pPr>
            <a:lvl4pPr lvl="3" marR="45720" rtl="0" algn="ctr">
              <a:lnSpc>
                <a:spcPct val="100000"/>
              </a:lnSpc>
              <a:spcBef>
                <a:spcPts val="1600"/>
              </a:spcBef>
              <a:spcAft>
                <a:spcPts val="0"/>
              </a:spcAft>
              <a:buNone/>
              <a:defRPr sz="1600">
                <a:solidFill>
                  <a:schemeClr val="lt1"/>
                </a:solidFill>
              </a:defRPr>
            </a:lvl4pPr>
            <a:lvl5pPr lvl="4" marR="45720" rtl="0" algn="ctr">
              <a:lnSpc>
                <a:spcPct val="100000"/>
              </a:lnSpc>
              <a:spcBef>
                <a:spcPts val="1600"/>
              </a:spcBef>
              <a:spcAft>
                <a:spcPts val="0"/>
              </a:spcAft>
              <a:buNone/>
              <a:defRPr sz="1600">
                <a:solidFill>
                  <a:schemeClr val="lt1"/>
                </a:solidFill>
              </a:defRPr>
            </a:lvl5pPr>
            <a:lvl6pPr lvl="5" marR="45720" rtl="0" algn="ctr">
              <a:lnSpc>
                <a:spcPct val="100000"/>
              </a:lnSpc>
              <a:spcBef>
                <a:spcPts val="1600"/>
              </a:spcBef>
              <a:spcAft>
                <a:spcPts val="0"/>
              </a:spcAft>
              <a:buNone/>
              <a:defRPr sz="1600">
                <a:solidFill>
                  <a:schemeClr val="lt1"/>
                </a:solidFill>
              </a:defRPr>
            </a:lvl6pPr>
            <a:lvl7pPr lvl="6" marR="45720" rtl="0" algn="ctr">
              <a:lnSpc>
                <a:spcPct val="100000"/>
              </a:lnSpc>
              <a:spcBef>
                <a:spcPts val="1600"/>
              </a:spcBef>
              <a:spcAft>
                <a:spcPts val="0"/>
              </a:spcAft>
              <a:buNone/>
              <a:defRPr sz="1600">
                <a:solidFill>
                  <a:schemeClr val="lt1"/>
                </a:solidFill>
              </a:defRPr>
            </a:lvl7pPr>
            <a:lvl8pPr lvl="7" marR="45720" rtl="0" algn="ctr">
              <a:lnSpc>
                <a:spcPct val="100000"/>
              </a:lnSpc>
              <a:spcBef>
                <a:spcPts val="1600"/>
              </a:spcBef>
              <a:spcAft>
                <a:spcPts val="0"/>
              </a:spcAft>
              <a:buNone/>
              <a:defRPr sz="1600">
                <a:solidFill>
                  <a:schemeClr val="lt1"/>
                </a:solidFill>
              </a:defRPr>
            </a:lvl8pPr>
            <a:lvl9pPr lvl="8" marR="45720" rtl="0" algn="ctr">
              <a:lnSpc>
                <a:spcPct val="100000"/>
              </a:lnSpc>
              <a:spcBef>
                <a:spcPts val="1600"/>
              </a:spcBef>
              <a:spcAft>
                <a:spcPts val="1600"/>
              </a:spcAft>
              <a:buNone/>
              <a:defRPr sz="1600">
                <a:solidFill>
                  <a:schemeClr val="lt1"/>
                </a:solidFill>
              </a:defRPr>
            </a:lvl9pPr>
          </a:lstStyle>
          <a:p/>
        </p:txBody>
      </p:sp>
      <p:sp>
        <p:nvSpPr>
          <p:cNvPr id="1175" name="Google Shape;1175;p62"/>
          <p:cNvSpPr txBox="1"/>
          <p:nvPr>
            <p:ph idx="4" type="subTitle"/>
          </p:nvPr>
        </p:nvSpPr>
        <p:spPr>
          <a:xfrm>
            <a:off x="5489244" y="3751950"/>
            <a:ext cx="2792700" cy="77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defRPr>
            </a:lvl1pPr>
            <a:lvl2pPr lvl="1" rtl="0" algn="ctr">
              <a:lnSpc>
                <a:spcPct val="100000"/>
              </a:lnSpc>
              <a:spcBef>
                <a:spcPts val="1600"/>
              </a:spcBef>
              <a:spcAft>
                <a:spcPts val="0"/>
              </a:spcAft>
              <a:buNone/>
              <a:defRPr sz="1600">
                <a:solidFill>
                  <a:schemeClr val="lt1"/>
                </a:solidFill>
              </a:defRPr>
            </a:lvl2pPr>
            <a:lvl3pPr lvl="2" rtl="0" algn="ctr">
              <a:lnSpc>
                <a:spcPct val="100000"/>
              </a:lnSpc>
              <a:spcBef>
                <a:spcPts val="1600"/>
              </a:spcBef>
              <a:spcAft>
                <a:spcPts val="0"/>
              </a:spcAft>
              <a:buNone/>
              <a:defRPr sz="1600">
                <a:solidFill>
                  <a:schemeClr val="lt1"/>
                </a:solidFill>
              </a:defRPr>
            </a:lvl3pPr>
            <a:lvl4pPr lvl="3" rtl="0" algn="ctr">
              <a:lnSpc>
                <a:spcPct val="100000"/>
              </a:lnSpc>
              <a:spcBef>
                <a:spcPts val="1600"/>
              </a:spcBef>
              <a:spcAft>
                <a:spcPts val="0"/>
              </a:spcAft>
              <a:buNone/>
              <a:defRPr sz="1600">
                <a:solidFill>
                  <a:schemeClr val="lt1"/>
                </a:solidFill>
              </a:defRPr>
            </a:lvl4pPr>
            <a:lvl5pPr lvl="4" rtl="0" algn="ctr">
              <a:lnSpc>
                <a:spcPct val="100000"/>
              </a:lnSpc>
              <a:spcBef>
                <a:spcPts val="1600"/>
              </a:spcBef>
              <a:spcAft>
                <a:spcPts val="0"/>
              </a:spcAft>
              <a:buNone/>
              <a:defRPr sz="1600">
                <a:solidFill>
                  <a:schemeClr val="lt1"/>
                </a:solidFill>
              </a:defRPr>
            </a:lvl5pPr>
            <a:lvl6pPr lvl="5" rtl="0" algn="ctr">
              <a:lnSpc>
                <a:spcPct val="100000"/>
              </a:lnSpc>
              <a:spcBef>
                <a:spcPts val="1600"/>
              </a:spcBef>
              <a:spcAft>
                <a:spcPts val="0"/>
              </a:spcAft>
              <a:buNone/>
              <a:defRPr sz="1600">
                <a:solidFill>
                  <a:schemeClr val="lt1"/>
                </a:solidFill>
              </a:defRPr>
            </a:lvl6pPr>
            <a:lvl7pPr lvl="6" rtl="0" algn="ctr">
              <a:lnSpc>
                <a:spcPct val="100000"/>
              </a:lnSpc>
              <a:spcBef>
                <a:spcPts val="1600"/>
              </a:spcBef>
              <a:spcAft>
                <a:spcPts val="0"/>
              </a:spcAft>
              <a:buNone/>
              <a:defRPr sz="1600">
                <a:solidFill>
                  <a:schemeClr val="lt1"/>
                </a:solidFill>
              </a:defRPr>
            </a:lvl7pPr>
            <a:lvl8pPr lvl="7" rtl="0" algn="ctr">
              <a:lnSpc>
                <a:spcPct val="100000"/>
              </a:lnSpc>
              <a:spcBef>
                <a:spcPts val="1600"/>
              </a:spcBef>
              <a:spcAft>
                <a:spcPts val="0"/>
              </a:spcAft>
              <a:buNone/>
              <a:defRPr sz="1600">
                <a:solidFill>
                  <a:schemeClr val="lt1"/>
                </a:solidFill>
              </a:defRPr>
            </a:lvl8pPr>
            <a:lvl9pPr lvl="8" rtl="0" algn="ctr">
              <a:lnSpc>
                <a:spcPct val="100000"/>
              </a:lnSpc>
              <a:spcBef>
                <a:spcPts val="1600"/>
              </a:spcBef>
              <a:spcAft>
                <a:spcPts val="1600"/>
              </a:spcAft>
              <a:buNone/>
              <a:defRPr sz="1600">
                <a:solidFill>
                  <a:schemeClr val="lt1"/>
                </a:solidFill>
              </a:defRPr>
            </a:lvl9pPr>
          </a:lstStyle>
          <a:p/>
        </p:txBody>
      </p:sp>
      <p:sp>
        <p:nvSpPr>
          <p:cNvPr id="1176" name="Google Shape;1176;p62"/>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77" name="Google Shape;1177;p62"/>
          <p:cNvGrpSpPr/>
          <p:nvPr/>
        </p:nvGrpSpPr>
        <p:grpSpPr>
          <a:xfrm>
            <a:off x="4171859" y="4552249"/>
            <a:ext cx="1465451" cy="57327"/>
            <a:chOff x="4159390" y="4552249"/>
            <a:chExt cx="1465451" cy="57327"/>
          </a:xfrm>
        </p:grpSpPr>
        <p:sp>
          <p:nvSpPr>
            <p:cNvPr id="1178" name="Google Shape;1178;p62"/>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2"/>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2"/>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2"/>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2"/>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2"/>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2"/>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
    <p:bg>
      <p:bgPr>
        <a:gradFill>
          <a:gsLst>
            <a:gs pos="0">
              <a:srgbClr val="8B95FF"/>
            </a:gs>
            <a:gs pos="100000">
              <a:srgbClr val="5352EE"/>
            </a:gs>
          </a:gsLst>
          <a:lin ang="5400700" scaled="0"/>
        </a:gradFill>
      </p:bgPr>
    </p:bg>
    <p:spTree>
      <p:nvGrpSpPr>
        <p:cNvPr id="1185" name="Shape 1185"/>
        <p:cNvGrpSpPr/>
        <p:nvPr/>
      </p:nvGrpSpPr>
      <p:grpSpPr>
        <a:xfrm>
          <a:off x="0" y="0"/>
          <a:ext cx="0" cy="0"/>
          <a:chOff x="0" y="0"/>
          <a:chExt cx="0" cy="0"/>
        </a:xfrm>
      </p:grpSpPr>
      <p:grpSp>
        <p:nvGrpSpPr>
          <p:cNvPr id="1186" name="Google Shape;1186;p63"/>
          <p:cNvGrpSpPr/>
          <p:nvPr/>
        </p:nvGrpSpPr>
        <p:grpSpPr>
          <a:xfrm>
            <a:off x="0" y="-64"/>
            <a:ext cx="9143942" cy="5143564"/>
            <a:chOff x="0" y="-64"/>
            <a:chExt cx="9143942" cy="5143564"/>
          </a:xfrm>
        </p:grpSpPr>
        <p:sp>
          <p:nvSpPr>
            <p:cNvPr id="1187" name="Google Shape;1187;p63"/>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188" name="Google Shape;1188;p63"/>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63"/>
          <p:cNvSpPr txBox="1"/>
          <p:nvPr>
            <p:ph idx="1" type="subTitle"/>
          </p:nvPr>
        </p:nvSpPr>
        <p:spPr>
          <a:xfrm>
            <a:off x="4901575" y="2048075"/>
            <a:ext cx="3354900" cy="532800"/>
          </a:xfrm>
          <a:prstGeom prst="rect">
            <a:avLst/>
          </a:prstGeom>
        </p:spPr>
        <p:txBody>
          <a:bodyPr anchorCtr="0" anchor="ctr" bIns="91425" lIns="91425" spcFirstLastPara="1" rIns="91425" wrap="square" tIns="91425">
            <a:noAutofit/>
          </a:bodyPr>
          <a:lstStyle>
            <a:lvl1pPr lvl="0" marR="45720" rtl="0" algn="r">
              <a:lnSpc>
                <a:spcPct val="100000"/>
              </a:lnSpc>
              <a:spcBef>
                <a:spcPts val="0"/>
              </a:spcBef>
              <a:spcAft>
                <a:spcPts val="0"/>
              </a:spcAft>
              <a:buNone/>
              <a:defRPr sz="1400">
                <a:solidFill>
                  <a:schemeClr val="lt1"/>
                </a:solidFill>
              </a:defRPr>
            </a:lvl1pPr>
            <a:lvl2pPr lvl="1" marR="45720" rtl="0" algn="r">
              <a:lnSpc>
                <a:spcPct val="100000"/>
              </a:lnSpc>
              <a:spcBef>
                <a:spcPts val="1600"/>
              </a:spcBef>
              <a:spcAft>
                <a:spcPts val="0"/>
              </a:spcAft>
              <a:buNone/>
              <a:defRPr sz="1400">
                <a:solidFill>
                  <a:schemeClr val="lt1"/>
                </a:solidFill>
              </a:defRPr>
            </a:lvl2pPr>
            <a:lvl3pPr lvl="2" marR="45720" rtl="0" algn="r">
              <a:lnSpc>
                <a:spcPct val="100000"/>
              </a:lnSpc>
              <a:spcBef>
                <a:spcPts val="1600"/>
              </a:spcBef>
              <a:spcAft>
                <a:spcPts val="0"/>
              </a:spcAft>
              <a:buNone/>
              <a:defRPr sz="1400">
                <a:solidFill>
                  <a:schemeClr val="lt1"/>
                </a:solidFill>
              </a:defRPr>
            </a:lvl3pPr>
            <a:lvl4pPr lvl="3" marR="45720" rtl="0" algn="r">
              <a:lnSpc>
                <a:spcPct val="100000"/>
              </a:lnSpc>
              <a:spcBef>
                <a:spcPts val="1600"/>
              </a:spcBef>
              <a:spcAft>
                <a:spcPts val="0"/>
              </a:spcAft>
              <a:buNone/>
              <a:defRPr sz="1400">
                <a:solidFill>
                  <a:schemeClr val="lt1"/>
                </a:solidFill>
              </a:defRPr>
            </a:lvl4pPr>
            <a:lvl5pPr lvl="4" marR="45720" rtl="0" algn="r">
              <a:lnSpc>
                <a:spcPct val="100000"/>
              </a:lnSpc>
              <a:spcBef>
                <a:spcPts val="1600"/>
              </a:spcBef>
              <a:spcAft>
                <a:spcPts val="0"/>
              </a:spcAft>
              <a:buNone/>
              <a:defRPr sz="1400">
                <a:solidFill>
                  <a:schemeClr val="lt1"/>
                </a:solidFill>
              </a:defRPr>
            </a:lvl5pPr>
            <a:lvl6pPr lvl="5" marR="45720" rtl="0" algn="r">
              <a:lnSpc>
                <a:spcPct val="100000"/>
              </a:lnSpc>
              <a:spcBef>
                <a:spcPts val="1600"/>
              </a:spcBef>
              <a:spcAft>
                <a:spcPts val="0"/>
              </a:spcAft>
              <a:buNone/>
              <a:defRPr sz="1400">
                <a:solidFill>
                  <a:schemeClr val="lt1"/>
                </a:solidFill>
              </a:defRPr>
            </a:lvl6pPr>
            <a:lvl7pPr lvl="6" marR="45720" rtl="0" algn="r">
              <a:lnSpc>
                <a:spcPct val="100000"/>
              </a:lnSpc>
              <a:spcBef>
                <a:spcPts val="1600"/>
              </a:spcBef>
              <a:spcAft>
                <a:spcPts val="0"/>
              </a:spcAft>
              <a:buNone/>
              <a:defRPr sz="1400">
                <a:solidFill>
                  <a:schemeClr val="lt1"/>
                </a:solidFill>
              </a:defRPr>
            </a:lvl7pPr>
            <a:lvl8pPr lvl="7" marR="45720" rtl="0" algn="r">
              <a:lnSpc>
                <a:spcPct val="100000"/>
              </a:lnSpc>
              <a:spcBef>
                <a:spcPts val="1600"/>
              </a:spcBef>
              <a:spcAft>
                <a:spcPts val="0"/>
              </a:spcAft>
              <a:buNone/>
              <a:defRPr sz="1400">
                <a:solidFill>
                  <a:schemeClr val="lt1"/>
                </a:solidFill>
              </a:defRPr>
            </a:lvl8pPr>
            <a:lvl9pPr lvl="8" marR="45720" rtl="0" algn="r">
              <a:lnSpc>
                <a:spcPct val="100000"/>
              </a:lnSpc>
              <a:spcBef>
                <a:spcPts val="1600"/>
              </a:spcBef>
              <a:spcAft>
                <a:spcPts val="1600"/>
              </a:spcAft>
              <a:buNone/>
              <a:defRPr sz="1400">
                <a:solidFill>
                  <a:schemeClr val="lt1"/>
                </a:solidFill>
              </a:defRPr>
            </a:lvl9pPr>
          </a:lstStyle>
          <a:p/>
        </p:txBody>
      </p:sp>
      <p:sp>
        <p:nvSpPr>
          <p:cNvPr id="1190" name="Google Shape;1190;p63"/>
          <p:cNvSpPr txBox="1"/>
          <p:nvPr>
            <p:ph idx="2" type="subTitle"/>
          </p:nvPr>
        </p:nvSpPr>
        <p:spPr>
          <a:xfrm>
            <a:off x="4901579" y="2890812"/>
            <a:ext cx="3354900" cy="53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chemeClr val="lt1"/>
                </a:solidFill>
              </a:defRPr>
            </a:lvl1pPr>
            <a:lvl2pPr lvl="1" rtl="0" algn="r">
              <a:lnSpc>
                <a:spcPct val="100000"/>
              </a:lnSpc>
              <a:spcBef>
                <a:spcPts val="1600"/>
              </a:spcBef>
              <a:spcAft>
                <a:spcPts val="0"/>
              </a:spcAft>
              <a:buNone/>
              <a:defRPr sz="1400">
                <a:solidFill>
                  <a:schemeClr val="lt1"/>
                </a:solidFill>
              </a:defRPr>
            </a:lvl2pPr>
            <a:lvl3pPr lvl="2" rtl="0" algn="r">
              <a:lnSpc>
                <a:spcPct val="100000"/>
              </a:lnSpc>
              <a:spcBef>
                <a:spcPts val="1600"/>
              </a:spcBef>
              <a:spcAft>
                <a:spcPts val="0"/>
              </a:spcAft>
              <a:buNone/>
              <a:defRPr sz="1400">
                <a:solidFill>
                  <a:schemeClr val="lt1"/>
                </a:solidFill>
              </a:defRPr>
            </a:lvl3pPr>
            <a:lvl4pPr lvl="3" rtl="0" algn="r">
              <a:lnSpc>
                <a:spcPct val="100000"/>
              </a:lnSpc>
              <a:spcBef>
                <a:spcPts val="1600"/>
              </a:spcBef>
              <a:spcAft>
                <a:spcPts val="0"/>
              </a:spcAft>
              <a:buNone/>
              <a:defRPr sz="1400">
                <a:solidFill>
                  <a:schemeClr val="lt1"/>
                </a:solidFill>
              </a:defRPr>
            </a:lvl4pPr>
            <a:lvl5pPr lvl="4" rtl="0" algn="r">
              <a:lnSpc>
                <a:spcPct val="100000"/>
              </a:lnSpc>
              <a:spcBef>
                <a:spcPts val="1600"/>
              </a:spcBef>
              <a:spcAft>
                <a:spcPts val="0"/>
              </a:spcAft>
              <a:buNone/>
              <a:defRPr sz="1400">
                <a:solidFill>
                  <a:schemeClr val="lt1"/>
                </a:solidFill>
              </a:defRPr>
            </a:lvl5pPr>
            <a:lvl6pPr lvl="5" rtl="0" algn="r">
              <a:lnSpc>
                <a:spcPct val="100000"/>
              </a:lnSpc>
              <a:spcBef>
                <a:spcPts val="1600"/>
              </a:spcBef>
              <a:spcAft>
                <a:spcPts val="0"/>
              </a:spcAft>
              <a:buNone/>
              <a:defRPr sz="1400">
                <a:solidFill>
                  <a:schemeClr val="lt1"/>
                </a:solidFill>
              </a:defRPr>
            </a:lvl6pPr>
            <a:lvl7pPr lvl="6" rtl="0" algn="r">
              <a:lnSpc>
                <a:spcPct val="100000"/>
              </a:lnSpc>
              <a:spcBef>
                <a:spcPts val="1600"/>
              </a:spcBef>
              <a:spcAft>
                <a:spcPts val="0"/>
              </a:spcAft>
              <a:buNone/>
              <a:defRPr sz="1400">
                <a:solidFill>
                  <a:schemeClr val="lt1"/>
                </a:solidFill>
              </a:defRPr>
            </a:lvl7pPr>
            <a:lvl8pPr lvl="7" rtl="0" algn="r">
              <a:lnSpc>
                <a:spcPct val="100000"/>
              </a:lnSpc>
              <a:spcBef>
                <a:spcPts val="1600"/>
              </a:spcBef>
              <a:spcAft>
                <a:spcPts val="0"/>
              </a:spcAft>
              <a:buNone/>
              <a:defRPr sz="1400">
                <a:solidFill>
                  <a:schemeClr val="lt1"/>
                </a:solidFill>
              </a:defRPr>
            </a:lvl8pPr>
            <a:lvl9pPr lvl="8" rtl="0" algn="r">
              <a:lnSpc>
                <a:spcPct val="100000"/>
              </a:lnSpc>
              <a:spcBef>
                <a:spcPts val="1600"/>
              </a:spcBef>
              <a:spcAft>
                <a:spcPts val="1600"/>
              </a:spcAft>
              <a:buNone/>
              <a:defRPr sz="1400">
                <a:solidFill>
                  <a:schemeClr val="lt1"/>
                </a:solidFill>
              </a:defRPr>
            </a:lvl9pPr>
          </a:lstStyle>
          <a:p/>
        </p:txBody>
      </p:sp>
      <p:sp>
        <p:nvSpPr>
          <p:cNvPr id="1191" name="Google Shape;1191;p63"/>
          <p:cNvSpPr txBox="1"/>
          <p:nvPr>
            <p:ph idx="3" type="subTitle"/>
          </p:nvPr>
        </p:nvSpPr>
        <p:spPr>
          <a:xfrm>
            <a:off x="4901579" y="3733550"/>
            <a:ext cx="3354900" cy="532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solidFill>
                  <a:schemeClr val="lt1"/>
                </a:solidFill>
              </a:defRPr>
            </a:lvl1pPr>
            <a:lvl2pPr lvl="1" rtl="0" algn="r">
              <a:lnSpc>
                <a:spcPct val="100000"/>
              </a:lnSpc>
              <a:spcBef>
                <a:spcPts val="1600"/>
              </a:spcBef>
              <a:spcAft>
                <a:spcPts val="0"/>
              </a:spcAft>
              <a:buNone/>
              <a:defRPr sz="1400">
                <a:solidFill>
                  <a:schemeClr val="lt1"/>
                </a:solidFill>
              </a:defRPr>
            </a:lvl2pPr>
            <a:lvl3pPr lvl="2" rtl="0" algn="r">
              <a:lnSpc>
                <a:spcPct val="100000"/>
              </a:lnSpc>
              <a:spcBef>
                <a:spcPts val="1600"/>
              </a:spcBef>
              <a:spcAft>
                <a:spcPts val="0"/>
              </a:spcAft>
              <a:buNone/>
              <a:defRPr sz="1400">
                <a:solidFill>
                  <a:schemeClr val="lt1"/>
                </a:solidFill>
              </a:defRPr>
            </a:lvl3pPr>
            <a:lvl4pPr lvl="3" rtl="0" algn="r">
              <a:lnSpc>
                <a:spcPct val="100000"/>
              </a:lnSpc>
              <a:spcBef>
                <a:spcPts val="1600"/>
              </a:spcBef>
              <a:spcAft>
                <a:spcPts val="0"/>
              </a:spcAft>
              <a:buNone/>
              <a:defRPr sz="1400">
                <a:solidFill>
                  <a:schemeClr val="lt1"/>
                </a:solidFill>
              </a:defRPr>
            </a:lvl4pPr>
            <a:lvl5pPr lvl="4" rtl="0" algn="r">
              <a:lnSpc>
                <a:spcPct val="100000"/>
              </a:lnSpc>
              <a:spcBef>
                <a:spcPts val="1600"/>
              </a:spcBef>
              <a:spcAft>
                <a:spcPts val="0"/>
              </a:spcAft>
              <a:buNone/>
              <a:defRPr sz="1400">
                <a:solidFill>
                  <a:schemeClr val="lt1"/>
                </a:solidFill>
              </a:defRPr>
            </a:lvl5pPr>
            <a:lvl6pPr lvl="5" rtl="0" algn="r">
              <a:lnSpc>
                <a:spcPct val="100000"/>
              </a:lnSpc>
              <a:spcBef>
                <a:spcPts val="1600"/>
              </a:spcBef>
              <a:spcAft>
                <a:spcPts val="0"/>
              </a:spcAft>
              <a:buNone/>
              <a:defRPr sz="1400">
                <a:solidFill>
                  <a:schemeClr val="lt1"/>
                </a:solidFill>
              </a:defRPr>
            </a:lvl6pPr>
            <a:lvl7pPr lvl="6" rtl="0" algn="r">
              <a:lnSpc>
                <a:spcPct val="100000"/>
              </a:lnSpc>
              <a:spcBef>
                <a:spcPts val="1600"/>
              </a:spcBef>
              <a:spcAft>
                <a:spcPts val="0"/>
              </a:spcAft>
              <a:buNone/>
              <a:defRPr sz="1400">
                <a:solidFill>
                  <a:schemeClr val="lt1"/>
                </a:solidFill>
              </a:defRPr>
            </a:lvl7pPr>
            <a:lvl8pPr lvl="7" rtl="0" algn="r">
              <a:lnSpc>
                <a:spcPct val="100000"/>
              </a:lnSpc>
              <a:spcBef>
                <a:spcPts val="1600"/>
              </a:spcBef>
              <a:spcAft>
                <a:spcPts val="0"/>
              </a:spcAft>
              <a:buNone/>
              <a:defRPr sz="1400">
                <a:solidFill>
                  <a:schemeClr val="lt1"/>
                </a:solidFill>
              </a:defRPr>
            </a:lvl8pPr>
            <a:lvl9pPr lvl="8" rtl="0" algn="r">
              <a:lnSpc>
                <a:spcPct val="100000"/>
              </a:lnSpc>
              <a:spcBef>
                <a:spcPts val="1600"/>
              </a:spcBef>
              <a:spcAft>
                <a:spcPts val="1600"/>
              </a:spcAft>
              <a:buNone/>
              <a:defRPr sz="1400">
                <a:solidFill>
                  <a:schemeClr val="lt1"/>
                </a:solidFill>
              </a:defRPr>
            </a:lvl9pPr>
          </a:lstStyle>
          <a:p/>
        </p:txBody>
      </p:sp>
      <p:sp>
        <p:nvSpPr>
          <p:cNvPr id="1192" name="Google Shape;1192;p63"/>
          <p:cNvSpPr txBox="1"/>
          <p:nvPr>
            <p:ph type="title"/>
          </p:nvPr>
        </p:nvSpPr>
        <p:spPr>
          <a:xfrm>
            <a:off x="1350325" y="1088838"/>
            <a:ext cx="7102500" cy="5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93" name="Google Shape;1193;p63"/>
          <p:cNvGrpSpPr/>
          <p:nvPr/>
        </p:nvGrpSpPr>
        <p:grpSpPr>
          <a:xfrm>
            <a:off x="4171859" y="4552249"/>
            <a:ext cx="1465451" cy="57327"/>
            <a:chOff x="4159390" y="4552249"/>
            <a:chExt cx="1465451" cy="57327"/>
          </a:xfrm>
        </p:grpSpPr>
        <p:sp>
          <p:nvSpPr>
            <p:cNvPr id="1194" name="Google Shape;1194;p63"/>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3"/>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3"/>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3"/>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3"/>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3"/>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3"/>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1_2">
    <p:bg>
      <p:bgPr>
        <a:gradFill>
          <a:gsLst>
            <a:gs pos="0">
              <a:srgbClr val="8B95FF"/>
            </a:gs>
            <a:gs pos="100000">
              <a:srgbClr val="5352EE"/>
            </a:gs>
          </a:gsLst>
          <a:lin ang="5400700" scaled="0"/>
        </a:gradFill>
      </p:bgPr>
    </p:bg>
    <p:spTree>
      <p:nvGrpSpPr>
        <p:cNvPr id="1201" name="Shape 1201"/>
        <p:cNvGrpSpPr/>
        <p:nvPr/>
      </p:nvGrpSpPr>
      <p:grpSpPr>
        <a:xfrm>
          <a:off x="0" y="0"/>
          <a:ext cx="0" cy="0"/>
          <a:chOff x="0" y="0"/>
          <a:chExt cx="0" cy="0"/>
        </a:xfrm>
      </p:grpSpPr>
      <p:grpSp>
        <p:nvGrpSpPr>
          <p:cNvPr id="1202" name="Google Shape;1202;p64"/>
          <p:cNvGrpSpPr/>
          <p:nvPr/>
        </p:nvGrpSpPr>
        <p:grpSpPr>
          <a:xfrm>
            <a:off x="0" y="-64"/>
            <a:ext cx="9143942" cy="5143564"/>
            <a:chOff x="0" y="-64"/>
            <a:chExt cx="9143942" cy="5143564"/>
          </a:xfrm>
        </p:grpSpPr>
        <p:sp>
          <p:nvSpPr>
            <p:cNvPr id="1203" name="Google Shape;1203;p64"/>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204" name="Google Shape;1204;p64"/>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5" name="Google Shape;1205;p64"/>
          <p:cNvSpPr txBox="1"/>
          <p:nvPr>
            <p:ph idx="1" type="subTitle"/>
          </p:nvPr>
        </p:nvSpPr>
        <p:spPr>
          <a:xfrm>
            <a:off x="1350275" y="3816500"/>
            <a:ext cx="2124300" cy="5328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sz="1400">
                <a:solidFill>
                  <a:schemeClr val="lt1"/>
                </a:solidFill>
              </a:defRPr>
            </a:lvl1pPr>
            <a:lvl2pPr lvl="1" marR="45720" rtl="0" algn="ctr">
              <a:lnSpc>
                <a:spcPct val="100000"/>
              </a:lnSpc>
              <a:spcBef>
                <a:spcPts val="1600"/>
              </a:spcBef>
              <a:spcAft>
                <a:spcPts val="0"/>
              </a:spcAft>
              <a:buNone/>
              <a:defRPr sz="1400">
                <a:solidFill>
                  <a:schemeClr val="lt1"/>
                </a:solidFill>
              </a:defRPr>
            </a:lvl2pPr>
            <a:lvl3pPr lvl="2" marR="45720" rtl="0" algn="ctr">
              <a:lnSpc>
                <a:spcPct val="100000"/>
              </a:lnSpc>
              <a:spcBef>
                <a:spcPts val="1600"/>
              </a:spcBef>
              <a:spcAft>
                <a:spcPts val="0"/>
              </a:spcAft>
              <a:buNone/>
              <a:defRPr sz="1400">
                <a:solidFill>
                  <a:schemeClr val="lt1"/>
                </a:solidFill>
              </a:defRPr>
            </a:lvl3pPr>
            <a:lvl4pPr lvl="3" marR="45720" rtl="0" algn="ctr">
              <a:lnSpc>
                <a:spcPct val="100000"/>
              </a:lnSpc>
              <a:spcBef>
                <a:spcPts val="1600"/>
              </a:spcBef>
              <a:spcAft>
                <a:spcPts val="0"/>
              </a:spcAft>
              <a:buNone/>
              <a:defRPr sz="1400">
                <a:solidFill>
                  <a:schemeClr val="lt1"/>
                </a:solidFill>
              </a:defRPr>
            </a:lvl4pPr>
            <a:lvl5pPr lvl="4" marR="45720" rtl="0" algn="ctr">
              <a:lnSpc>
                <a:spcPct val="100000"/>
              </a:lnSpc>
              <a:spcBef>
                <a:spcPts val="1600"/>
              </a:spcBef>
              <a:spcAft>
                <a:spcPts val="0"/>
              </a:spcAft>
              <a:buNone/>
              <a:defRPr sz="1400">
                <a:solidFill>
                  <a:schemeClr val="lt1"/>
                </a:solidFill>
              </a:defRPr>
            </a:lvl5pPr>
            <a:lvl6pPr lvl="5" marR="45720" rtl="0" algn="ctr">
              <a:lnSpc>
                <a:spcPct val="100000"/>
              </a:lnSpc>
              <a:spcBef>
                <a:spcPts val="1600"/>
              </a:spcBef>
              <a:spcAft>
                <a:spcPts val="0"/>
              </a:spcAft>
              <a:buNone/>
              <a:defRPr sz="1400">
                <a:solidFill>
                  <a:schemeClr val="lt1"/>
                </a:solidFill>
              </a:defRPr>
            </a:lvl6pPr>
            <a:lvl7pPr lvl="6" marR="45720" rtl="0" algn="ctr">
              <a:lnSpc>
                <a:spcPct val="100000"/>
              </a:lnSpc>
              <a:spcBef>
                <a:spcPts val="1600"/>
              </a:spcBef>
              <a:spcAft>
                <a:spcPts val="0"/>
              </a:spcAft>
              <a:buNone/>
              <a:defRPr sz="1400">
                <a:solidFill>
                  <a:schemeClr val="lt1"/>
                </a:solidFill>
              </a:defRPr>
            </a:lvl7pPr>
            <a:lvl8pPr lvl="7" marR="45720" rtl="0" algn="ctr">
              <a:lnSpc>
                <a:spcPct val="100000"/>
              </a:lnSpc>
              <a:spcBef>
                <a:spcPts val="1600"/>
              </a:spcBef>
              <a:spcAft>
                <a:spcPts val="0"/>
              </a:spcAft>
              <a:buNone/>
              <a:defRPr sz="1400">
                <a:solidFill>
                  <a:schemeClr val="lt1"/>
                </a:solidFill>
              </a:defRPr>
            </a:lvl8pPr>
            <a:lvl9pPr lvl="8" marR="45720" rtl="0" algn="ctr">
              <a:lnSpc>
                <a:spcPct val="100000"/>
              </a:lnSpc>
              <a:spcBef>
                <a:spcPts val="1600"/>
              </a:spcBef>
              <a:spcAft>
                <a:spcPts val="1600"/>
              </a:spcAft>
              <a:buNone/>
              <a:defRPr sz="1400">
                <a:solidFill>
                  <a:schemeClr val="lt1"/>
                </a:solidFill>
              </a:defRPr>
            </a:lvl9pPr>
          </a:lstStyle>
          <a:p/>
        </p:txBody>
      </p:sp>
      <p:sp>
        <p:nvSpPr>
          <p:cNvPr id="1206" name="Google Shape;1206;p64"/>
          <p:cNvSpPr txBox="1"/>
          <p:nvPr>
            <p:ph idx="2" type="subTitle"/>
          </p:nvPr>
        </p:nvSpPr>
        <p:spPr>
          <a:xfrm>
            <a:off x="6328551" y="3816500"/>
            <a:ext cx="2124300" cy="53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207" name="Google Shape;1207;p64"/>
          <p:cNvSpPr txBox="1"/>
          <p:nvPr>
            <p:ph idx="3" type="subTitle"/>
          </p:nvPr>
        </p:nvSpPr>
        <p:spPr>
          <a:xfrm>
            <a:off x="3839400" y="3816500"/>
            <a:ext cx="2124300" cy="53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lt1"/>
                </a:solidFill>
              </a:defRPr>
            </a:lvl1pPr>
            <a:lvl2pPr lvl="1" rtl="0" algn="ctr">
              <a:lnSpc>
                <a:spcPct val="100000"/>
              </a:lnSpc>
              <a:spcBef>
                <a:spcPts val="1600"/>
              </a:spcBef>
              <a:spcAft>
                <a:spcPts val="0"/>
              </a:spcAft>
              <a:buNone/>
              <a:defRPr sz="1400">
                <a:solidFill>
                  <a:schemeClr val="lt1"/>
                </a:solidFill>
              </a:defRPr>
            </a:lvl2pPr>
            <a:lvl3pPr lvl="2" rtl="0" algn="ctr">
              <a:lnSpc>
                <a:spcPct val="100000"/>
              </a:lnSpc>
              <a:spcBef>
                <a:spcPts val="1600"/>
              </a:spcBef>
              <a:spcAft>
                <a:spcPts val="0"/>
              </a:spcAft>
              <a:buNone/>
              <a:defRPr sz="1400">
                <a:solidFill>
                  <a:schemeClr val="lt1"/>
                </a:solidFill>
              </a:defRPr>
            </a:lvl3pPr>
            <a:lvl4pPr lvl="3" rtl="0" algn="ctr">
              <a:lnSpc>
                <a:spcPct val="100000"/>
              </a:lnSpc>
              <a:spcBef>
                <a:spcPts val="1600"/>
              </a:spcBef>
              <a:spcAft>
                <a:spcPts val="0"/>
              </a:spcAft>
              <a:buNone/>
              <a:defRPr sz="1400">
                <a:solidFill>
                  <a:schemeClr val="lt1"/>
                </a:solidFill>
              </a:defRPr>
            </a:lvl4pPr>
            <a:lvl5pPr lvl="4" rtl="0" algn="ctr">
              <a:lnSpc>
                <a:spcPct val="100000"/>
              </a:lnSpc>
              <a:spcBef>
                <a:spcPts val="1600"/>
              </a:spcBef>
              <a:spcAft>
                <a:spcPts val="0"/>
              </a:spcAft>
              <a:buNone/>
              <a:defRPr sz="1400">
                <a:solidFill>
                  <a:schemeClr val="lt1"/>
                </a:solidFill>
              </a:defRPr>
            </a:lvl5pPr>
            <a:lvl6pPr lvl="5" rtl="0" algn="ctr">
              <a:lnSpc>
                <a:spcPct val="100000"/>
              </a:lnSpc>
              <a:spcBef>
                <a:spcPts val="1600"/>
              </a:spcBef>
              <a:spcAft>
                <a:spcPts val="0"/>
              </a:spcAft>
              <a:buNone/>
              <a:defRPr sz="1400">
                <a:solidFill>
                  <a:schemeClr val="lt1"/>
                </a:solidFill>
              </a:defRPr>
            </a:lvl6pPr>
            <a:lvl7pPr lvl="6" rtl="0" algn="ctr">
              <a:lnSpc>
                <a:spcPct val="100000"/>
              </a:lnSpc>
              <a:spcBef>
                <a:spcPts val="1600"/>
              </a:spcBef>
              <a:spcAft>
                <a:spcPts val="0"/>
              </a:spcAft>
              <a:buNone/>
              <a:defRPr sz="1400">
                <a:solidFill>
                  <a:schemeClr val="lt1"/>
                </a:solidFill>
              </a:defRPr>
            </a:lvl7pPr>
            <a:lvl8pPr lvl="7" rtl="0" algn="ctr">
              <a:lnSpc>
                <a:spcPct val="100000"/>
              </a:lnSpc>
              <a:spcBef>
                <a:spcPts val="1600"/>
              </a:spcBef>
              <a:spcAft>
                <a:spcPts val="0"/>
              </a:spcAft>
              <a:buNone/>
              <a:defRPr sz="1400">
                <a:solidFill>
                  <a:schemeClr val="lt1"/>
                </a:solidFill>
              </a:defRPr>
            </a:lvl8pPr>
            <a:lvl9pPr lvl="8" rtl="0" algn="ctr">
              <a:lnSpc>
                <a:spcPct val="100000"/>
              </a:lnSpc>
              <a:spcBef>
                <a:spcPts val="1600"/>
              </a:spcBef>
              <a:spcAft>
                <a:spcPts val="1600"/>
              </a:spcAft>
              <a:buNone/>
              <a:defRPr sz="1400">
                <a:solidFill>
                  <a:schemeClr val="lt1"/>
                </a:solidFill>
              </a:defRPr>
            </a:lvl9pPr>
          </a:lstStyle>
          <a:p/>
        </p:txBody>
      </p:sp>
      <p:sp>
        <p:nvSpPr>
          <p:cNvPr id="1208" name="Google Shape;1208;p64"/>
          <p:cNvSpPr txBox="1"/>
          <p:nvPr>
            <p:ph idx="4" type="subTitle"/>
          </p:nvPr>
        </p:nvSpPr>
        <p:spPr>
          <a:xfrm>
            <a:off x="1350275" y="3329700"/>
            <a:ext cx="2124300" cy="3576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sz="2400">
                <a:solidFill>
                  <a:schemeClr val="lt1"/>
                </a:solidFill>
                <a:latin typeface="Bebas Neue"/>
                <a:ea typeface="Bebas Neue"/>
                <a:cs typeface="Bebas Neue"/>
                <a:sym typeface="Bebas Neue"/>
              </a:defRPr>
            </a:lvl1pPr>
            <a:lvl2pPr lvl="1" marR="45720" rtl="0" algn="ctr">
              <a:lnSpc>
                <a:spcPct val="100000"/>
              </a:lnSpc>
              <a:spcBef>
                <a:spcPts val="1600"/>
              </a:spcBef>
              <a:spcAft>
                <a:spcPts val="0"/>
              </a:spcAft>
              <a:buNone/>
              <a:defRPr sz="2400">
                <a:solidFill>
                  <a:schemeClr val="lt1"/>
                </a:solidFill>
                <a:latin typeface="Bebas Neue"/>
                <a:ea typeface="Bebas Neue"/>
                <a:cs typeface="Bebas Neue"/>
                <a:sym typeface="Bebas Neue"/>
              </a:defRPr>
            </a:lvl2pPr>
            <a:lvl3pPr lvl="2" marR="45720" rtl="0" algn="ctr">
              <a:lnSpc>
                <a:spcPct val="100000"/>
              </a:lnSpc>
              <a:spcBef>
                <a:spcPts val="1600"/>
              </a:spcBef>
              <a:spcAft>
                <a:spcPts val="0"/>
              </a:spcAft>
              <a:buNone/>
              <a:defRPr sz="2400">
                <a:solidFill>
                  <a:schemeClr val="lt1"/>
                </a:solidFill>
                <a:latin typeface="Bebas Neue"/>
                <a:ea typeface="Bebas Neue"/>
                <a:cs typeface="Bebas Neue"/>
                <a:sym typeface="Bebas Neue"/>
              </a:defRPr>
            </a:lvl3pPr>
            <a:lvl4pPr lvl="3" marR="45720" rtl="0" algn="ctr">
              <a:lnSpc>
                <a:spcPct val="100000"/>
              </a:lnSpc>
              <a:spcBef>
                <a:spcPts val="1600"/>
              </a:spcBef>
              <a:spcAft>
                <a:spcPts val="0"/>
              </a:spcAft>
              <a:buNone/>
              <a:defRPr sz="2400">
                <a:solidFill>
                  <a:schemeClr val="lt1"/>
                </a:solidFill>
                <a:latin typeface="Bebas Neue"/>
                <a:ea typeface="Bebas Neue"/>
                <a:cs typeface="Bebas Neue"/>
                <a:sym typeface="Bebas Neue"/>
              </a:defRPr>
            </a:lvl4pPr>
            <a:lvl5pPr lvl="4" marR="45720" rtl="0" algn="ctr">
              <a:lnSpc>
                <a:spcPct val="100000"/>
              </a:lnSpc>
              <a:spcBef>
                <a:spcPts val="1600"/>
              </a:spcBef>
              <a:spcAft>
                <a:spcPts val="0"/>
              </a:spcAft>
              <a:buNone/>
              <a:defRPr sz="2400">
                <a:solidFill>
                  <a:schemeClr val="lt1"/>
                </a:solidFill>
                <a:latin typeface="Bebas Neue"/>
                <a:ea typeface="Bebas Neue"/>
                <a:cs typeface="Bebas Neue"/>
                <a:sym typeface="Bebas Neue"/>
              </a:defRPr>
            </a:lvl5pPr>
            <a:lvl6pPr lvl="5" marR="45720" rtl="0" algn="ctr">
              <a:lnSpc>
                <a:spcPct val="100000"/>
              </a:lnSpc>
              <a:spcBef>
                <a:spcPts val="1600"/>
              </a:spcBef>
              <a:spcAft>
                <a:spcPts val="0"/>
              </a:spcAft>
              <a:buNone/>
              <a:defRPr sz="2400">
                <a:solidFill>
                  <a:schemeClr val="lt1"/>
                </a:solidFill>
                <a:latin typeface="Bebas Neue"/>
                <a:ea typeface="Bebas Neue"/>
                <a:cs typeface="Bebas Neue"/>
                <a:sym typeface="Bebas Neue"/>
              </a:defRPr>
            </a:lvl6pPr>
            <a:lvl7pPr lvl="6" marR="45720" rtl="0" algn="ctr">
              <a:lnSpc>
                <a:spcPct val="100000"/>
              </a:lnSpc>
              <a:spcBef>
                <a:spcPts val="1600"/>
              </a:spcBef>
              <a:spcAft>
                <a:spcPts val="0"/>
              </a:spcAft>
              <a:buNone/>
              <a:defRPr sz="2400">
                <a:solidFill>
                  <a:schemeClr val="lt1"/>
                </a:solidFill>
                <a:latin typeface="Bebas Neue"/>
                <a:ea typeface="Bebas Neue"/>
                <a:cs typeface="Bebas Neue"/>
                <a:sym typeface="Bebas Neue"/>
              </a:defRPr>
            </a:lvl7pPr>
            <a:lvl8pPr lvl="7" marR="45720" rtl="0" algn="ctr">
              <a:lnSpc>
                <a:spcPct val="100000"/>
              </a:lnSpc>
              <a:spcBef>
                <a:spcPts val="1600"/>
              </a:spcBef>
              <a:spcAft>
                <a:spcPts val="0"/>
              </a:spcAft>
              <a:buNone/>
              <a:defRPr sz="2400">
                <a:solidFill>
                  <a:schemeClr val="lt1"/>
                </a:solidFill>
                <a:latin typeface="Bebas Neue"/>
                <a:ea typeface="Bebas Neue"/>
                <a:cs typeface="Bebas Neue"/>
                <a:sym typeface="Bebas Neue"/>
              </a:defRPr>
            </a:lvl8pPr>
            <a:lvl9pPr lvl="8" marR="45720" rtl="0" algn="ctr">
              <a:lnSpc>
                <a:spcPct val="100000"/>
              </a:lnSpc>
              <a:spcBef>
                <a:spcPts val="1600"/>
              </a:spcBef>
              <a:spcAft>
                <a:spcPts val="1600"/>
              </a:spcAft>
              <a:buNone/>
              <a:defRPr sz="2400">
                <a:solidFill>
                  <a:schemeClr val="lt1"/>
                </a:solidFill>
                <a:latin typeface="Bebas Neue"/>
                <a:ea typeface="Bebas Neue"/>
                <a:cs typeface="Bebas Neue"/>
                <a:sym typeface="Bebas Neue"/>
              </a:defRPr>
            </a:lvl9pPr>
          </a:lstStyle>
          <a:p/>
        </p:txBody>
      </p:sp>
      <p:sp>
        <p:nvSpPr>
          <p:cNvPr id="1209" name="Google Shape;1209;p64"/>
          <p:cNvSpPr txBox="1"/>
          <p:nvPr>
            <p:ph idx="5" type="subTitle"/>
          </p:nvPr>
        </p:nvSpPr>
        <p:spPr>
          <a:xfrm>
            <a:off x="6328550" y="3329700"/>
            <a:ext cx="2124300" cy="35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1"/>
                </a:solidFill>
                <a:latin typeface="Bebas Neue"/>
                <a:ea typeface="Bebas Neue"/>
                <a:cs typeface="Bebas Neue"/>
                <a:sym typeface="Bebas Neue"/>
              </a:defRPr>
            </a:lvl1pPr>
            <a:lvl2pPr lvl="1" rtl="0" algn="ctr">
              <a:lnSpc>
                <a:spcPct val="100000"/>
              </a:lnSpc>
              <a:spcBef>
                <a:spcPts val="1600"/>
              </a:spcBef>
              <a:spcAft>
                <a:spcPts val="0"/>
              </a:spcAft>
              <a:buNone/>
              <a:defRPr sz="2400">
                <a:solidFill>
                  <a:schemeClr val="lt1"/>
                </a:solidFill>
                <a:latin typeface="Bebas Neue"/>
                <a:ea typeface="Bebas Neue"/>
                <a:cs typeface="Bebas Neue"/>
                <a:sym typeface="Bebas Neue"/>
              </a:defRPr>
            </a:lvl2pPr>
            <a:lvl3pPr lvl="2" rtl="0" algn="ctr">
              <a:lnSpc>
                <a:spcPct val="100000"/>
              </a:lnSpc>
              <a:spcBef>
                <a:spcPts val="1600"/>
              </a:spcBef>
              <a:spcAft>
                <a:spcPts val="0"/>
              </a:spcAft>
              <a:buNone/>
              <a:defRPr sz="2400">
                <a:solidFill>
                  <a:schemeClr val="lt1"/>
                </a:solidFill>
                <a:latin typeface="Bebas Neue"/>
                <a:ea typeface="Bebas Neue"/>
                <a:cs typeface="Bebas Neue"/>
                <a:sym typeface="Bebas Neue"/>
              </a:defRPr>
            </a:lvl3pPr>
            <a:lvl4pPr lvl="3" rtl="0" algn="ctr">
              <a:lnSpc>
                <a:spcPct val="100000"/>
              </a:lnSpc>
              <a:spcBef>
                <a:spcPts val="1600"/>
              </a:spcBef>
              <a:spcAft>
                <a:spcPts val="0"/>
              </a:spcAft>
              <a:buNone/>
              <a:defRPr sz="2400">
                <a:solidFill>
                  <a:schemeClr val="lt1"/>
                </a:solidFill>
                <a:latin typeface="Bebas Neue"/>
                <a:ea typeface="Bebas Neue"/>
                <a:cs typeface="Bebas Neue"/>
                <a:sym typeface="Bebas Neue"/>
              </a:defRPr>
            </a:lvl4pPr>
            <a:lvl5pPr lvl="4" rtl="0" algn="ctr">
              <a:lnSpc>
                <a:spcPct val="100000"/>
              </a:lnSpc>
              <a:spcBef>
                <a:spcPts val="1600"/>
              </a:spcBef>
              <a:spcAft>
                <a:spcPts val="0"/>
              </a:spcAft>
              <a:buNone/>
              <a:defRPr sz="2400">
                <a:solidFill>
                  <a:schemeClr val="lt1"/>
                </a:solidFill>
                <a:latin typeface="Bebas Neue"/>
                <a:ea typeface="Bebas Neue"/>
                <a:cs typeface="Bebas Neue"/>
                <a:sym typeface="Bebas Neue"/>
              </a:defRPr>
            </a:lvl5pPr>
            <a:lvl6pPr lvl="5" rtl="0" algn="ctr">
              <a:lnSpc>
                <a:spcPct val="100000"/>
              </a:lnSpc>
              <a:spcBef>
                <a:spcPts val="1600"/>
              </a:spcBef>
              <a:spcAft>
                <a:spcPts val="0"/>
              </a:spcAft>
              <a:buNone/>
              <a:defRPr sz="2400">
                <a:solidFill>
                  <a:schemeClr val="lt1"/>
                </a:solidFill>
                <a:latin typeface="Bebas Neue"/>
                <a:ea typeface="Bebas Neue"/>
                <a:cs typeface="Bebas Neue"/>
                <a:sym typeface="Bebas Neue"/>
              </a:defRPr>
            </a:lvl6pPr>
            <a:lvl7pPr lvl="6" rtl="0" algn="ctr">
              <a:lnSpc>
                <a:spcPct val="100000"/>
              </a:lnSpc>
              <a:spcBef>
                <a:spcPts val="1600"/>
              </a:spcBef>
              <a:spcAft>
                <a:spcPts val="0"/>
              </a:spcAft>
              <a:buNone/>
              <a:defRPr sz="2400">
                <a:solidFill>
                  <a:schemeClr val="lt1"/>
                </a:solidFill>
                <a:latin typeface="Bebas Neue"/>
                <a:ea typeface="Bebas Neue"/>
                <a:cs typeface="Bebas Neue"/>
                <a:sym typeface="Bebas Neue"/>
              </a:defRPr>
            </a:lvl7pPr>
            <a:lvl8pPr lvl="7" rtl="0" algn="ctr">
              <a:lnSpc>
                <a:spcPct val="100000"/>
              </a:lnSpc>
              <a:spcBef>
                <a:spcPts val="1600"/>
              </a:spcBef>
              <a:spcAft>
                <a:spcPts val="0"/>
              </a:spcAft>
              <a:buNone/>
              <a:defRPr sz="2400">
                <a:solidFill>
                  <a:schemeClr val="lt1"/>
                </a:solidFill>
                <a:latin typeface="Bebas Neue"/>
                <a:ea typeface="Bebas Neue"/>
                <a:cs typeface="Bebas Neue"/>
                <a:sym typeface="Bebas Neue"/>
              </a:defRPr>
            </a:lvl8pPr>
            <a:lvl9pPr lvl="8" rtl="0" algn="ctr">
              <a:lnSpc>
                <a:spcPct val="100000"/>
              </a:lnSpc>
              <a:spcBef>
                <a:spcPts val="1600"/>
              </a:spcBef>
              <a:spcAft>
                <a:spcPts val="1600"/>
              </a:spcAft>
              <a:buNone/>
              <a:defRPr sz="2400">
                <a:solidFill>
                  <a:schemeClr val="lt1"/>
                </a:solidFill>
                <a:latin typeface="Bebas Neue"/>
                <a:ea typeface="Bebas Neue"/>
                <a:cs typeface="Bebas Neue"/>
                <a:sym typeface="Bebas Neue"/>
              </a:defRPr>
            </a:lvl9pPr>
          </a:lstStyle>
          <a:p/>
        </p:txBody>
      </p:sp>
      <p:sp>
        <p:nvSpPr>
          <p:cNvPr id="1210" name="Google Shape;1210;p64"/>
          <p:cNvSpPr txBox="1"/>
          <p:nvPr>
            <p:ph idx="6" type="subTitle"/>
          </p:nvPr>
        </p:nvSpPr>
        <p:spPr>
          <a:xfrm>
            <a:off x="3839400" y="3329700"/>
            <a:ext cx="2124300" cy="35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1"/>
                </a:solidFill>
                <a:latin typeface="Bebas Neue"/>
                <a:ea typeface="Bebas Neue"/>
                <a:cs typeface="Bebas Neue"/>
                <a:sym typeface="Bebas Neue"/>
              </a:defRPr>
            </a:lvl1pPr>
            <a:lvl2pPr lvl="1" rtl="0" algn="ctr">
              <a:lnSpc>
                <a:spcPct val="100000"/>
              </a:lnSpc>
              <a:spcBef>
                <a:spcPts val="1600"/>
              </a:spcBef>
              <a:spcAft>
                <a:spcPts val="0"/>
              </a:spcAft>
              <a:buNone/>
              <a:defRPr sz="2400">
                <a:solidFill>
                  <a:schemeClr val="lt1"/>
                </a:solidFill>
                <a:latin typeface="Bebas Neue"/>
                <a:ea typeface="Bebas Neue"/>
                <a:cs typeface="Bebas Neue"/>
                <a:sym typeface="Bebas Neue"/>
              </a:defRPr>
            </a:lvl2pPr>
            <a:lvl3pPr lvl="2" rtl="0" algn="ctr">
              <a:lnSpc>
                <a:spcPct val="100000"/>
              </a:lnSpc>
              <a:spcBef>
                <a:spcPts val="1600"/>
              </a:spcBef>
              <a:spcAft>
                <a:spcPts val="0"/>
              </a:spcAft>
              <a:buNone/>
              <a:defRPr sz="2400">
                <a:solidFill>
                  <a:schemeClr val="lt1"/>
                </a:solidFill>
                <a:latin typeface="Bebas Neue"/>
                <a:ea typeface="Bebas Neue"/>
                <a:cs typeface="Bebas Neue"/>
                <a:sym typeface="Bebas Neue"/>
              </a:defRPr>
            </a:lvl3pPr>
            <a:lvl4pPr lvl="3" rtl="0" algn="ctr">
              <a:lnSpc>
                <a:spcPct val="100000"/>
              </a:lnSpc>
              <a:spcBef>
                <a:spcPts val="1600"/>
              </a:spcBef>
              <a:spcAft>
                <a:spcPts val="0"/>
              </a:spcAft>
              <a:buNone/>
              <a:defRPr sz="2400">
                <a:solidFill>
                  <a:schemeClr val="lt1"/>
                </a:solidFill>
                <a:latin typeface="Bebas Neue"/>
                <a:ea typeface="Bebas Neue"/>
                <a:cs typeface="Bebas Neue"/>
                <a:sym typeface="Bebas Neue"/>
              </a:defRPr>
            </a:lvl4pPr>
            <a:lvl5pPr lvl="4" rtl="0" algn="ctr">
              <a:lnSpc>
                <a:spcPct val="100000"/>
              </a:lnSpc>
              <a:spcBef>
                <a:spcPts val="1600"/>
              </a:spcBef>
              <a:spcAft>
                <a:spcPts val="0"/>
              </a:spcAft>
              <a:buNone/>
              <a:defRPr sz="2400">
                <a:solidFill>
                  <a:schemeClr val="lt1"/>
                </a:solidFill>
                <a:latin typeface="Bebas Neue"/>
                <a:ea typeface="Bebas Neue"/>
                <a:cs typeface="Bebas Neue"/>
                <a:sym typeface="Bebas Neue"/>
              </a:defRPr>
            </a:lvl5pPr>
            <a:lvl6pPr lvl="5" rtl="0" algn="ctr">
              <a:lnSpc>
                <a:spcPct val="100000"/>
              </a:lnSpc>
              <a:spcBef>
                <a:spcPts val="1600"/>
              </a:spcBef>
              <a:spcAft>
                <a:spcPts val="0"/>
              </a:spcAft>
              <a:buNone/>
              <a:defRPr sz="2400">
                <a:solidFill>
                  <a:schemeClr val="lt1"/>
                </a:solidFill>
                <a:latin typeface="Bebas Neue"/>
                <a:ea typeface="Bebas Neue"/>
                <a:cs typeface="Bebas Neue"/>
                <a:sym typeface="Bebas Neue"/>
              </a:defRPr>
            </a:lvl6pPr>
            <a:lvl7pPr lvl="6" rtl="0" algn="ctr">
              <a:lnSpc>
                <a:spcPct val="100000"/>
              </a:lnSpc>
              <a:spcBef>
                <a:spcPts val="1600"/>
              </a:spcBef>
              <a:spcAft>
                <a:spcPts val="0"/>
              </a:spcAft>
              <a:buNone/>
              <a:defRPr sz="2400">
                <a:solidFill>
                  <a:schemeClr val="lt1"/>
                </a:solidFill>
                <a:latin typeface="Bebas Neue"/>
                <a:ea typeface="Bebas Neue"/>
                <a:cs typeface="Bebas Neue"/>
                <a:sym typeface="Bebas Neue"/>
              </a:defRPr>
            </a:lvl7pPr>
            <a:lvl8pPr lvl="7" rtl="0" algn="ctr">
              <a:lnSpc>
                <a:spcPct val="100000"/>
              </a:lnSpc>
              <a:spcBef>
                <a:spcPts val="1600"/>
              </a:spcBef>
              <a:spcAft>
                <a:spcPts val="0"/>
              </a:spcAft>
              <a:buNone/>
              <a:defRPr sz="2400">
                <a:solidFill>
                  <a:schemeClr val="lt1"/>
                </a:solidFill>
                <a:latin typeface="Bebas Neue"/>
                <a:ea typeface="Bebas Neue"/>
                <a:cs typeface="Bebas Neue"/>
                <a:sym typeface="Bebas Neue"/>
              </a:defRPr>
            </a:lvl8pPr>
            <a:lvl9pPr lvl="8" rtl="0" algn="ctr">
              <a:lnSpc>
                <a:spcPct val="100000"/>
              </a:lnSpc>
              <a:spcBef>
                <a:spcPts val="1600"/>
              </a:spcBef>
              <a:spcAft>
                <a:spcPts val="1600"/>
              </a:spcAft>
              <a:buNone/>
              <a:defRPr sz="2400">
                <a:solidFill>
                  <a:schemeClr val="lt1"/>
                </a:solidFill>
                <a:latin typeface="Bebas Neue"/>
                <a:ea typeface="Bebas Neue"/>
                <a:cs typeface="Bebas Neue"/>
                <a:sym typeface="Bebas Neue"/>
              </a:defRPr>
            </a:lvl9pPr>
          </a:lstStyle>
          <a:p/>
        </p:txBody>
      </p:sp>
      <p:sp>
        <p:nvSpPr>
          <p:cNvPr id="1211" name="Google Shape;1211;p64"/>
          <p:cNvSpPr txBox="1"/>
          <p:nvPr>
            <p:ph type="title"/>
          </p:nvPr>
        </p:nvSpPr>
        <p:spPr>
          <a:xfrm>
            <a:off x="1350325" y="1088838"/>
            <a:ext cx="7102500" cy="5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212" name="Google Shape;1212;p64"/>
          <p:cNvGrpSpPr/>
          <p:nvPr/>
        </p:nvGrpSpPr>
        <p:grpSpPr>
          <a:xfrm>
            <a:off x="4171859" y="4552249"/>
            <a:ext cx="1465451" cy="57327"/>
            <a:chOff x="4159390" y="4552249"/>
            <a:chExt cx="1465451" cy="57327"/>
          </a:xfrm>
        </p:grpSpPr>
        <p:sp>
          <p:nvSpPr>
            <p:cNvPr id="1213" name="Google Shape;1213;p64"/>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4"/>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4"/>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4"/>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4"/>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4"/>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4"/>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gradFill>
          <a:gsLst>
            <a:gs pos="0">
              <a:srgbClr val="8B95FF"/>
            </a:gs>
            <a:gs pos="100000">
              <a:srgbClr val="5352EE"/>
            </a:gs>
          </a:gsLst>
          <a:lin ang="5400700" scaled="0"/>
        </a:gradFill>
      </p:bgPr>
    </p:bg>
    <p:spTree>
      <p:nvGrpSpPr>
        <p:cNvPr id="1220" name="Shape 1220"/>
        <p:cNvGrpSpPr/>
        <p:nvPr/>
      </p:nvGrpSpPr>
      <p:grpSpPr>
        <a:xfrm>
          <a:off x="0" y="0"/>
          <a:ext cx="0" cy="0"/>
          <a:chOff x="0" y="0"/>
          <a:chExt cx="0" cy="0"/>
        </a:xfrm>
      </p:grpSpPr>
      <p:grpSp>
        <p:nvGrpSpPr>
          <p:cNvPr id="1221" name="Google Shape;1221;p65"/>
          <p:cNvGrpSpPr/>
          <p:nvPr/>
        </p:nvGrpSpPr>
        <p:grpSpPr>
          <a:xfrm>
            <a:off x="0" y="-64"/>
            <a:ext cx="9143942" cy="5143564"/>
            <a:chOff x="0" y="-64"/>
            <a:chExt cx="9143942" cy="5143564"/>
          </a:xfrm>
        </p:grpSpPr>
        <p:sp>
          <p:nvSpPr>
            <p:cNvPr id="1222" name="Google Shape;1222;p65"/>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223" name="Google Shape;1223;p65"/>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65"/>
          <p:cNvSpPr txBox="1"/>
          <p:nvPr>
            <p:ph idx="1" type="subTitle"/>
          </p:nvPr>
        </p:nvSpPr>
        <p:spPr>
          <a:xfrm>
            <a:off x="1470000" y="3484062"/>
            <a:ext cx="1983300" cy="517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2"/>
                </a:solidFill>
              </a:defRPr>
            </a:lvl1pPr>
            <a:lvl2pPr lvl="1" rtl="0" algn="ctr">
              <a:lnSpc>
                <a:spcPct val="100000"/>
              </a:lnSpc>
              <a:spcBef>
                <a:spcPts val="1600"/>
              </a:spcBef>
              <a:spcAft>
                <a:spcPts val="0"/>
              </a:spcAft>
              <a:buNone/>
              <a:defRPr sz="1400">
                <a:solidFill>
                  <a:schemeClr val="dk2"/>
                </a:solidFill>
              </a:defRPr>
            </a:lvl2pPr>
            <a:lvl3pPr lvl="2" rtl="0" algn="ctr">
              <a:lnSpc>
                <a:spcPct val="100000"/>
              </a:lnSpc>
              <a:spcBef>
                <a:spcPts val="1600"/>
              </a:spcBef>
              <a:spcAft>
                <a:spcPts val="0"/>
              </a:spcAft>
              <a:buNone/>
              <a:defRPr sz="1400">
                <a:solidFill>
                  <a:schemeClr val="dk2"/>
                </a:solidFill>
              </a:defRPr>
            </a:lvl3pPr>
            <a:lvl4pPr lvl="3" rtl="0" algn="ctr">
              <a:lnSpc>
                <a:spcPct val="100000"/>
              </a:lnSpc>
              <a:spcBef>
                <a:spcPts val="1600"/>
              </a:spcBef>
              <a:spcAft>
                <a:spcPts val="0"/>
              </a:spcAft>
              <a:buNone/>
              <a:defRPr sz="1400">
                <a:solidFill>
                  <a:schemeClr val="dk2"/>
                </a:solidFill>
              </a:defRPr>
            </a:lvl4pPr>
            <a:lvl5pPr lvl="4" rtl="0" algn="ctr">
              <a:lnSpc>
                <a:spcPct val="100000"/>
              </a:lnSpc>
              <a:spcBef>
                <a:spcPts val="1600"/>
              </a:spcBef>
              <a:spcAft>
                <a:spcPts val="0"/>
              </a:spcAft>
              <a:buNone/>
              <a:defRPr sz="1400">
                <a:solidFill>
                  <a:schemeClr val="dk2"/>
                </a:solidFill>
              </a:defRPr>
            </a:lvl5pPr>
            <a:lvl6pPr lvl="5" rtl="0" algn="ctr">
              <a:lnSpc>
                <a:spcPct val="100000"/>
              </a:lnSpc>
              <a:spcBef>
                <a:spcPts val="1600"/>
              </a:spcBef>
              <a:spcAft>
                <a:spcPts val="0"/>
              </a:spcAft>
              <a:buNone/>
              <a:defRPr sz="1400">
                <a:solidFill>
                  <a:schemeClr val="dk2"/>
                </a:solidFill>
              </a:defRPr>
            </a:lvl6pPr>
            <a:lvl7pPr lvl="6" rtl="0" algn="ctr">
              <a:lnSpc>
                <a:spcPct val="100000"/>
              </a:lnSpc>
              <a:spcBef>
                <a:spcPts val="1600"/>
              </a:spcBef>
              <a:spcAft>
                <a:spcPts val="0"/>
              </a:spcAft>
              <a:buNone/>
              <a:defRPr sz="1400">
                <a:solidFill>
                  <a:schemeClr val="dk2"/>
                </a:solidFill>
              </a:defRPr>
            </a:lvl7pPr>
            <a:lvl8pPr lvl="7" rtl="0" algn="ctr">
              <a:lnSpc>
                <a:spcPct val="100000"/>
              </a:lnSpc>
              <a:spcBef>
                <a:spcPts val="1600"/>
              </a:spcBef>
              <a:spcAft>
                <a:spcPts val="0"/>
              </a:spcAft>
              <a:buNone/>
              <a:defRPr sz="1400">
                <a:solidFill>
                  <a:schemeClr val="dk2"/>
                </a:solidFill>
              </a:defRPr>
            </a:lvl8pPr>
            <a:lvl9pPr lvl="8" rtl="0" algn="ctr">
              <a:lnSpc>
                <a:spcPct val="100000"/>
              </a:lnSpc>
              <a:spcBef>
                <a:spcPts val="1600"/>
              </a:spcBef>
              <a:spcAft>
                <a:spcPts val="1600"/>
              </a:spcAft>
              <a:buNone/>
              <a:defRPr sz="1400">
                <a:solidFill>
                  <a:schemeClr val="dk2"/>
                </a:solidFill>
              </a:defRPr>
            </a:lvl9pPr>
          </a:lstStyle>
          <a:p/>
        </p:txBody>
      </p:sp>
      <p:sp>
        <p:nvSpPr>
          <p:cNvPr id="1225" name="Google Shape;1225;p65"/>
          <p:cNvSpPr txBox="1"/>
          <p:nvPr>
            <p:ph idx="2" type="subTitle"/>
          </p:nvPr>
        </p:nvSpPr>
        <p:spPr>
          <a:xfrm>
            <a:off x="3847696" y="3484063"/>
            <a:ext cx="2099100" cy="517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2"/>
                </a:solidFill>
              </a:defRPr>
            </a:lvl1pPr>
            <a:lvl2pPr lvl="1" rtl="0" algn="ctr">
              <a:lnSpc>
                <a:spcPct val="100000"/>
              </a:lnSpc>
              <a:spcBef>
                <a:spcPts val="1600"/>
              </a:spcBef>
              <a:spcAft>
                <a:spcPts val="0"/>
              </a:spcAft>
              <a:buNone/>
              <a:defRPr sz="1400">
                <a:solidFill>
                  <a:schemeClr val="dk2"/>
                </a:solidFill>
              </a:defRPr>
            </a:lvl2pPr>
            <a:lvl3pPr lvl="2" rtl="0" algn="ctr">
              <a:lnSpc>
                <a:spcPct val="100000"/>
              </a:lnSpc>
              <a:spcBef>
                <a:spcPts val="1600"/>
              </a:spcBef>
              <a:spcAft>
                <a:spcPts val="0"/>
              </a:spcAft>
              <a:buNone/>
              <a:defRPr sz="1400">
                <a:solidFill>
                  <a:schemeClr val="dk2"/>
                </a:solidFill>
              </a:defRPr>
            </a:lvl3pPr>
            <a:lvl4pPr lvl="3" rtl="0" algn="ctr">
              <a:lnSpc>
                <a:spcPct val="100000"/>
              </a:lnSpc>
              <a:spcBef>
                <a:spcPts val="1600"/>
              </a:spcBef>
              <a:spcAft>
                <a:spcPts val="0"/>
              </a:spcAft>
              <a:buNone/>
              <a:defRPr sz="1400">
                <a:solidFill>
                  <a:schemeClr val="dk2"/>
                </a:solidFill>
              </a:defRPr>
            </a:lvl4pPr>
            <a:lvl5pPr lvl="4" rtl="0" algn="ctr">
              <a:lnSpc>
                <a:spcPct val="100000"/>
              </a:lnSpc>
              <a:spcBef>
                <a:spcPts val="1600"/>
              </a:spcBef>
              <a:spcAft>
                <a:spcPts val="0"/>
              </a:spcAft>
              <a:buNone/>
              <a:defRPr sz="1400">
                <a:solidFill>
                  <a:schemeClr val="dk2"/>
                </a:solidFill>
              </a:defRPr>
            </a:lvl5pPr>
            <a:lvl6pPr lvl="5" rtl="0" algn="ctr">
              <a:lnSpc>
                <a:spcPct val="100000"/>
              </a:lnSpc>
              <a:spcBef>
                <a:spcPts val="1600"/>
              </a:spcBef>
              <a:spcAft>
                <a:spcPts val="0"/>
              </a:spcAft>
              <a:buNone/>
              <a:defRPr sz="1400">
                <a:solidFill>
                  <a:schemeClr val="dk2"/>
                </a:solidFill>
              </a:defRPr>
            </a:lvl6pPr>
            <a:lvl7pPr lvl="6" rtl="0" algn="ctr">
              <a:lnSpc>
                <a:spcPct val="100000"/>
              </a:lnSpc>
              <a:spcBef>
                <a:spcPts val="1600"/>
              </a:spcBef>
              <a:spcAft>
                <a:spcPts val="0"/>
              </a:spcAft>
              <a:buNone/>
              <a:defRPr sz="1400">
                <a:solidFill>
                  <a:schemeClr val="dk2"/>
                </a:solidFill>
              </a:defRPr>
            </a:lvl7pPr>
            <a:lvl8pPr lvl="7" rtl="0" algn="ctr">
              <a:lnSpc>
                <a:spcPct val="100000"/>
              </a:lnSpc>
              <a:spcBef>
                <a:spcPts val="1600"/>
              </a:spcBef>
              <a:spcAft>
                <a:spcPts val="0"/>
              </a:spcAft>
              <a:buNone/>
              <a:defRPr sz="1400">
                <a:solidFill>
                  <a:schemeClr val="dk2"/>
                </a:solidFill>
              </a:defRPr>
            </a:lvl8pPr>
            <a:lvl9pPr lvl="8" rtl="0" algn="ctr">
              <a:lnSpc>
                <a:spcPct val="100000"/>
              </a:lnSpc>
              <a:spcBef>
                <a:spcPts val="1600"/>
              </a:spcBef>
              <a:spcAft>
                <a:spcPts val="1600"/>
              </a:spcAft>
              <a:buNone/>
              <a:defRPr sz="1400">
                <a:solidFill>
                  <a:schemeClr val="dk2"/>
                </a:solidFill>
              </a:defRPr>
            </a:lvl9pPr>
          </a:lstStyle>
          <a:p/>
        </p:txBody>
      </p:sp>
      <p:sp>
        <p:nvSpPr>
          <p:cNvPr id="1226" name="Google Shape;1226;p65"/>
          <p:cNvSpPr txBox="1"/>
          <p:nvPr>
            <p:ph idx="3" type="subTitle"/>
          </p:nvPr>
        </p:nvSpPr>
        <p:spPr>
          <a:xfrm>
            <a:off x="6349838" y="3484061"/>
            <a:ext cx="1983300" cy="517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2"/>
                </a:solidFill>
              </a:defRPr>
            </a:lvl1pPr>
            <a:lvl2pPr lvl="1" rtl="0" algn="ctr">
              <a:lnSpc>
                <a:spcPct val="100000"/>
              </a:lnSpc>
              <a:spcBef>
                <a:spcPts val="1600"/>
              </a:spcBef>
              <a:spcAft>
                <a:spcPts val="0"/>
              </a:spcAft>
              <a:buNone/>
              <a:defRPr sz="1400">
                <a:solidFill>
                  <a:schemeClr val="dk2"/>
                </a:solidFill>
              </a:defRPr>
            </a:lvl2pPr>
            <a:lvl3pPr lvl="2" rtl="0" algn="ctr">
              <a:lnSpc>
                <a:spcPct val="100000"/>
              </a:lnSpc>
              <a:spcBef>
                <a:spcPts val="1600"/>
              </a:spcBef>
              <a:spcAft>
                <a:spcPts val="0"/>
              </a:spcAft>
              <a:buNone/>
              <a:defRPr sz="1400">
                <a:solidFill>
                  <a:schemeClr val="dk2"/>
                </a:solidFill>
              </a:defRPr>
            </a:lvl3pPr>
            <a:lvl4pPr lvl="3" rtl="0" algn="ctr">
              <a:lnSpc>
                <a:spcPct val="100000"/>
              </a:lnSpc>
              <a:spcBef>
                <a:spcPts val="1600"/>
              </a:spcBef>
              <a:spcAft>
                <a:spcPts val="0"/>
              </a:spcAft>
              <a:buNone/>
              <a:defRPr sz="1400">
                <a:solidFill>
                  <a:schemeClr val="dk2"/>
                </a:solidFill>
              </a:defRPr>
            </a:lvl4pPr>
            <a:lvl5pPr lvl="4" rtl="0" algn="ctr">
              <a:lnSpc>
                <a:spcPct val="100000"/>
              </a:lnSpc>
              <a:spcBef>
                <a:spcPts val="1600"/>
              </a:spcBef>
              <a:spcAft>
                <a:spcPts val="0"/>
              </a:spcAft>
              <a:buNone/>
              <a:defRPr sz="1400">
                <a:solidFill>
                  <a:schemeClr val="dk2"/>
                </a:solidFill>
              </a:defRPr>
            </a:lvl5pPr>
            <a:lvl6pPr lvl="5" rtl="0" algn="ctr">
              <a:lnSpc>
                <a:spcPct val="100000"/>
              </a:lnSpc>
              <a:spcBef>
                <a:spcPts val="1600"/>
              </a:spcBef>
              <a:spcAft>
                <a:spcPts val="0"/>
              </a:spcAft>
              <a:buNone/>
              <a:defRPr sz="1400">
                <a:solidFill>
                  <a:schemeClr val="dk2"/>
                </a:solidFill>
              </a:defRPr>
            </a:lvl6pPr>
            <a:lvl7pPr lvl="6" rtl="0" algn="ctr">
              <a:lnSpc>
                <a:spcPct val="100000"/>
              </a:lnSpc>
              <a:spcBef>
                <a:spcPts val="1600"/>
              </a:spcBef>
              <a:spcAft>
                <a:spcPts val="0"/>
              </a:spcAft>
              <a:buNone/>
              <a:defRPr sz="1400">
                <a:solidFill>
                  <a:schemeClr val="dk2"/>
                </a:solidFill>
              </a:defRPr>
            </a:lvl7pPr>
            <a:lvl8pPr lvl="7" rtl="0" algn="ctr">
              <a:lnSpc>
                <a:spcPct val="100000"/>
              </a:lnSpc>
              <a:spcBef>
                <a:spcPts val="1600"/>
              </a:spcBef>
              <a:spcAft>
                <a:spcPts val="0"/>
              </a:spcAft>
              <a:buNone/>
              <a:defRPr sz="1400">
                <a:solidFill>
                  <a:schemeClr val="dk2"/>
                </a:solidFill>
              </a:defRPr>
            </a:lvl8pPr>
            <a:lvl9pPr lvl="8" rtl="0" algn="ctr">
              <a:lnSpc>
                <a:spcPct val="100000"/>
              </a:lnSpc>
              <a:spcBef>
                <a:spcPts val="1600"/>
              </a:spcBef>
              <a:spcAft>
                <a:spcPts val="1600"/>
              </a:spcAft>
              <a:buNone/>
              <a:defRPr sz="1400">
                <a:solidFill>
                  <a:schemeClr val="dk2"/>
                </a:solidFill>
              </a:defRPr>
            </a:lvl9pPr>
          </a:lstStyle>
          <a:p/>
        </p:txBody>
      </p:sp>
      <p:sp>
        <p:nvSpPr>
          <p:cNvPr id="1227" name="Google Shape;1227;p65"/>
          <p:cNvSpPr txBox="1"/>
          <p:nvPr>
            <p:ph idx="4" type="subTitle"/>
          </p:nvPr>
        </p:nvSpPr>
        <p:spPr>
          <a:xfrm>
            <a:off x="1470000" y="2178866"/>
            <a:ext cx="1983300" cy="517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2"/>
                </a:solidFill>
              </a:defRPr>
            </a:lvl1pPr>
            <a:lvl2pPr lvl="1" rtl="0" algn="ctr">
              <a:lnSpc>
                <a:spcPct val="100000"/>
              </a:lnSpc>
              <a:spcBef>
                <a:spcPts val="1600"/>
              </a:spcBef>
              <a:spcAft>
                <a:spcPts val="0"/>
              </a:spcAft>
              <a:buNone/>
              <a:defRPr sz="1400">
                <a:solidFill>
                  <a:schemeClr val="dk2"/>
                </a:solidFill>
              </a:defRPr>
            </a:lvl2pPr>
            <a:lvl3pPr lvl="2" rtl="0" algn="ctr">
              <a:lnSpc>
                <a:spcPct val="100000"/>
              </a:lnSpc>
              <a:spcBef>
                <a:spcPts val="1600"/>
              </a:spcBef>
              <a:spcAft>
                <a:spcPts val="0"/>
              </a:spcAft>
              <a:buNone/>
              <a:defRPr sz="1400">
                <a:solidFill>
                  <a:schemeClr val="dk2"/>
                </a:solidFill>
              </a:defRPr>
            </a:lvl3pPr>
            <a:lvl4pPr lvl="3" rtl="0" algn="ctr">
              <a:lnSpc>
                <a:spcPct val="100000"/>
              </a:lnSpc>
              <a:spcBef>
                <a:spcPts val="1600"/>
              </a:spcBef>
              <a:spcAft>
                <a:spcPts val="0"/>
              </a:spcAft>
              <a:buNone/>
              <a:defRPr sz="1400">
                <a:solidFill>
                  <a:schemeClr val="dk2"/>
                </a:solidFill>
              </a:defRPr>
            </a:lvl4pPr>
            <a:lvl5pPr lvl="4" rtl="0" algn="ctr">
              <a:lnSpc>
                <a:spcPct val="100000"/>
              </a:lnSpc>
              <a:spcBef>
                <a:spcPts val="1600"/>
              </a:spcBef>
              <a:spcAft>
                <a:spcPts val="0"/>
              </a:spcAft>
              <a:buNone/>
              <a:defRPr sz="1400">
                <a:solidFill>
                  <a:schemeClr val="dk2"/>
                </a:solidFill>
              </a:defRPr>
            </a:lvl5pPr>
            <a:lvl6pPr lvl="5" rtl="0" algn="ctr">
              <a:lnSpc>
                <a:spcPct val="100000"/>
              </a:lnSpc>
              <a:spcBef>
                <a:spcPts val="1600"/>
              </a:spcBef>
              <a:spcAft>
                <a:spcPts val="0"/>
              </a:spcAft>
              <a:buNone/>
              <a:defRPr sz="1400">
                <a:solidFill>
                  <a:schemeClr val="dk2"/>
                </a:solidFill>
              </a:defRPr>
            </a:lvl6pPr>
            <a:lvl7pPr lvl="6" rtl="0" algn="ctr">
              <a:lnSpc>
                <a:spcPct val="100000"/>
              </a:lnSpc>
              <a:spcBef>
                <a:spcPts val="1600"/>
              </a:spcBef>
              <a:spcAft>
                <a:spcPts val="0"/>
              </a:spcAft>
              <a:buNone/>
              <a:defRPr sz="1400">
                <a:solidFill>
                  <a:schemeClr val="dk2"/>
                </a:solidFill>
              </a:defRPr>
            </a:lvl7pPr>
            <a:lvl8pPr lvl="7" rtl="0" algn="ctr">
              <a:lnSpc>
                <a:spcPct val="100000"/>
              </a:lnSpc>
              <a:spcBef>
                <a:spcPts val="1600"/>
              </a:spcBef>
              <a:spcAft>
                <a:spcPts val="0"/>
              </a:spcAft>
              <a:buNone/>
              <a:defRPr sz="1400">
                <a:solidFill>
                  <a:schemeClr val="dk2"/>
                </a:solidFill>
              </a:defRPr>
            </a:lvl8pPr>
            <a:lvl9pPr lvl="8" rtl="0" algn="ctr">
              <a:lnSpc>
                <a:spcPct val="100000"/>
              </a:lnSpc>
              <a:spcBef>
                <a:spcPts val="1600"/>
              </a:spcBef>
              <a:spcAft>
                <a:spcPts val="1600"/>
              </a:spcAft>
              <a:buNone/>
              <a:defRPr sz="1400">
                <a:solidFill>
                  <a:schemeClr val="dk2"/>
                </a:solidFill>
              </a:defRPr>
            </a:lvl9pPr>
          </a:lstStyle>
          <a:p/>
        </p:txBody>
      </p:sp>
      <p:sp>
        <p:nvSpPr>
          <p:cNvPr id="1228" name="Google Shape;1228;p65"/>
          <p:cNvSpPr txBox="1"/>
          <p:nvPr>
            <p:ph idx="5" type="subTitle"/>
          </p:nvPr>
        </p:nvSpPr>
        <p:spPr>
          <a:xfrm>
            <a:off x="3924887" y="2178875"/>
            <a:ext cx="1944600" cy="517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2"/>
                </a:solidFill>
              </a:defRPr>
            </a:lvl1pPr>
            <a:lvl2pPr lvl="1" rtl="0" algn="ctr">
              <a:lnSpc>
                <a:spcPct val="100000"/>
              </a:lnSpc>
              <a:spcBef>
                <a:spcPts val="1600"/>
              </a:spcBef>
              <a:spcAft>
                <a:spcPts val="0"/>
              </a:spcAft>
              <a:buNone/>
              <a:defRPr sz="1400">
                <a:solidFill>
                  <a:schemeClr val="dk2"/>
                </a:solidFill>
              </a:defRPr>
            </a:lvl2pPr>
            <a:lvl3pPr lvl="2" rtl="0" algn="ctr">
              <a:lnSpc>
                <a:spcPct val="100000"/>
              </a:lnSpc>
              <a:spcBef>
                <a:spcPts val="1600"/>
              </a:spcBef>
              <a:spcAft>
                <a:spcPts val="0"/>
              </a:spcAft>
              <a:buNone/>
              <a:defRPr sz="1400">
                <a:solidFill>
                  <a:schemeClr val="dk2"/>
                </a:solidFill>
              </a:defRPr>
            </a:lvl3pPr>
            <a:lvl4pPr lvl="3" rtl="0" algn="ctr">
              <a:lnSpc>
                <a:spcPct val="100000"/>
              </a:lnSpc>
              <a:spcBef>
                <a:spcPts val="1600"/>
              </a:spcBef>
              <a:spcAft>
                <a:spcPts val="0"/>
              </a:spcAft>
              <a:buNone/>
              <a:defRPr sz="1400">
                <a:solidFill>
                  <a:schemeClr val="dk2"/>
                </a:solidFill>
              </a:defRPr>
            </a:lvl4pPr>
            <a:lvl5pPr lvl="4" rtl="0" algn="ctr">
              <a:lnSpc>
                <a:spcPct val="100000"/>
              </a:lnSpc>
              <a:spcBef>
                <a:spcPts val="1600"/>
              </a:spcBef>
              <a:spcAft>
                <a:spcPts val="0"/>
              </a:spcAft>
              <a:buNone/>
              <a:defRPr sz="1400">
                <a:solidFill>
                  <a:schemeClr val="dk2"/>
                </a:solidFill>
              </a:defRPr>
            </a:lvl5pPr>
            <a:lvl6pPr lvl="5" rtl="0" algn="ctr">
              <a:lnSpc>
                <a:spcPct val="100000"/>
              </a:lnSpc>
              <a:spcBef>
                <a:spcPts val="1600"/>
              </a:spcBef>
              <a:spcAft>
                <a:spcPts val="0"/>
              </a:spcAft>
              <a:buNone/>
              <a:defRPr sz="1400">
                <a:solidFill>
                  <a:schemeClr val="dk2"/>
                </a:solidFill>
              </a:defRPr>
            </a:lvl6pPr>
            <a:lvl7pPr lvl="6" rtl="0" algn="ctr">
              <a:lnSpc>
                <a:spcPct val="100000"/>
              </a:lnSpc>
              <a:spcBef>
                <a:spcPts val="1600"/>
              </a:spcBef>
              <a:spcAft>
                <a:spcPts val="0"/>
              </a:spcAft>
              <a:buNone/>
              <a:defRPr sz="1400">
                <a:solidFill>
                  <a:schemeClr val="dk2"/>
                </a:solidFill>
              </a:defRPr>
            </a:lvl7pPr>
            <a:lvl8pPr lvl="7" rtl="0" algn="ctr">
              <a:lnSpc>
                <a:spcPct val="100000"/>
              </a:lnSpc>
              <a:spcBef>
                <a:spcPts val="1600"/>
              </a:spcBef>
              <a:spcAft>
                <a:spcPts val="0"/>
              </a:spcAft>
              <a:buNone/>
              <a:defRPr sz="1400">
                <a:solidFill>
                  <a:schemeClr val="dk2"/>
                </a:solidFill>
              </a:defRPr>
            </a:lvl8pPr>
            <a:lvl9pPr lvl="8" rtl="0" algn="ctr">
              <a:lnSpc>
                <a:spcPct val="100000"/>
              </a:lnSpc>
              <a:spcBef>
                <a:spcPts val="1600"/>
              </a:spcBef>
              <a:spcAft>
                <a:spcPts val="1600"/>
              </a:spcAft>
              <a:buNone/>
              <a:defRPr sz="1400">
                <a:solidFill>
                  <a:schemeClr val="dk2"/>
                </a:solidFill>
              </a:defRPr>
            </a:lvl9pPr>
          </a:lstStyle>
          <a:p/>
        </p:txBody>
      </p:sp>
      <p:sp>
        <p:nvSpPr>
          <p:cNvPr id="1229" name="Google Shape;1229;p65"/>
          <p:cNvSpPr txBox="1"/>
          <p:nvPr>
            <p:ph idx="6" type="subTitle"/>
          </p:nvPr>
        </p:nvSpPr>
        <p:spPr>
          <a:xfrm>
            <a:off x="6349838" y="2178863"/>
            <a:ext cx="1983300" cy="517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solidFill>
                  <a:schemeClr val="dk2"/>
                </a:solidFill>
              </a:defRPr>
            </a:lvl1pPr>
            <a:lvl2pPr lvl="1" rtl="0" algn="ctr">
              <a:lnSpc>
                <a:spcPct val="100000"/>
              </a:lnSpc>
              <a:spcBef>
                <a:spcPts val="1600"/>
              </a:spcBef>
              <a:spcAft>
                <a:spcPts val="0"/>
              </a:spcAft>
              <a:buNone/>
              <a:defRPr sz="1400">
                <a:solidFill>
                  <a:schemeClr val="dk2"/>
                </a:solidFill>
              </a:defRPr>
            </a:lvl2pPr>
            <a:lvl3pPr lvl="2" rtl="0" algn="ctr">
              <a:lnSpc>
                <a:spcPct val="100000"/>
              </a:lnSpc>
              <a:spcBef>
                <a:spcPts val="1600"/>
              </a:spcBef>
              <a:spcAft>
                <a:spcPts val="0"/>
              </a:spcAft>
              <a:buNone/>
              <a:defRPr sz="1400">
                <a:solidFill>
                  <a:schemeClr val="dk2"/>
                </a:solidFill>
              </a:defRPr>
            </a:lvl3pPr>
            <a:lvl4pPr lvl="3" rtl="0" algn="ctr">
              <a:lnSpc>
                <a:spcPct val="100000"/>
              </a:lnSpc>
              <a:spcBef>
                <a:spcPts val="1600"/>
              </a:spcBef>
              <a:spcAft>
                <a:spcPts val="0"/>
              </a:spcAft>
              <a:buNone/>
              <a:defRPr sz="1400">
                <a:solidFill>
                  <a:schemeClr val="dk2"/>
                </a:solidFill>
              </a:defRPr>
            </a:lvl4pPr>
            <a:lvl5pPr lvl="4" rtl="0" algn="ctr">
              <a:lnSpc>
                <a:spcPct val="100000"/>
              </a:lnSpc>
              <a:spcBef>
                <a:spcPts val="1600"/>
              </a:spcBef>
              <a:spcAft>
                <a:spcPts val="0"/>
              </a:spcAft>
              <a:buNone/>
              <a:defRPr sz="1400">
                <a:solidFill>
                  <a:schemeClr val="dk2"/>
                </a:solidFill>
              </a:defRPr>
            </a:lvl5pPr>
            <a:lvl6pPr lvl="5" rtl="0" algn="ctr">
              <a:lnSpc>
                <a:spcPct val="100000"/>
              </a:lnSpc>
              <a:spcBef>
                <a:spcPts val="1600"/>
              </a:spcBef>
              <a:spcAft>
                <a:spcPts val="0"/>
              </a:spcAft>
              <a:buNone/>
              <a:defRPr sz="1400">
                <a:solidFill>
                  <a:schemeClr val="dk2"/>
                </a:solidFill>
              </a:defRPr>
            </a:lvl6pPr>
            <a:lvl7pPr lvl="6" rtl="0" algn="ctr">
              <a:lnSpc>
                <a:spcPct val="100000"/>
              </a:lnSpc>
              <a:spcBef>
                <a:spcPts val="1600"/>
              </a:spcBef>
              <a:spcAft>
                <a:spcPts val="0"/>
              </a:spcAft>
              <a:buNone/>
              <a:defRPr sz="1400">
                <a:solidFill>
                  <a:schemeClr val="dk2"/>
                </a:solidFill>
              </a:defRPr>
            </a:lvl7pPr>
            <a:lvl8pPr lvl="7" rtl="0" algn="ctr">
              <a:lnSpc>
                <a:spcPct val="100000"/>
              </a:lnSpc>
              <a:spcBef>
                <a:spcPts val="1600"/>
              </a:spcBef>
              <a:spcAft>
                <a:spcPts val="0"/>
              </a:spcAft>
              <a:buNone/>
              <a:defRPr sz="1400">
                <a:solidFill>
                  <a:schemeClr val="dk2"/>
                </a:solidFill>
              </a:defRPr>
            </a:lvl8pPr>
            <a:lvl9pPr lvl="8" rtl="0" algn="ctr">
              <a:lnSpc>
                <a:spcPct val="100000"/>
              </a:lnSpc>
              <a:spcBef>
                <a:spcPts val="1600"/>
              </a:spcBef>
              <a:spcAft>
                <a:spcPts val="1600"/>
              </a:spcAft>
              <a:buNone/>
              <a:defRPr sz="1400">
                <a:solidFill>
                  <a:schemeClr val="dk2"/>
                </a:solidFill>
              </a:defRPr>
            </a:lvl9pPr>
          </a:lstStyle>
          <a:p/>
        </p:txBody>
      </p:sp>
      <p:sp>
        <p:nvSpPr>
          <p:cNvPr id="1230" name="Google Shape;1230;p65"/>
          <p:cNvSpPr txBox="1"/>
          <p:nvPr>
            <p:ph type="title"/>
          </p:nvPr>
        </p:nvSpPr>
        <p:spPr>
          <a:xfrm>
            <a:off x="1350325" y="1088838"/>
            <a:ext cx="7102500" cy="5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400">
                <a:solidFill>
                  <a:schemeClr val="lt1"/>
                </a:solidFill>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231" name="Google Shape;1231;p65"/>
          <p:cNvGrpSpPr/>
          <p:nvPr/>
        </p:nvGrpSpPr>
        <p:grpSpPr>
          <a:xfrm>
            <a:off x="4171859" y="4552249"/>
            <a:ext cx="1465451" cy="57327"/>
            <a:chOff x="4159390" y="4552249"/>
            <a:chExt cx="1465451" cy="57327"/>
          </a:xfrm>
        </p:grpSpPr>
        <p:sp>
          <p:nvSpPr>
            <p:cNvPr id="1232" name="Google Shape;1232;p65"/>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5"/>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5"/>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5"/>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5"/>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5"/>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5"/>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
    <p:bg>
      <p:bgPr>
        <a:gradFill>
          <a:gsLst>
            <a:gs pos="0">
              <a:srgbClr val="8B95FF"/>
            </a:gs>
            <a:gs pos="100000">
              <a:srgbClr val="5352EE"/>
            </a:gs>
          </a:gsLst>
          <a:lin ang="5400700" scaled="0"/>
        </a:gradFill>
      </p:bgPr>
    </p:bg>
    <p:spTree>
      <p:nvGrpSpPr>
        <p:cNvPr id="1239" name="Shape 1239"/>
        <p:cNvGrpSpPr/>
        <p:nvPr/>
      </p:nvGrpSpPr>
      <p:grpSpPr>
        <a:xfrm>
          <a:off x="0" y="0"/>
          <a:ext cx="0" cy="0"/>
          <a:chOff x="0" y="0"/>
          <a:chExt cx="0" cy="0"/>
        </a:xfrm>
      </p:grpSpPr>
      <p:grpSp>
        <p:nvGrpSpPr>
          <p:cNvPr id="1240" name="Google Shape;1240;p66"/>
          <p:cNvGrpSpPr/>
          <p:nvPr/>
        </p:nvGrpSpPr>
        <p:grpSpPr>
          <a:xfrm>
            <a:off x="0" y="-64"/>
            <a:ext cx="9143942" cy="5143564"/>
            <a:chOff x="0" y="-64"/>
            <a:chExt cx="9143942" cy="5143564"/>
          </a:xfrm>
        </p:grpSpPr>
        <p:sp>
          <p:nvSpPr>
            <p:cNvPr id="1241" name="Google Shape;1241;p66"/>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242" name="Google Shape;1242;p66"/>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66"/>
          <p:cNvSpPr txBox="1"/>
          <p:nvPr>
            <p:ph type="title"/>
          </p:nvPr>
        </p:nvSpPr>
        <p:spPr>
          <a:xfrm>
            <a:off x="2533825" y="417937"/>
            <a:ext cx="4735500" cy="1113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200"/>
              <a:buNone/>
              <a:defRPr sz="7800">
                <a:solidFill>
                  <a:schemeClr val="lt1"/>
                </a:solidFill>
              </a:defRPr>
            </a:lvl1pPr>
            <a:lvl2pPr lvl="1" rtl="0" algn="ctr">
              <a:spcBef>
                <a:spcPts val="0"/>
              </a:spcBef>
              <a:spcAft>
                <a:spcPts val="0"/>
              </a:spcAft>
              <a:buClr>
                <a:schemeClr val="dk1"/>
              </a:buClr>
              <a:buSzPts val="4200"/>
              <a:buNone/>
              <a:defRPr b="0" sz="4200">
                <a:solidFill>
                  <a:schemeClr val="dk1"/>
                </a:solidFill>
              </a:defRPr>
            </a:lvl2pPr>
            <a:lvl3pPr lvl="2" rtl="0" algn="ctr">
              <a:spcBef>
                <a:spcPts val="0"/>
              </a:spcBef>
              <a:spcAft>
                <a:spcPts val="0"/>
              </a:spcAft>
              <a:buClr>
                <a:schemeClr val="dk1"/>
              </a:buClr>
              <a:buSzPts val="4200"/>
              <a:buNone/>
              <a:defRPr b="0" sz="4200">
                <a:solidFill>
                  <a:schemeClr val="dk1"/>
                </a:solidFill>
              </a:defRPr>
            </a:lvl3pPr>
            <a:lvl4pPr lvl="3" rtl="0" algn="ctr">
              <a:spcBef>
                <a:spcPts val="0"/>
              </a:spcBef>
              <a:spcAft>
                <a:spcPts val="0"/>
              </a:spcAft>
              <a:buClr>
                <a:schemeClr val="dk1"/>
              </a:buClr>
              <a:buSzPts val="4200"/>
              <a:buNone/>
              <a:defRPr b="0" sz="4200">
                <a:solidFill>
                  <a:schemeClr val="dk1"/>
                </a:solidFill>
              </a:defRPr>
            </a:lvl4pPr>
            <a:lvl5pPr lvl="4" rtl="0" algn="ctr">
              <a:spcBef>
                <a:spcPts val="0"/>
              </a:spcBef>
              <a:spcAft>
                <a:spcPts val="0"/>
              </a:spcAft>
              <a:buClr>
                <a:schemeClr val="dk1"/>
              </a:buClr>
              <a:buSzPts val="4200"/>
              <a:buNone/>
              <a:defRPr b="0" sz="4200">
                <a:solidFill>
                  <a:schemeClr val="dk1"/>
                </a:solidFill>
              </a:defRPr>
            </a:lvl5pPr>
            <a:lvl6pPr lvl="5" rtl="0" algn="ctr">
              <a:spcBef>
                <a:spcPts val="0"/>
              </a:spcBef>
              <a:spcAft>
                <a:spcPts val="0"/>
              </a:spcAft>
              <a:buClr>
                <a:schemeClr val="dk1"/>
              </a:buClr>
              <a:buSzPts val="4200"/>
              <a:buNone/>
              <a:defRPr b="0" sz="4200">
                <a:solidFill>
                  <a:schemeClr val="dk1"/>
                </a:solidFill>
              </a:defRPr>
            </a:lvl6pPr>
            <a:lvl7pPr lvl="6" rtl="0" algn="ctr">
              <a:spcBef>
                <a:spcPts val="0"/>
              </a:spcBef>
              <a:spcAft>
                <a:spcPts val="0"/>
              </a:spcAft>
              <a:buClr>
                <a:schemeClr val="dk1"/>
              </a:buClr>
              <a:buSzPts val="4200"/>
              <a:buNone/>
              <a:defRPr b="0" sz="4200">
                <a:solidFill>
                  <a:schemeClr val="dk1"/>
                </a:solidFill>
              </a:defRPr>
            </a:lvl7pPr>
            <a:lvl8pPr lvl="7" rtl="0" algn="ctr">
              <a:spcBef>
                <a:spcPts val="0"/>
              </a:spcBef>
              <a:spcAft>
                <a:spcPts val="0"/>
              </a:spcAft>
              <a:buClr>
                <a:schemeClr val="dk1"/>
              </a:buClr>
              <a:buSzPts val="4200"/>
              <a:buNone/>
              <a:defRPr b="0" sz="4200">
                <a:solidFill>
                  <a:schemeClr val="dk1"/>
                </a:solidFill>
              </a:defRPr>
            </a:lvl8pPr>
            <a:lvl9pPr lvl="8" rtl="0" algn="ctr">
              <a:spcBef>
                <a:spcPts val="0"/>
              </a:spcBef>
              <a:spcAft>
                <a:spcPts val="0"/>
              </a:spcAft>
              <a:buClr>
                <a:schemeClr val="dk1"/>
              </a:buClr>
              <a:buSzPts val="4200"/>
              <a:buNone/>
              <a:defRPr b="0" sz="4200">
                <a:solidFill>
                  <a:schemeClr val="dk1"/>
                </a:solidFill>
              </a:defRPr>
            </a:lvl9pPr>
          </a:lstStyle>
          <a:p/>
        </p:txBody>
      </p:sp>
      <p:sp>
        <p:nvSpPr>
          <p:cNvPr id="1244" name="Google Shape;1244;p66"/>
          <p:cNvSpPr txBox="1"/>
          <p:nvPr>
            <p:ph idx="1" type="subTitle"/>
          </p:nvPr>
        </p:nvSpPr>
        <p:spPr>
          <a:xfrm flipH="1">
            <a:off x="2533825" y="1668125"/>
            <a:ext cx="4735500" cy="14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245" name="Google Shape;1245;p66"/>
          <p:cNvSpPr txBox="1"/>
          <p:nvPr/>
        </p:nvSpPr>
        <p:spPr>
          <a:xfrm>
            <a:off x="2523925" y="3328825"/>
            <a:ext cx="4755300" cy="42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lang="en" sz="1200">
                <a:solidFill>
                  <a:schemeClr val="lt1"/>
                </a:solidFill>
                <a:latin typeface="Anaheim"/>
                <a:ea typeface="Anaheim"/>
                <a:cs typeface="Anaheim"/>
                <a:sym typeface="Anaheim"/>
              </a:rPr>
              <a:t>, and infographics &amp; images by </a:t>
            </a:r>
            <a:r>
              <a:rPr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sz="1200">
              <a:solidFill>
                <a:schemeClr val="lt1"/>
              </a:solidFill>
              <a:latin typeface="Anaheim"/>
              <a:ea typeface="Anaheim"/>
              <a:cs typeface="Anaheim"/>
              <a:sym typeface="Anaheim"/>
            </a:endParaRPr>
          </a:p>
          <a:p>
            <a:pPr indent="0" lvl="0" marL="0" rtl="0" algn="ctr">
              <a:lnSpc>
                <a:spcPct val="100000"/>
              </a:lnSpc>
              <a:spcBef>
                <a:spcPts val="0"/>
              </a:spcBef>
              <a:spcAft>
                <a:spcPts val="0"/>
              </a:spcAft>
              <a:buNone/>
            </a:pPr>
            <a:r>
              <a:t/>
            </a:r>
            <a:endParaRPr sz="1200">
              <a:solidFill>
                <a:schemeClr val="lt1"/>
              </a:solidFill>
              <a:latin typeface="Anaheim"/>
              <a:ea typeface="Anaheim"/>
              <a:cs typeface="Anaheim"/>
              <a:sym typeface="Anaheim"/>
            </a:endParaRPr>
          </a:p>
          <a:p>
            <a:pPr indent="0" lvl="0" marL="0" rtl="0" algn="ctr">
              <a:lnSpc>
                <a:spcPct val="100000"/>
              </a:lnSpc>
              <a:spcBef>
                <a:spcPts val="300"/>
              </a:spcBef>
              <a:spcAft>
                <a:spcPts val="0"/>
              </a:spcAft>
              <a:buNone/>
            </a:pPr>
            <a:r>
              <a:t/>
            </a:r>
            <a:endParaRPr sz="1200">
              <a:solidFill>
                <a:schemeClr val="lt1"/>
              </a:solidFill>
              <a:latin typeface="Anaheim"/>
              <a:ea typeface="Anaheim"/>
              <a:cs typeface="Anaheim"/>
              <a:sym typeface="Anaheim"/>
            </a:endParaRPr>
          </a:p>
        </p:txBody>
      </p:sp>
      <p:grpSp>
        <p:nvGrpSpPr>
          <p:cNvPr id="1246" name="Google Shape;1246;p66"/>
          <p:cNvGrpSpPr/>
          <p:nvPr/>
        </p:nvGrpSpPr>
        <p:grpSpPr>
          <a:xfrm>
            <a:off x="4171859" y="4552249"/>
            <a:ext cx="1465451" cy="57327"/>
            <a:chOff x="4159390" y="4552249"/>
            <a:chExt cx="1465451" cy="57327"/>
          </a:xfrm>
        </p:grpSpPr>
        <p:sp>
          <p:nvSpPr>
            <p:cNvPr id="1247" name="Google Shape;1247;p66"/>
            <p:cNvSpPr/>
            <p:nvPr/>
          </p:nvSpPr>
          <p:spPr>
            <a:xfrm>
              <a:off x="43940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6"/>
            <p:cNvSpPr/>
            <p:nvPr/>
          </p:nvSpPr>
          <p:spPr>
            <a:xfrm>
              <a:off x="46287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6"/>
            <p:cNvSpPr/>
            <p:nvPr/>
          </p:nvSpPr>
          <p:spPr>
            <a:xfrm>
              <a:off x="41593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7" y="580"/>
                    <a:pt x="747" y="375"/>
                  </a:cubicBezTo>
                  <a:cubicBezTo>
                    <a:pt x="747"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6"/>
            <p:cNvSpPr/>
            <p:nvPr/>
          </p:nvSpPr>
          <p:spPr>
            <a:xfrm>
              <a:off x="486341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6"/>
            <p:cNvSpPr/>
            <p:nvPr/>
          </p:nvSpPr>
          <p:spPr>
            <a:xfrm>
              <a:off x="509809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6"/>
            <p:cNvSpPr/>
            <p:nvPr/>
          </p:nvSpPr>
          <p:spPr>
            <a:xfrm>
              <a:off x="5332765"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6"/>
            <p:cNvSpPr/>
            <p:nvPr/>
          </p:nvSpPr>
          <p:spPr>
            <a:xfrm>
              <a:off x="5567440" y="4552249"/>
              <a:ext cx="57402" cy="57327"/>
            </a:xfrm>
            <a:custGeom>
              <a:rect b="b" l="l" r="r" t="t"/>
              <a:pathLst>
                <a:path extrusionOk="0" h="747" w="748">
                  <a:moveTo>
                    <a:pt x="372" y="0"/>
                  </a:moveTo>
                  <a:cubicBezTo>
                    <a:pt x="168" y="0"/>
                    <a:pt x="1" y="167"/>
                    <a:pt x="1" y="375"/>
                  </a:cubicBezTo>
                  <a:cubicBezTo>
                    <a:pt x="1" y="580"/>
                    <a:pt x="168" y="746"/>
                    <a:pt x="372" y="746"/>
                  </a:cubicBezTo>
                  <a:cubicBezTo>
                    <a:pt x="580" y="746"/>
                    <a:pt x="748" y="580"/>
                    <a:pt x="748" y="375"/>
                  </a:cubicBezTo>
                  <a:cubicBezTo>
                    <a:pt x="748" y="167"/>
                    <a:pt x="580" y="0"/>
                    <a:pt x="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1">
    <p:bg>
      <p:bgPr>
        <a:gradFill>
          <a:gsLst>
            <a:gs pos="0">
              <a:srgbClr val="8B95FF"/>
            </a:gs>
            <a:gs pos="100000">
              <a:srgbClr val="5352EE"/>
            </a:gs>
          </a:gsLst>
          <a:lin ang="5400700" scaled="0"/>
        </a:gradFill>
      </p:bgPr>
    </p:bg>
    <p:spTree>
      <p:nvGrpSpPr>
        <p:cNvPr id="1254" name="Shape 1254"/>
        <p:cNvGrpSpPr/>
        <p:nvPr/>
      </p:nvGrpSpPr>
      <p:grpSpPr>
        <a:xfrm>
          <a:off x="0" y="0"/>
          <a:ext cx="0" cy="0"/>
          <a:chOff x="0" y="0"/>
          <a:chExt cx="0" cy="0"/>
        </a:xfrm>
      </p:grpSpPr>
      <p:grpSp>
        <p:nvGrpSpPr>
          <p:cNvPr id="1255" name="Google Shape;1255;p67"/>
          <p:cNvGrpSpPr/>
          <p:nvPr/>
        </p:nvGrpSpPr>
        <p:grpSpPr>
          <a:xfrm>
            <a:off x="0" y="-64"/>
            <a:ext cx="9143942" cy="5143564"/>
            <a:chOff x="0" y="-64"/>
            <a:chExt cx="9143942" cy="5143564"/>
          </a:xfrm>
        </p:grpSpPr>
        <p:sp>
          <p:nvSpPr>
            <p:cNvPr id="1256" name="Google Shape;1256;p67"/>
            <p:cNvSpPr/>
            <p:nvPr/>
          </p:nvSpPr>
          <p:spPr>
            <a:xfrm>
              <a:off x="0" y="-64"/>
              <a:ext cx="9143942" cy="5143467"/>
            </a:xfrm>
            <a:custGeom>
              <a:rect b="b" l="l" r="r" t="t"/>
              <a:pathLst>
                <a:path extrusionOk="0" h="61323" w="100563">
                  <a:moveTo>
                    <a:pt x="99816" y="747"/>
                  </a:moveTo>
                  <a:lnTo>
                    <a:pt x="99816" y="60576"/>
                  </a:lnTo>
                  <a:lnTo>
                    <a:pt x="744" y="60576"/>
                  </a:lnTo>
                  <a:lnTo>
                    <a:pt x="744" y="747"/>
                  </a:lnTo>
                  <a:close/>
                  <a:moveTo>
                    <a:pt x="1" y="0"/>
                  </a:moveTo>
                  <a:lnTo>
                    <a:pt x="1" y="61322"/>
                  </a:lnTo>
                  <a:lnTo>
                    <a:pt x="100562" y="61322"/>
                  </a:lnTo>
                  <a:lnTo>
                    <a:pt x="100562" y="0"/>
                  </a:lnTo>
                  <a:close/>
                </a:path>
              </a:pathLst>
            </a:custGeom>
            <a:solidFill>
              <a:schemeClr val="lt1"/>
            </a:solidFill>
            <a:ln>
              <a:noFill/>
            </a:ln>
          </p:spPr>
          <p:txBody>
            <a:bodyPr anchorCtr="0" anchor="ctr" bIns="0" lIns="91425" spcFirstLastPara="1" rIns="91425" wrap="square" tIns="169200">
              <a:noAutofit/>
            </a:bodyPr>
            <a:lstStyle/>
            <a:p>
              <a:pPr indent="0" lvl="0" marL="0" rtl="0" algn="l">
                <a:spcBef>
                  <a:spcPts val="0"/>
                </a:spcBef>
                <a:spcAft>
                  <a:spcPts val="0"/>
                </a:spcAft>
                <a:buNone/>
              </a:pPr>
              <a:r>
                <a:t/>
              </a:r>
              <a:endParaRPr/>
            </a:p>
          </p:txBody>
        </p:sp>
        <p:sp>
          <p:nvSpPr>
            <p:cNvPr id="1257" name="Google Shape;1257;p67"/>
            <p:cNvSpPr/>
            <p:nvPr/>
          </p:nvSpPr>
          <p:spPr>
            <a:xfrm>
              <a:off x="0" y="0"/>
              <a:ext cx="7326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6_1_1">
    <p:spTree>
      <p:nvGrpSpPr>
        <p:cNvPr id="1258" name="Shape 1258"/>
        <p:cNvGrpSpPr/>
        <p:nvPr/>
      </p:nvGrpSpPr>
      <p:grpSpPr>
        <a:xfrm>
          <a:off x="0" y="0"/>
          <a:ext cx="0" cy="0"/>
          <a:chOff x="0" y="0"/>
          <a:chExt cx="0" cy="0"/>
        </a:xfrm>
      </p:grpSpPr>
      <p:pic>
        <p:nvPicPr>
          <p:cNvPr id="1259" name="Google Shape;1259;p6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260" name="Google Shape;1260;p68"/>
          <p:cNvGrpSpPr/>
          <p:nvPr/>
        </p:nvGrpSpPr>
        <p:grpSpPr>
          <a:xfrm>
            <a:off x="353303" y="315594"/>
            <a:ext cx="8423491" cy="4512268"/>
            <a:chOff x="931900" y="379200"/>
            <a:chExt cx="7939200" cy="4385100"/>
          </a:xfrm>
        </p:grpSpPr>
        <p:sp>
          <p:nvSpPr>
            <p:cNvPr id="1261" name="Google Shape;1261;p6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68"/>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2">
  <p:cSld name="TITLE_ONLY_1_2">
    <p:bg>
      <p:bgPr>
        <a:solidFill>
          <a:srgbClr val="B8BB26"/>
        </a:solidFill>
      </p:bgPr>
    </p:bg>
    <p:spTree>
      <p:nvGrpSpPr>
        <p:cNvPr id="1265" name="Shape 1265"/>
        <p:cNvGrpSpPr/>
        <p:nvPr/>
      </p:nvGrpSpPr>
      <p:grpSpPr>
        <a:xfrm>
          <a:off x="0" y="0"/>
          <a:ext cx="0" cy="0"/>
          <a:chOff x="0" y="0"/>
          <a:chExt cx="0" cy="0"/>
        </a:xfrm>
      </p:grpSpPr>
      <p:sp>
        <p:nvSpPr>
          <p:cNvPr id="1266" name="Google Shape;1266;p69"/>
          <p:cNvSpPr txBox="1"/>
          <p:nvPr>
            <p:ph type="title"/>
          </p:nvPr>
        </p:nvSpPr>
        <p:spPr>
          <a:xfrm>
            <a:off x="720000" y="540000"/>
            <a:ext cx="7704000" cy="564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7" name="Google Shape;1267;p69"/>
          <p:cNvSpPr txBox="1"/>
          <p:nvPr>
            <p:ph idx="1" type="body"/>
          </p:nvPr>
        </p:nvSpPr>
        <p:spPr>
          <a:xfrm>
            <a:off x="844425" y="1300850"/>
            <a:ext cx="6466200" cy="2556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138" name="Shape 138"/>
        <p:cNvGrpSpPr/>
        <p:nvPr/>
      </p:nvGrpSpPr>
      <p:grpSpPr>
        <a:xfrm>
          <a:off x="0" y="0"/>
          <a:ext cx="0" cy="0"/>
          <a:chOff x="0" y="0"/>
          <a:chExt cx="0" cy="0"/>
        </a:xfrm>
      </p:grpSpPr>
      <p:sp>
        <p:nvSpPr>
          <p:cNvPr id="139" name="Google Shape;139;p8"/>
          <p:cNvSpPr txBox="1"/>
          <p:nvPr>
            <p:ph type="title"/>
          </p:nvPr>
        </p:nvSpPr>
        <p:spPr>
          <a:xfrm>
            <a:off x="3724463" y="1306250"/>
            <a:ext cx="44463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40" name="Google Shape;140;p8"/>
          <p:cNvSpPr txBox="1"/>
          <p:nvPr>
            <p:ph idx="1" type="subTitle"/>
          </p:nvPr>
        </p:nvSpPr>
        <p:spPr>
          <a:xfrm>
            <a:off x="3724463" y="2189125"/>
            <a:ext cx="4446300" cy="220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cxnSp>
        <p:nvCxnSpPr>
          <p:cNvPr id="141" name="Google Shape;141;p8"/>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42" name="Google Shape;142;p8"/>
          <p:cNvGrpSpPr/>
          <p:nvPr/>
        </p:nvGrpSpPr>
        <p:grpSpPr>
          <a:xfrm>
            <a:off x="4309450" y="294913"/>
            <a:ext cx="525100" cy="35725"/>
            <a:chOff x="5384875" y="659125"/>
            <a:chExt cx="525100" cy="35725"/>
          </a:xfrm>
        </p:grpSpPr>
        <p:sp>
          <p:nvSpPr>
            <p:cNvPr id="143" name="Google Shape;143;p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8"/>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txBox="1"/>
          <p:nvPr/>
        </p:nvSpPr>
        <p:spPr>
          <a:xfrm>
            <a:off x="1180200" y="142225"/>
            <a:ext cx="12459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52" name="Google Shape;152;p8"/>
          <p:cNvGrpSpPr/>
          <p:nvPr/>
        </p:nvGrpSpPr>
        <p:grpSpPr>
          <a:xfrm>
            <a:off x="4309450" y="294913"/>
            <a:ext cx="525100" cy="35725"/>
            <a:chOff x="5384875" y="659125"/>
            <a:chExt cx="525100" cy="35725"/>
          </a:xfrm>
        </p:grpSpPr>
        <p:sp>
          <p:nvSpPr>
            <p:cNvPr id="153" name="Google Shape;153;p8"/>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 name="Shape 158"/>
        <p:cNvGrpSpPr/>
        <p:nvPr/>
      </p:nvGrpSpPr>
      <p:grpSpPr>
        <a:xfrm>
          <a:off x="0" y="0"/>
          <a:ext cx="0" cy="0"/>
          <a:chOff x="0" y="0"/>
          <a:chExt cx="0" cy="0"/>
        </a:xfrm>
      </p:grpSpPr>
      <p:sp>
        <p:nvSpPr>
          <p:cNvPr id="159" name="Google Shape;159;p9"/>
          <p:cNvSpPr txBox="1"/>
          <p:nvPr>
            <p:ph type="title"/>
          </p:nvPr>
        </p:nvSpPr>
        <p:spPr>
          <a:xfrm>
            <a:off x="1388100" y="1450600"/>
            <a:ext cx="6367800" cy="278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600"/>
              <a:buNone/>
              <a:defRPr sz="8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p:txBody>
      </p:sp>
      <p:cxnSp>
        <p:nvCxnSpPr>
          <p:cNvPr id="160" name="Google Shape;160;p9"/>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61" name="Google Shape;161;p9"/>
          <p:cNvGrpSpPr/>
          <p:nvPr/>
        </p:nvGrpSpPr>
        <p:grpSpPr>
          <a:xfrm>
            <a:off x="4309450" y="294913"/>
            <a:ext cx="525100" cy="35725"/>
            <a:chOff x="5384875" y="659125"/>
            <a:chExt cx="525100" cy="35725"/>
          </a:xfrm>
        </p:grpSpPr>
        <p:sp>
          <p:nvSpPr>
            <p:cNvPr id="162" name="Google Shape;162;p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txBox="1"/>
          <p:nvPr/>
        </p:nvSpPr>
        <p:spPr>
          <a:xfrm>
            <a:off x="1180200" y="142225"/>
            <a:ext cx="13080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71" name="Google Shape;171;p9"/>
          <p:cNvGrpSpPr/>
          <p:nvPr/>
        </p:nvGrpSpPr>
        <p:grpSpPr>
          <a:xfrm>
            <a:off x="4309450" y="294913"/>
            <a:ext cx="525100" cy="35725"/>
            <a:chOff x="5384875" y="659125"/>
            <a:chExt cx="525100" cy="35725"/>
          </a:xfrm>
        </p:grpSpPr>
        <p:sp>
          <p:nvSpPr>
            <p:cNvPr id="172" name="Google Shape;172;p9"/>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9"/>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7" name="Shape 177"/>
        <p:cNvGrpSpPr/>
        <p:nvPr/>
      </p:nvGrpSpPr>
      <p:grpSpPr>
        <a:xfrm>
          <a:off x="0" y="0"/>
          <a:ext cx="0" cy="0"/>
          <a:chOff x="0" y="0"/>
          <a:chExt cx="0" cy="0"/>
        </a:xfrm>
      </p:grpSpPr>
      <p:sp>
        <p:nvSpPr>
          <p:cNvPr id="178" name="Google Shape;178;p10"/>
          <p:cNvSpPr txBox="1"/>
          <p:nvPr>
            <p:ph type="title"/>
          </p:nvPr>
        </p:nvSpPr>
        <p:spPr>
          <a:xfrm>
            <a:off x="713225" y="1356000"/>
            <a:ext cx="3559200" cy="1257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sz="4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9" name="Google Shape;179;p10"/>
          <p:cNvSpPr txBox="1"/>
          <p:nvPr>
            <p:ph idx="1" type="subTitle"/>
          </p:nvPr>
        </p:nvSpPr>
        <p:spPr>
          <a:xfrm>
            <a:off x="713225" y="2887300"/>
            <a:ext cx="3559200" cy="139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80" name="Google Shape;180;p10"/>
          <p:cNvCxnSpPr/>
          <p:nvPr/>
        </p:nvCxnSpPr>
        <p:spPr>
          <a:xfrm>
            <a:off x="713225" y="539500"/>
            <a:ext cx="7712100" cy="0"/>
          </a:xfrm>
          <a:prstGeom prst="straightConnector1">
            <a:avLst/>
          </a:prstGeom>
          <a:noFill/>
          <a:ln cap="flat" cmpd="sng" w="9525">
            <a:solidFill>
              <a:schemeClr val="dk1"/>
            </a:solidFill>
            <a:prstDash val="solid"/>
            <a:round/>
            <a:headEnd len="med" w="med" type="none"/>
            <a:tailEnd len="med" w="med" type="none"/>
          </a:ln>
        </p:spPr>
      </p:cxnSp>
      <p:grpSp>
        <p:nvGrpSpPr>
          <p:cNvPr id="181" name="Google Shape;181;p10"/>
          <p:cNvGrpSpPr/>
          <p:nvPr/>
        </p:nvGrpSpPr>
        <p:grpSpPr>
          <a:xfrm>
            <a:off x="4309450" y="294913"/>
            <a:ext cx="525100" cy="35725"/>
            <a:chOff x="5384875" y="659125"/>
            <a:chExt cx="525100" cy="35725"/>
          </a:xfrm>
        </p:grpSpPr>
        <p:sp>
          <p:nvSpPr>
            <p:cNvPr id="182" name="Google Shape;182;p1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0"/>
          <p:cNvSpPr/>
          <p:nvPr/>
        </p:nvSpPr>
        <p:spPr>
          <a:xfrm>
            <a:off x="952063" y="229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713225" y="229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flipH="1">
            <a:off x="8026250" y="224563"/>
            <a:ext cx="165675" cy="166425"/>
          </a:xfrm>
          <a:custGeom>
            <a:rect b="b" l="l" r="r" t="t"/>
            <a:pathLst>
              <a:path extrusionOk="0" h="6657" w="6627">
                <a:moveTo>
                  <a:pt x="3314" y="243"/>
                </a:moveTo>
                <a:cubicBezTo>
                  <a:pt x="5016" y="243"/>
                  <a:pt x="6384" y="1642"/>
                  <a:pt x="6384" y="3344"/>
                </a:cubicBezTo>
                <a:cubicBezTo>
                  <a:pt x="6384" y="5046"/>
                  <a:pt x="5016" y="6414"/>
                  <a:pt x="3314" y="6414"/>
                </a:cubicBezTo>
                <a:cubicBezTo>
                  <a:pt x="1611" y="6414"/>
                  <a:pt x="244" y="5046"/>
                  <a:pt x="244" y="3344"/>
                </a:cubicBezTo>
                <a:cubicBezTo>
                  <a:pt x="244" y="1642"/>
                  <a:pt x="1611" y="243"/>
                  <a:pt x="3314" y="243"/>
                </a:cubicBezTo>
                <a:close/>
                <a:moveTo>
                  <a:pt x="3314" y="0"/>
                </a:moveTo>
                <a:cubicBezTo>
                  <a:pt x="1490" y="0"/>
                  <a:pt x="0" y="1490"/>
                  <a:pt x="0" y="3344"/>
                </a:cubicBezTo>
                <a:cubicBezTo>
                  <a:pt x="0" y="5167"/>
                  <a:pt x="1490" y="6657"/>
                  <a:pt x="3314" y="6657"/>
                </a:cubicBezTo>
                <a:cubicBezTo>
                  <a:pt x="5137" y="6657"/>
                  <a:pt x="6627" y="5167"/>
                  <a:pt x="6627" y="3344"/>
                </a:cubicBezTo>
                <a:cubicBezTo>
                  <a:pt x="6627" y="1490"/>
                  <a:pt x="5137" y="0"/>
                  <a:pt x="331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flipH="1">
            <a:off x="8254363" y="224575"/>
            <a:ext cx="176400" cy="176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txBox="1"/>
          <p:nvPr/>
        </p:nvSpPr>
        <p:spPr>
          <a:xfrm>
            <a:off x="1180200" y="142225"/>
            <a:ext cx="1192500" cy="34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Roboto"/>
                <a:ea typeface="Roboto"/>
                <a:cs typeface="Roboto"/>
                <a:sym typeface="Roboto"/>
              </a:rPr>
              <a:t>JavaScript</a:t>
            </a:r>
            <a:endParaRPr b="1" sz="1500">
              <a:solidFill>
                <a:schemeClr val="dk1"/>
              </a:solidFill>
              <a:latin typeface="Roboto"/>
              <a:ea typeface="Roboto"/>
              <a:cs typeface="Roboto"/>
              <a:sym typeface="Roboto"/>
            </a:endParaRPr>
          </a:p>
        </p:txBody>
      </p:sp>
      <p:grpSp>
        <p:nvGrpSpPr>
          <p:cNvPr id="191" name="Google Shape;191;p10"/>
          <p:cNvGrpSpPr/>
          <p:nvPr/>
        </p:nvGrpSpPr>
        <p:grpSpPr>
          <a:xfrm>
            <a:off x="4309450" y="294913"/>
            <a:ext cx="525100" cy="35725"/>
            <a:chOff x="5384875" y="659125"/>
            <a:chExt cx="525100" cy="35725"/>
          </a:xfrm>
        </p:grpSpPr>
        <p:sp>
          <p:nvSpPr>
            <p:cNvPr id="192" name="Google Shape;192;p10"/>
            <p:cNvSpPr/>
            <p:nvPr/>
          </p:nvSpPr>
          <p:spPr>
            <a:xfrm>
              <a:off x="5875000" y="659125"/>
              <a:ext cx="34975" cy="35725"/>
            </a:xfrm>
            <a:custGeom>
              <a:rect b="b" l="l" r="r" t="t"/>
              <a:pathLst>
                <a:path extrusionOk="0" h="1429" w="1399">
                  <a:moveTo>
                    <a:pt x="699" y="0"/>
                  </a:moveTo>
                  <a:cubicBezTo>
                    <a:pt x="304" y="0"/>
                    <a:pt x="0" y="334"/>
                    <a:pt x="0" y="730"/>
                  </a:cubicBezTo>
                  <a:cubicBezTo>
                    <a:pt x="0" y="1125"/>
                    <a:pt x="304" y="1429"/>
                    <a:pt x="699" y="1429"/>
                  </a:cubicBezTo>
                  <a:cubicBezTo>
                    <a:pt x="1095" y="1429"/>
                    <a:pt x="1399" y="1125"/>
                    <a:pt x="1399" y="730"/>
                  </a:cubicBezTo>
                  <a:cubicBezTo>
                    <a:pt x="1399" y="334"/>
                    <a:pt x="1095"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5711625"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a:off x="5548250" y="659125"/>
              <a:ext cx="35725" cy="35725"/>
            </a:xfrm>
            <a:custGeom>
              <a:rect b="b" l="l" r="r" t="t"/>
              <a:pathLst>
                <a:path extrusionOk="0" h="1429" w="1429">
                  <a:moveTo>
                    <a:pt x="699" y="0"/>
                  </a:moveTo>
                  <a:cubicBezTo>
                    <a:pt x="304" y="0"/>
                    <a:pt x="0" y="334"/>
                    <a:pt x="0" y="730"/>
                  </a:cubicBezTo>
                  <a:cubicBezTo>
                    <a:pt x="0" y="1125"/>
                    <a:pt x="30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a:off x="5384875" y="659125"/>
              <a:ext cx="35725" cy="35725"/>
            </a:xfrm>
            <a:custGeom>
              <a:rect b="b" l="l" r="r" t="t"/>
              <a:pathLst>
                <a:path extrusionOk="0" h="1429" w="1429">
                  <a:moveTo>
                    <a:pt x="699" y="0"/>
                  </a:moveTo>
                  <a:cubicBezTo>
                    <a:pt x="334" y="0"/>
                    <a:pt x="0" y="334"/>
                    <a:pt x="0" y="730"/>
                  </a:cubicBezTo>
                  <a:cubicBezTo>
                    <a:pt x="0" y="1125"/>
                    <a:pt x="334" y="1429"/>
                    <a:pt x="699" y="1429"/>
                  </a:cubicBezTo>
                  <a:cubicBezTo>
                    <a:pt x="1094" y="1429"/>
                    <a:pt x="1429" y="1125"/>
                    <a:pt x="1429" y="730"/>
                  </a:cubicBezTo>
                  <a:cubicBezTo>
                    <a:pt x="1429" y="334"/>
                    <a:pt x="1094" y="0"/>
                    <a:pt x="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0"/>
          <p:cNvSpPr txBox="1"/>
          <p:nvPr/>
        </p:nvSpPr>
        <p:spPr>
          <a:xfrm>
            <a:off x="5911675" y="94575"/>
            <a:ext cx="2342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700">
                <a:solidFill>
                  <a:srgbClr val="595959"/>
                </a:solidFill>
                <a:latin typeface="Raleway Black"/>
                <a:ea typeface="Raleway Black"/>
                <a:cs typeface="Raleway Black"/>
                <a:sym typeface="Raleway Black"/>
              </a:rPr>
              <a:t>{desafío}</a:t>
            </a:r>
            <a:r>
              <a:rPr lang="en" sz="1700">
                <a:solidFill>
                  <a:srgbClr val="595959"/>
                </a:solidFill>
                <a:latin typeface="Raleway Black"/>
                <a:ea typeface="Raleway Black"/>
                <a:cs typeface="Raleway Black"/>
                <a:sym typeface="Raleway Black"/>
              </a:rPr>
              <a:t> </a:t>
            </a:r>
            <a:r>
              <a:rPr i="1" lang="en" sz="1700">
                <a:solidFill>
                  <a:srgbClr val="93C47D"/>
                </a:solidFill>
                <a:latin typeface="Raleway Black"/>
                <a:ea typeface="Raleway Black"/>
                <a:cs typeface="Raleway Black"/>
                <a:sym typeface="Raleway Black"/>
              </a:rPr>
              <a:t>latam_</a:t>
            </a:r>
            <a:endParaRPr sz="1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2.xml"/><Relationship Id="rId22" Type="http://schemas.openxmlformats.org/officeDocument/2006/relationships/slideLayout" Target="../slideLayouts/slideLayout64.xml"/><Relationship Id="rId21" Type="http://schemas.openxmlformats.org/officeDocument/2006/relationships/slideLayout" Target="../slideLayouts/slideLayout63.xml"/><Relationship Id="rId24" Type="http://schemas.openxmlformats.org/officeDocument/2006/relationships/slideLayout" Target="../slideLayouts/slideLayout66.xml"/><Relationship Id="rId23" Type="http://schemas.openxmlformats.org/officeDocument/2006/relationships/slideLayout" Target="../slideLayouts/slideLayout65.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26" Type="http://schemas.openxmlformats.org/officeDocument/2006/relationships/theme" Target="../theme/theme3.xml"/><Relationship Id="rId25" Type="http://schemas.openxmlformats.org/officeDocument/2006/relationships/slideLayout" Target="../slideLayouts/slideLayout67.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5" Type="http://schemas.openxmlformats.org/officeDocument/2006/relationships/slideLayout" Target="../slideLayouts/slideLayout57.xml"/><Relationship Id="rId14" Type="http://schemas.openxmlformats.org/officeDocument/2006/relationships/slideLayout" Target="../slideLayouts/slideLayout56.xml"/><Relationship Id="rId17" Type="http://schemas.openxmlformats.org/officeDocument/2006/relationships/slideLayout" Target="../slideLayouts/slideLayout59.xml"/><Relationship Id="rId16" Type="http://schemas.openxmlformats.org/officeDocument/2006/relationships/slideLayout" Target="../slideLayouts/slideLayout58.xml"/><Relationship Id="rId19" Type="http://schemas.openxmlformats.org/officeDocument/2006/relationships/slideLayout" Target="../slideLayouts/slideLayout61.xml"/><Relationship Id="rId1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1pPr>
            <a:lvl2pPr lvl="1"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2pPr>
            <a:lvl3pPr lvl="2"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3pPr>
            <a:lvl4pPr lvl="3"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4pPr>
            <a:lvl5pPr lvl="4"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5pPr>
            <a:lvl6pPr lvl="5"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6pPr>
            <a:lvl7pPr lvl="6"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7pPr>
            <a:lvl8pPr lvl="7"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8pPr>
            <a:lvl9pPr lvl="8" rtl="0">
              <a:spcBef>
                <a:spcPts val="0"/>
              </a:spcBef>
              <a:spcAft>
                <a:spcPts val="0"/>
              </a:spcAft>
              <a:buClr>
                <a:schemeClr val="dk1"/>
              </a:buClr>
              <a:buSzPts val="3600"/>
              <a:buFont typeface="Roboto"/>
              <a:buNone/>
              <a:defRPr b="1" sz="36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7882F3"/>
            </a:gs>
            <a:gs pos="100000">
              <a:srgbClr val="5352EE"/>
            </a:gs>
          </a:gsLst>
          <a:lin ang="5400012" scaled="0"/>
        </a:gradFill>
      </p:bgPr>
    </p:bg>
    <p:spTree>
      <p:nvGrpSpPr>
        <p:cNvPr id="925" name="Shape 925"/>
        <p:cNvGrpSpPr/>
        <p:nvPr/>
      </p:nvGrpSpPr>
      <p:grpSpPr>
        <a:xfrm>
          <a:off x="0" y="0"/>
          <a:ext cx="0" cy="0"/>
          <a:chOff x="0" y="0"/>
          <a:chExt cx="0" cy="0"/>
        </a:xfrm>
      </p:grpSpPr>
      <p:sp>
        <p:nvSpPr>
          <p:cNvPr id="926" name="Google Shape;92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2pPr>
            <a:lvl3pPr lvl="2"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3pPr>
            <a:lvl4pPr lvl="3"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4pPr>
            <a:lvl5pPr lvl="4"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5pPr>
            <a:lvl6pPr lvl="5"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6pPr>
            <a:lvl7pPr lvl="6"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7pPr>
            <a:lvl8pPr lvl="7"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8pPr>
            <a:lvl9pPr lvl="8" rtl="0">
              <a:spcBef>
                <a:spcPts val="0"/>
              </a:spcBef>
              <a:spcAft>
                <a:spcPts val="0"/>
              </a:spcAft>
              <a:buClr>
                <a:schemeClr val="lt1"/>
              </a:buClr>
              <a:buSzPts val="2800"/>
              <a:buFont typeface="Bebas Neue"/>
              <a:buNone/>
              <a:defRPr sz="2800">
                <a:solidFill>
                  <a:schemeClr val="lt1"/>
                </a:solidFill>
                <a:latin typeface="Bebas Neue"/>
                <a:ea typeface="Bebas Neue"/>
                <a:cs typeface="Bebas Neue"/>
                <a:sym typeface="Bebas Neue"/>
              </a:defRPr>
            </a:lvl9pPr>
          </a:lstStyle>
          <a:p/>
        </p:txBody>
      </p:sp>
      <p:sp>
        <p:nvSpPr>
          <p:cNvPr id="927" name="Google Shape;92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slide" Target="/ppt/slid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xml"/><Relationship Id="rId3" Type="http://schemas.openxmlformats.org/officeDocument/2006/relationships/slide" Target="/ppt/slides/slide6.xml"/><Relationship Id="rId4" Type="http://schemas.openxmlformats.org/officeDocument/2006/relationships/slide" Target="/ppt/slid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slide" Target="/ppt/slides/slide7.xml"/><Relationship Id="rId5" Type="http://schemas.openxmlformats.org/officeDocument/2006/relationships/slide" Target="/ppt/slid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slide" Target="/ppt/slid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 Id="rId3" Type="http://schemas.openxmlformats.org/officeDocument/2006/relationships/slide" Target="/ppt/slides/slide9.xml"/><Relationship Id="rId4" Type="http://schemas.openxmlformats.org/officeDocument/2006/relationships/slide" Target="/ppt/slid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grpSp>
        <p:nvGrpSpPr>
          <p:cNvPr id="1272" name="Google Shape;1272;p70"/>
          <p:cNvGrpSpPr/>
          <p:nvPr/>
        </p:nvGrpSpPr>
        <p:grpSpPr>
          <a:xfrm>
            <a:off x="-57599" y="-38100"/>
            <a:ext cx="9337524" cy="5143516"/>
            <a:chOff x="-57599" y="0"/>
            <a:chExt cx="9337524" cy="5143516"/>
          </a:xfrm>
        </p:grpSpPr>
        <p:sp>
          <p:nvSpPr>
            <p:cNvPr id="1273" name="Google Shape;1273;p70"/>
            <p:cNvSpPr/>
            <p:nvPr/>
          </p:nvSpPr>
          <p:spPr>
            <a:xfrm flipH="1" rot="5400000">
              <a:off x="8251323" y="231998"/>
              <a:ext cx="133150" cy="1924053"/>
            </a:xfrm>
            <a:custGeom>
              <a:rect b="b" l="l" r="r" t="t"/>
              <a:pathLst>
                <a:path extrusionOk="0" fill="none" h="141918" w="1">
                  <a:moveTo>
                    <a:pt x="1" y="0"/>
                  </a:moveTo>
                  <a:lnTo>
                    <a:pt x="1" y="141917"/>
                  </a:lnTo>
                </a:path>
              </a:pathLst>
            </a:custGeom>
            <a:no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0"/>
            <p:cNvSpPr/>
            <p:nvPr/>
          </p:nvSpPr>
          <p:spPr>
            <a:xfrm flipH="1" rot="5400000">
              <a:off x="1710825" y="2800450"/>
              <a:ext cx="133150" cy="3669999"/>
            </a:xfrm>
            <a:custGeom>
              <a:rect b="b" l="l" r="r" t="t"/>
              <a:pathLst>
                <a:path extrusionOk="0" fill="none" h="141918" w="1">
                  <a:moveTo>
                    <a:pt x="1" y="0"/>
                  </a:moveTo>
                  <a:lnTo>
                    <a:pt x="1" y="141917"/>
                  </a:lnTo>
                </a:path>
              </a:pathLst>
            </a:custGeom>
            <a:noFill/>
            <a:ln cap="flat" cmpd="sng" w="95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0"/>
            <p:cNvSpPr/>
            <p:nvPr/>
          </p:nvSpPr>
          <p:spPr>
            <a:xfrm>
              <a:off x="2666100" y="0"/>
              <a:ext cx="5137192" cy="5143516"/>
            </a:xfrm>
            <a:custGeom>
              <a:rect b="b" l="l" r="r" t="t"/>
              <a:pathLst>
                <a:path extrusionOk="0" h="23132" w="23102">
                  <a:moveTo>
                    <a:pt x="23101" y="11581"/>
                  </a:moveTo>
                  <a:cubicBezTo>
                    <a:pt x="23101" y="17964"/>
                    <a:pt x="17934" y="23131"/>
                    <a:pt x="11551" y="23131"/>
                  </a:cubicBezTo>
                  <a:cubicBezTo>
                    <a:pt x="5168" y="23131"/>
                    <a:pt x="1" y="17964"/>
                    <a:pt x="1" y="11581"/>
                  </a:cubicBezTo>
                  <a:cubicBezTo>
                    <a:pt x="1" y="5198"/>
                    <a:pt x="5168" y="0"/>
                    <a:pt x="11551" y="0"/>
                  </a:cubicBezTo>
                  <a:cubicBezTo>
                    <a:pt x="17934" y="0"/>
                    <a:pt x="23101" y="5198"/>
                    <a:pt x="23101" y="1158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6" name="Google Shape;1276;p70"/>
          <p:cNvSpPr/>
          <p:nvPr/>
        </p:nvSpPr>
        <p:spPr>
          <a:xfrm>
            <a:off x="7642825" y="2420109"/>
            <a:ext cx="303300" cy="303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0"/>
          <p:cNvSpPr txBox="1"/>
          <p:nvPr>
            <p:ph idx="1" type="subTitle"/>
          </p:nvPr>
        </p:nvSpPr>
        <p:spPr>
          <a:xfrm>
            <a:off x="1854025" y="3597326"/>
            <a:ext cx="41943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 Angeri </a:t>
            </a:r>
            <a:r>
              <a:rPr lang="en"/>
              <a:t>Martínez</a:t>
            </a:r>
            <a:endParaRPr/>
          </a:p>
        </p:txBody>
      </p:sp>
      <p:sp>
        <p:nvSpPr>
          <p:cNvPr id="1278" name="Google Shape;1278;p70"/>
          <p:cNvSpPr txBox="1"/>
          <p:nvPr>
            <p:ph type="ctrTitle"/>
          </p:nvPr>
        </p:nvSpPr>
        <p:spPr>
          <a:xfrm>
            <a:off x="1854025" y="1718600"/>
            <a:ext cx="5118300" cy="19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4200"/>
          </a:p>
          <a:p>
            <a:pPr indent="0" lvl="0" marL="0" rtl="0" algn="l">
              <a:spcBef>
                <a:spcPts val="0"/>
              </a:spcBef>
              <a:spcAft>
                <a:spcPts val="0"/>
              </a:spcAft>
              <a:buNone/>
            </a:pPr>
            <a:r>
              <a:rPr lang="en" sz="4200"/>
              <a:t>Programación Básica en JavaScript</a:t>
            </a:r>
            <a:endParaRPr sz="4200"/>
          </a:p>
        </p:txBody>
      </p:sp>
      <p:sp>
        <p:nvSpPr>
          <p:cNvPr id="1279" name="Google Shape;1279;p70"/>
          <p:cNvSpPr txBox="1"/>
          <p:nvPr/>
        </p:nvSpPr>
        <p:spPr>
          <a:xfrm>
            <a:off x="37975" y="4592725"/>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900">
                <a:solidFill>
                  <a:srgbClr val="595959"/>
                </a:solidFill>
                <a:latin typeface="Raleway Black"/>
                <a:ea typeface="Raleway Black"/>
                <a:cs typeface="Raleway Black"/>
                <a:sym typeface="Raleway Black"/>
              </a:rPr>
              <a:t>{desafío}</a:t>
            </a:r>
            <a:r>
              <a:rPr lang="en" sz="1900">
                <a:solidFill>
                  <a:srgbClr val="595959"/>
                </a:solidFill>
                <a:latin typeface="Raleway Black"/>
                <a:ea typeface="Raleway Black"/>
                <a:cs typeface="Raleway Black"/>
                <a:sym typeface="Raleway Black"/>
              </a:rPr>
              <a:t> </a:t>
            </a:r>
            <a:r>
              <a:rPr i="1" lang="en" sz="1900">
                <a:solidFill>
                  <a:srgbClr val="93C47D"/>
                </a:solidFill>
                <a:latin typeface="Raleway Black"/>
                <a:ea typeface="Raleway Black"/>
                <a:cs typeface="Raleway Black"/>
                <a:sym typeface="Raleway Black"/>
              </a:rPr>
              <a:t>latam_</a:t>
            </a:r>
            <a:endParaRPr sz="100"/>
          </a:p>
        </p:txBody>
      </p:sp>
      <p:sp>
        <p:nvSpPr>
          <p:cNvPr id="1280" name="Google Shape;1280;p70"/>
          <p:cNvSpPr/>
          <p:nvPr/>
        </p:nvSpPr>
        <p:spPr>
          <a:xfrm>
            <a:off x="203275" y="4634575"/>
            <a:ext cx="20121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79"/>
          <p:cNvSpPr txBox="1"/>
          <p:nvPr>
            <p:ph type="title"/>
          </p:nvPr>
        </p:nvSpPr>
        <p:spPr>
          <a:xfrm>
            <a:off x="1350325" y="1088838"/>
            <a:ext cx="71025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a:t>
            </a:r>
            <a:endParaRPr/>
          </a:p>
        </p:txBody>
      </p:sp>
      <p:sp>
        <p:nvSpPr>
          <p:cNvPr id="1463" name="Google Shape;1463;p79"/>
          <p:cNvSpPr txBox="1"/>
          <p:nvPr>
            <p:ph idx="1" type="subTitle"/>
          </p:nvPr>
        </p:nvSpPr>
        <p:spPr>
          <a:xfrm>
            <a:off x="1520500" y="1702200"/>
            <a:ext cx="7041000" cy="8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Ejecuta una sentencia si una condición específicada es evaluada como verdadera. Si la condición es evaluada como falsa, otra sentencia puede ser ejecutada.</a:t>
            </a:r>
            <a:endParaRPr/>
          </a:p>
        </p:txBody>
      </p:sp>
      <p:pic>
        <p:nvPicPr>
          <p:cNvPr id="1464" name="Google Shape;1464;p79"/>
          <p:cNvPicPr preferRelativeResize="0"/>
          <p:nvPr/>
        </p:nvPicPr>
        <p:blipFill>
          <a:blip r:embed="rId3">
            <a:alphaModFix/>
          </a:blip>
          <a:stretch>
            <a:fillRect/>
          </a:stretch>
        </p:blipFill>
        <p:spPr>
          <a:xfrm>
            <a:off x="1166200" y="2580300"/>
            <a:ext cx="7286625" cy="16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80"/>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FOR</a:t>
            </a:r>
            <a:endParaRPr/>
          </a:p>
        </p:txBody>
      </p:sp>
      <p:sp>
        <p:nvSpPr>
          <p:cNvPr id="1470" name="Google Shape;1470;p80"/>
          <p:cNvSpPr txBox="1"/>
          <p:nvPr/>
        </p:nvSpPr>
        <p:spPr>
          <a:xfrm>
            <a:off x="1063850" y="1297875"/>
            <a:ext cx="426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5"/>
                </a:highlight>
                <a:latin typeface="Tajawal"/>
                <a:ea typeface="Tajawal"/>
                <a:cs typeface="Tajawal"/>
                <a:sym typeface="Tajawal"/>
              </a:rPr>
              <a:t>For </a:t>
            </a:r>
            <a:r>
              <a:rPr lang="en">
                <a:latin typeface="Tajawal"/>
                <a:ea typeface="Tajawal"/>
                <a:cs typeface="Tajawal"/>
                <a:sym typeface="Tajawal"/>
              </a:rPr>
              <a:t>es un ciclo que se repite hasta que una condición específica se evalúe como falsa. La declaración de un ciclo for tiene el siguiente aspecto</a:t>
            </a:r>
            <a:endParaRPr>
              <a:latin typeface="Tajawal"/>
              <a:ea typeface="Tajawal"/>
              <a:cs typeface="Tajawal"/>
              <a:sym typeface="Tajawal"/>
            </a:endParaRPr>
          </a:p>
        </p:txBody>
      </p:sp>
      <p:pic>
        <p:nvPicPr>
          <p:cNvPr id="1471" name="Google Shape;1471;p80"/>
          <p:cNvPicPr preferRelativeResize="0"/>
          <p:nvPr/>
        </p:nvPicPr>
        <p:blipFill rotWithShape="1">
          <a:blip r:embed="rId3">
            <a:alphaModFix/>
          </a:blip>
          <a:srcRect b="4890" l="0" r="0" t="-4890"/>
          <a:stretch/>
        </p:blipFill>
        <p:spPr>
          <a:xfrm>
            <a:off x="2970775" y="1980413"/>
            <a:ext cx="5059175" cy="1182675"/>
          </a:xfrm>
          <a:prstGeom prst="rect">
            <a:avLst/>
          </a:prstGeom>
          <a:noFill/>
          <a:ln>
            <a:noFill/>
          </a:ln>
        </p:spPr>
      </p:pic>
      <p:pic>
        <p:nvPicPr>
          <p:cNvPr id="1472" name="Google Shape;1472;p80"/>
          <p:cNvPicPr preferRelativeResize="0"/>
          <p:nvPr/>
        </p:nvPicPr>
        <p:blipFill>
          <a:blip r:embed="rId4">
            <a:alphaModFix/>
          </a:blip>
          <a:stretch>
            <a:fillRect/>
          </a:stretch>
        </p:blipFill>
        <p:spPr>
          <a:xfrm>
            <a:off x="628950" y="3253600"/>
            <a:ext cx="7307591" cy="147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p81"/>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while y do… while</a:t>
            </a:r>
            <a:endParaRPr/>
          </a:p>
        </p:txBody>
      </p:sp>
      <p:sp>
        <p:nvSpPr>
          <p:cNvPr id="1478" name="Google Shape;1478;p81"/>
          <p:cNvSpPr txBox="1"/>
          <p:nvPr>
            <p:ph idx="1" type="body"/>
          </p:nvPr>
        </p:nvSpPr>
        <p:spPr>
          <a:xfrm>
            <a:off x="1350300" y="892450"/>
            <a:ext cx="7102500" cy="8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Los bucles son útiles si se desea ejecutar el mismo código una y otra vez con un valor diferente. Ejemplo de esto son los ciclos while y do-while, que se traduce al español como “mientras” y “hacer mientras” se cumpla una condición. </a:t>
            </a:r>
            <a:endParaRPr sz="1500"/>
          </a:p>
        </p:txBody>
      </p:sp>
      <p:sp>
        <p:nvSpPr>
          <p:cNvPr id="1479" name="Google Shape;1479;p81"/>
          <p:cNvSpPr txBox="1"/>
          <p:nvPr/>
        </p:nvSpPr>
        <p:spPr>
          <a:xfrm>
            <a:off x="1643475" y="2137225"/>
            <a:ext cx="3000000" cy="1293600"/>
          </a:xfrm>
          <a:prstGeom prst="rect">
            <a:avLst/>
          </a:prstGeom>
          <a:solidFill>
            <a:srgbClr val="292D3E"/>
          </a:solidFill>
          <a:ln cap="flat" cmpd="sng" w="28575">
            <a:solidFill>
              <a:schemeClr val="accent2"/>
            </a:solidFill>
            <a:prstDash val="solid"/>
            <a:round/>
            <a:headEnd len="sm" w="sm" type="none"/>
            <a:tailEnd len="sm" w="sm" type="none"/>
          </a:ln>
        </p:spPr>
        <p:txBody>
          <a:bodyPr anchorCtr="0" anchor="t" bIns="126000" lIns="162000" spcFirstLastPara="1" rIns="162000" wrap="square" tIns="126000">
            <a:spAutoFit/>
          </a:bodyPr>
          <a:lstStyle/>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inicializador;</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792EA"/>
                </a:solidFill>
                <a:highlight>
                  <a:srgbClr val="292D3E"/>
                </a:highlight>
                <a:latin typeface="Consolas"/>
                <a:ea typeface="Consolas"/>
                <a:cs typeface="Consolas"/>
                <a:sym typeface="Consolas"/>
              </a:rPr>
              <a:t>while</a:t>
            </a:r>
            <a:r>
              <a:rPr lang="en" sz="1050">
                <a:solidFill>
                  <a:srgbClr val="BFC7D5"/>
                </a:solidFill>
                <a:highlight>
                  <a:srgbClr val="292D3E"/>
                </a:highlight>
                <a:latin typeface="Consolas"/>
                <a:ea typeface="Consolas"/>
                <a:cs typeface="Consolas"/>
                <a:sym typeface="Consolas"/>
              </a:rPr>
              <a:t> (condición) {</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697098"/>
                </a:solidFill>
                <a:highlight>
                  <a:srgbClr val="292D3E"/>
                </a:highlight>
                <a:latin typeface="Consolas"/>
                <a:ea typeface="Consolas"/>
                <a:cs typeface="Consolas"/>
                <a:sym typeface="Consolas"/>
              </a:rPr>
              <a:t>//</a:t>
            </a:r>
            <a:r>
              <a:rPr i="1" lang="en" sz="1050">
                <a:solidFill>
                  <a:srgbClr val="697098"/>
                </a:solidFill>
                <a:highlight>
                  <a:srgbClr val="292D3E"/>
                </a:highlight>
                <a:latin typeface="Consolas"/>
                <a:ea typeface="Consolas"/>
                <a:cs typeface="Consolas"/>
                <a:sym typeface="Consolas"/>
              </a:rPr>
              <a:t> ...</a:t>
            </a:r>
            <a:endParaRPr i="1" sz="1050">
              <a:solidFill>
                <a:srgbClr val="697098"/>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expresión final</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a:t>
            </a:r>
            <a:endParaRPr sz="1050">
              <a:solidFill>
                <a:srgbClr val="BFC7D5"/>
              </a:solidFill>
              <a:highlight>
                <a:srgbClr val="292D3E"/>
              </a:highlight>
              <a:latin typeface="Consolas"/>
              <a:ea typeface="Consolas"/>
              <a:cs typeface="Consolas"/>
              <a:sym typeface="Consolas"/>
            </a:endParaRPr>
          </a:p>
        </p:txBody>
      </p:sp>
      <p:sp>
        <p:nvSpPr>
          <p:cNvPr id="1480" name="Google Shape;1480;p81"/>
          <p:cNvSpPr txBox="1"/>
          <p:nvPr/>
        </p:nvSpPr>
        <p:spPr>
          <a:xfrm>
            <a:off x="4923700" y="2137225"/>
            <a:ext cx="3000000" cy="1293600"/>
          </a:xfrm>
          <a:prstGeom prst="rect">
            <a:avLst/>
          </a:prstGeom>
          <a:solidFill>
            <a:srgbClr val="292D3E"/>
          </a:solidFill>
          <a:ln cap="flat" cmpd="sng" w="28575">
            <a:solidFill>
              <a:schemeClr val="accent2"/>
            </a:solidFill>
            <a:prstDash val="solid"/>
            <a:round/>
            <a:headEnd len="sm" w="sm" type="none"/>
            <a:tailEnd len="sm" w="sm" type="none"/>
          </a:ln>
        </p:spPr>
        <p:txBody>
          <a:bodyPr anchorCtr="0" anchor="t" bIns="126000" lIns="162000" spcFirstLastPara="1" rIns="162000" wrap="square" tIns="126000">
            <a:spAutoFit/>
          </a:bodyPr>
          <a:lstStyle/>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inicializador;</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C792EA"/>
                </a:solidFill>
                <a:highlight>
                  <a:srgbClr val="292D3E"/>
                </a:highlight>
                <a:latin typeface="Consolas"/>
                <a:ea typeface="Consolas"/>
                <a:cs typeface="Consolas"/>
                <a:sym typeface="Consolas"/>
              </a:rPr>
              <a:t>do</a:t>
            </a:r>
            <a:r>
              <a:rPr lang="en" sz="1050">
                <a:solidFill>
                  <a:srgbClr val="BFC7D5"/>
                </a:solidFill>
                <a:highlight>
                  <a:srgbClr val="292D3E"/>
                </a:highlight>
                <a:latin typeface="Consolas"/>
                <a:ea typeface="Consolas"/>
                <a:cs typeface="Consolas"/>
                <a:sym typeface="Consolas"/>
              </a:rPr>
              <a:t> {</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697098"/>
                </a:solidFill>
                <a:highlight>
                  <a:srgbClr val="292D3E"/>
                </a:highlight>
                <a:latin typeface="Consolas"/>
                <a:ea typeface="Consolas"/>
                <a:cs typeface="Consolas"/>
                <a:sym typeface="Consolas"/>
              </a:rPr>
              <a:t>//</a:t>
            </a:r>
            <a:r>
              <a:rPr i="1" lang="en" sz="1050">
                <a:solidFill>
                  <a:srgbClr val="697098"/>
                </a:solidFill>
                <a:highlight>
                  <a:srgbClr val="292D3E"/>
                </a:highlight>
                <a:latin typeface="Consolas"/>
                <a:ea typeface="Consolas"/>
                <a:cs typeface="Consolas"/>
                <a:sym typeface="Consolas"/>
              </a:rPr>
              <a:t> ...</a:t>
            </a:r>
            <a:endParaRPr i="1" sz="1050">
              <a:solidFill>
                <a:srgbClr val="697098"/>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expresión final</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C792EA"/>
                </a:solidFill>
                <a:highlight>
                  <a:srgbClr val="292D3E"/>
                </a:highlight>
                <a:latin typeface="Consolas"/>
                <a:ea typeface="Consolas"/>
                <a:cs typeface="Consolas"/>
                <a:sym typeface="Consolas"/>
              </a:rPr>
              <a:t>while</a:t>
            </a:r>
            <a:r>
              <a:rPr lang="en" sz="1050">
                <a:solidFill>
                  <a:srgbClr val="BFC7D5"/>
                </a:solidFill>
                <a:highlight>
                  <a:srgbClr val="292D3E"/>
                </a:highlight>
                <a:latin typeface="Consolas"/>
                <a:ea typeface="Consolas"/>
                <a:cs typeface="Consolas"/>
                <a:sym typeface="Consolas"/>
              </a:rPr>
              <a:t> (condición);</a:t>
            </a:r>
            <a:endParaRPr sz="1050">
              <a:solidFill>
                <a:srgbClr val="BFC7D5"/>
              </a:solidFill>
              <a:highlight>
                <a:srgbClr val="292D3E"/>
              </a:highlight>
              <a:latin typeface="Consolas"/>
              <a:ea typeface="Consolas"/>
              <a:cs typeface="Consolas"/>
              <a:sym typeface="Consolas"/>
            </a:endParaRPr>
          </a:p>
        </p:txBody>
      </p:sp>
      <p:grpSp>
        <p:nvGrpSpPr>
          <p:cNvPr id="1481" name="Google Shape;1481;p81"/>
          <p:cNvGrpSpPr/>
          <p:nvPr/>
        </p:nvGrpSpPr>
        <p:grpSpPr>
          <a:xfrm>
            <a:off x="219300" y="499775"/>
            <a:ext cx="283200" cy="194475"/>
            <a:chOff x="-807400" y="499775"/>
            <a:chExt cx="283200" cy="194475"/>
          </a:xfrm>
        </p:grpSpPr>
        <p:cxnSp>
          <p:nvCxnSpPr>
            <p:cNvPr id="1482" name="Google Shape;1482;p81"/>
            <p:cNvCxnSpPr/>
            <p:nvPr/>
          </p:nvCxnSpPr>
          <p:spPr>
            <a:xfrm>
              <a:off x="-807400" y="499775"/>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483" name="Google Shape;1483;p81"/>
            <p:cNvCxnSpPr/>
            <p:nvPr/>
          </p:nvCxnSpPr>
          <p:spPr>
            <a:xfrm>
              <a:off x="-807400" y="597013"/>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484" name="Google Shape;1484;p81"/>
            <p:cNvCxnSpPr/>
            <p:nvPr/>
          </p:nvCxnSpPr>
          <p:spPr>
            <a:xfrm>
              <a:off x="-807400" y="694250"/>
              <a:ext cx="283200" cy="0"/>
            </a:xfrm>
            <a:prstGeom prst="straightConnector1">
              <a:avLst/>
            </a:prstGeom>
            <a:noFill/>
            <a:ln cap="flat" cmpd="sng" w="19050">
              <a:solidFill>
                <a:schemeClr val="accent4"/>
              </a:solidFill>
              <a:prstDash val="solid"/>
              <a:round/>
              <a:headEnd len="med" w="med" type="none"/>
              <a:tailEnd len="med" w="med" type="none"/>
            </a:ln>
          </p:spPr>
        </p:cxnSp>
      </p:grpSp>
      <p:sp>
        <p:nvSpPr>
          <p:cNvPr id="1485" name="Google Shape;1485;p81">
            <a:hlinkClick/>
          </p:cNvPr>
          <p:cNvSpPr/>
          <p:nvPr/>
        </p:nvSpPr>
        <p:spPr>
          <a:xfrm>
            <a:off x="-2700" y="3651999"/>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86" name="Google Shape;1486;p81">
            <a:hlinkClick/>
          </p:cNvPr>
          <p:cNvSpPr/>
          <p:nvPr/>
        </p:nvSpPr>
        <p:spPr>
          <a:xfrm>
            <a:off x="-2700" y="316999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87" name="Google Shape;1487;p81">
            <a:hlinkClick/>
          </p:cNvPr>
          <p:cNvSpPr/>
          <p:nvPr/>
        </p:nvSpPr>
        <p:spPr>
          <a:xfrm>
            <a:off x="-2700" y="2687992"/>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88" name="Google Shape;1488;p81">
            <a:hlinkClick/>
          </p:cNvPr>
          <p:cNvSpPr/>
          <p:nvPr/>
        </p:nvSpPr>
        <p:spPr>
          <a:xfrm>
            <a:off x="-2700" y="2205988"/>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89" name="Google Shape;1489;p81">
            <a:hlinkClick/>
          </p:cNvPr>
          <p:cNvSpPr/>
          <p:nvPr/>
        </p:nvSpPr>
        <p:spPr>
          <a:xfrm>
            <a:off x="-2700" y="172398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90" name="Google Shape;1490;p81"/>
          <p:cNvSpPr/>
          <p:nvPr/>
        </p:nvSpPr>
        <p:spPr>
          <a:xfrm>
            <a:off x="219500" y="3833325"/>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Fri</a:t>
            </a:r>
            <a:endParaRPr sz="1600">
              <a:solidFill>
                <a:schemeClr val="accent4"/>
              </a:solidFill>
              <a:latin typeface="Bebas Neue"/>
              <a:ea typeface="Bebas Neue"/>
              <a:cs typeface="Bebas Neue"/>
              <a:sym typeface="Bebas Neue"/>
            </a:endParaRPr>
          </a:p>
        </p:txBody>
      </p:sp>
      <p:sp>
        <p:nvSpPr>
          <p:cNvPr id="1491" name="Google Shape;1491;p81"/>
          <p:cNvSpPr/>
          <p:nvPr/>
        </p:nvSpPr>
        <p:spPr>
          <a:xfrm>
            <a:off x="219500" y="335137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Thu</a:t>
            </a:r>
            <a:endParaRPr sz="1600">
              <a:solidFill>
                <a:schemeClr val="accent4"/>
              </a:solidFill>
              <a:latin typeface="Bebas Neue"/>
              <a:ea typeface="Bebas Neue"/>
              <a:cs typeface="Bebas Neue"/>
              <a:sym typeface="Bebas Neue"/>
            </a:endParaRPr>
          </a:p>
        </p:txBody>
      </p:sp>
      <p:sp>
        <p:nvSpPr>
          <p:cNvPr id="1492" name="Google Shape;1492;p81"/>
          <p:cNvSpPr/>
          <p:nvPr/>
        </p:nvSpPr>
        <p:spPr>
          <a:xfrm>
            <a:off x="219500" y="2869371"/>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Wed</a:t>
            </a:r>
            <a:endParaRPr sz="1600">
              <a:solidFill>
                <a:schemeClr val="accent4"/>
              </a:solidFill>
              <a:latin typeface="Bebas Neue"/>
              <a:ea typeface="Bebas Neue"/>
              <a:cs typeface="Bebas Neue"/>
              <a:sym typeface="Bebas Neue"/>
            </a:endParaRPr>
          </a:p>
        </p:txBody>
      </p:sp>
      <p:sp>
        <p:nvSpPr>
          <p:cNvPr id="1493" name="Google Shape;1493;p81"/>
          <p:cNvSpPr/>
          <p:nvPr/>
        </p:nvSpPr>
        <p:spPr>
          <a:xfrm>
            <a:off x="219500" y="238740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Tue</a:t>
            </a:r>
            <a:endParaRPr sz="1600">
              <a:solidFill>
                <a:schemeClr val="accent4"/>
              </a:solidFill>
              <a:latin typeface="Bebas Neue"/>
              <a:ea typeface="Bebas Neue"/>
              <a:cs typeface="Bebas Neue"/>
              <a:sym typeface="Bebas Neue"/>
            </a:endParaRPr>
          </a:p>
        </p:txBody>
      </p:sp>
      <p:sp>
        <p:nvSpPr>
          <p:cNvPr id="1494" name="Google Shape;1494;p81"/>
          <p:cNvSpPr/>
          <p:nvPr/>
        </p:nvSpPr>
        <p:spPr>
          <a:xfrm>
            <a:off x="219500" y="1871100"/>
            <a:ext cx="282900" cy="194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Mon</a:t>
            </a:r>
            <a:endParaRPr sz="1600">
              <a:solidFill>
                <a:schemeClr val="accent4"/>
              </a:solidFill>
              <a:latin typeface="Bebas Neue"/>
              <a:ea typeface="Bebas Neue"/>
              <a:cs typeface="Bebas Neue"/>
              <a:sym typeface="Bebas Neue"/>
            </a:endParaRPr>
          </a:p>
        </p:txBody>
      </p:sp>
      <p:sp>
        <p:nvSpPr>
          <p:cNvPr id="1495" name="Google Shape;1495;p81">
            <a:hlinkClick action="ppaction://hlinksldjump" r:id="rId3"/>
          </p:cNvPr>
          <p:cNvSpPr/>
          <p:nvPr/>
        </p:nvSpPr>
        <p:spPr>
          <a:xfrm>
            <a:off x="-5350" y="1243478"/>
            <a:ext cx="738000" cy="488700"/>
          </a:xfrm>
          <a:prstGeom prst="rect">
            <a:avLst/>
          </a:prstGeom>
          <a:solidFill>
            <a:schemeClr val="lt1"/>
          </a:solidFill>
          <a:ln>
            <a:noFill/>
          </a:ln>
          <a:effectLst>
            <a:outerShdw blurRad="57150" rotWithShape="0" algn="bl" dir="7920000" dist="19050">
              <a:schemeClr val="accent4">
                <a:alpha val="20000"/>
              </a:schemeClr>
            </a:outerShdw>
          </a:effectLst>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496" name="Google Shape;1496;p81"/>
          <p:cNvGrpSpPr/>
          <p:nvPr/>
        </p:nvGrpSpPr>
        <p:grpSpPr>
          <a:xfrm>
            <a:off x="244238" y="1373107"/>
            <a:ext cx="235280" cy="230080"/>
            <a:chOff x="219300" y="1495063"/>
            <a:chExt cx="235280" cy="235280"/>
          </a:xfrm>
        </p:grpSpPr>
        <p:sp>
          <p:nvSpPr>
            <p:cNvPr id="1497" name="Google Shape;1497;p81"/>
            <p:cNvSpPr/>
            <p:nvPr/>
          </p:nvSpPr>
          <p:spPr>
            <a:xfrm>
              <a:off x="219300" y="1495063"/>
              <a:ext cx="235280" cy="235280"/>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1"/>
            <p:cNvSpPr/>
            <p:nvPr/>
          </p:nvSpPr>
          <p:spPr>
            <a:xfrm>
              <a:off x="296183" y="1531132"/>
              <a:ext cx="81530" cy="81580"/>
            </a:xfrm>
            <a:custGeom>
              <a:rect b="b" l="l" r="r" t="t"/>
              <a:pathLst>
                <a:path extrusionOk="0" h="4985" w="4982">
                  <a:moveTo>
                    <a:pt x="2491" y="1"/>
                  </a:moveTo>
                  <a:cubicBezTo>
                    <a:pt x="1114" y="1"/>
                    <a:pt x="1" y="1115"/>
                    <a:pt x="1" y="2491"/>
                  </a:cubicBezTo>
                  <a:cubicBezTo>
                    <a:pt x="1" y="3868"/>
                    <a:pt x="1114" y="4985"/>
                    <a:pt x="2491" y="4985"/>
                  </a:cubicBezTo>
                  <a:cubicBezTo>
                    <a:pt x="3867" y="4985"/>
                    <a:pt x="4981" y="3868"/>
                    <a:pt x="4981" y="2491"/>
                  </a:cubicBezTo>
                  <a:cubicBezTo>
                    <a:pt x="4981" y="1115"/>
                    <a:pt x="3867" y="1"/>
                    <a:pt x="24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1"/>
            <p:cNvSpPr/>
            <p:nvPr/>
          </p:nvSpPr>
          <p:spPr>
            <a:xfrm>
              <a:off x="258576" y="1630337"/>
              <a:ext cx="156728" cy="89713"/>
            </a:xfrm>
            <a:custGeom>
              <a:rect b="b" l="l" r="r" t="t"/>
              <a:pathLst>
                <a:path extrusionOk="0" h="5482" w="9577">
                  <a:moveTo>
                    <a:pt x="4789" y="0"/>
                  </a:moveTo>
                  <a:cubicBezTo>
                    <a:pt x="2575" y="0"/>
                    <a:pt x="697" y="1417"/>
                    <a:pt x="0" y="3395"/>
                  </a:cubicBezTo>
                  <a:cubicBezTo>
                    <a:pt x="1198" y="4674"/>
                    <a:pt x="2898" y="5481"/>
                    <a:pt x="4789" y="5481"/>
                  </a:cubicBezTo>
                  <a:cubicBezTo>
                    <a:pt x="6680" y="5481"/>
                    <a:pt x="8379" y="4674"/>
                    <a:pt x="9577" y="3395"/>
                  </a:cubicBezTo>
                  <a:cubicBezTo>
                    <a:pt x="8881" y="1417"/>
                    <a:pt x="7003" y="0"/>
                    <a:pt x="4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0" name="Google Shape;1500;p81">
            <a:hlinkClick/>
          </p:cNvPr>
          <p:cNvSpPr/>
          <p:nvPr/>
        </p:nvSpPr>
        <p:spPr>
          <a:xfrm>
            <a:off x="-5350" y="4133953"/>
            <a:ext cx="738000" cy="488700"/>
          </a:xfrm>
          <a:prstGeom prst="rect">
            <a:avLst/>
          </a:prstGeom>
          <a:solidFill>
            <a:schemeClr val="lt1"/>
          </a:solidFill>
          <a:ln>
            <a:noFill/>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501" name="Google Shape;1501;p81"/>
          <p:cNvGrpSpPr/>
          <p:nvPr/>
        </p:nvGrpSpPr>
        <p:grpSpPr>
          <a:xfrm>
            <a:off x="243251" y="4263269"/>
            <a:ext cx="235280" cy="230068"/>
            <a:chOff x="243251" y="4263269"/>
            <a:chExt cx="235280" cy="230068"/>
          </a:xfrm>
        </p:grpSpPr>
        <p:sp>
          <p:nvSpPr>
            <p:cNvPr id="1502" name="Google Shape;1502;p81"/>
            <p:cNvSpPr/>
            <p:nvPr/>
          </p:nvSpPr>
          <p:spPr>
            <a:xfrm>
              <a:off x="243251" y="4263269"/>
              <a:ext cx="235280" cy="230068"/>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3" name="Google Shape;1503;p81"/>
            <p:cNvGrpSpPr/>
            <p:nvPr/>
          </p:nvGrpSpPr>
          <p:grpSpPr>
            <a:xfrm>
              <a:off x="308050" y="4302550"/>
              <a:ext cx="111199" cy="151479"/>
              <a:chOff x="6748302" y="2543484"/>
              <a:chExt cx="160390" cy="218490"/>
            </a:xfrm>
          </p:grpSpPr>
          <p:sp>
            <p:nvSpPr>
              <p:cNvPr id="1504" name="Google Shape;1504;p81"/>
              <p:cNvSpPr/>
              <p:nvPr/>
            </p:nvSpPr>
            <p:spPr>
              <a:xfrm>
                <a:off x="6748302" y="2543484"/>
                <a:ext cx="160390" cy="218490"/>
              </a:xfrm>
              <a:custGeom>
                <a:rect b="b" l="l" r="r" t="t"/>
                <a:pathLst>
                  <a:path extrusionOk="0" h="7121" w="5227">
                    <a:moveTo>
                      <a:pt x="240" y="1"/>
                    </a:moveTo>
                    <a:cubicBezTo>
                      <a:pt x="106" y="1"/>
                      <a:pt x="1" y="106"/>
                      <a:pt x="1" y="240"/>
                    </a:cubicBezTo>
                    <a:lnTo>
                      <a:pt x="1" y="6882"/>
                    </a:lnTo>
                    <a:cubicBezTo>
                      <a:pt x="1" y="7016"/>
                      <a:pt x="106" y="7121"/>
                      <a:pt x="240" y="7121"/>
                    </a:cubicBezTo>
                    <a:lnTo>
                      <a:pt x="4987" y="7121"/>
                    </a:lnTo>
                    <a:cubicBezTo>
                      <a:pt x="5121" y="7121"/>
                      <a:pt x="5226" y="7016"/>
                      <a:pt x="5226" y="6882"/>
                    </a:cubicBezTo>
                    <a:lnTo>
                      <a:pt x="5226" y="1857"/>
                    </a:lnTo>
                    <a:cubicBezTo>
                      <a:pt x="5226" y="1733"/>
                      <a:pt x="5178" y="1608"/>
                      <a:pt x="5092" y="1522"/>
                    </a:cubicBezTo>
                    <a:lnTo>
                      <a:pt x="3704" y="144"/>
                    </a:lnTo>
                    <a:cubicBezTo>
                      <a:pt x="3618" y="48"/>
                      <a:pt x="3494" y="1"/>
                      <a:pt x="3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1"/>
              <p:cNvSpPr/>
              <p:nvPr/>
            </p:nvSpPr>
            <p:spPr>
              <a:xfrm>
                <a:off x="6841036" y="2559235"/>
                <a:ext cx="56091" cy="56328"/>
              </a:xfrm>
              <a:custGeom>
                <a:rect b="b" l="l" r="r" t="t"/>
                <a:pathLst>
                  <a:path extrusionOk="0" h="2145" w="2136">
                    <a:moveTo>
                      <a:pt x="1" y="1"/>
                    </a:moveTo>
                    <a:lnTo>
                      <a:pt x="1" y="1666"/>
                    </a:lnTo>
                    <a:cubicBezTo>
                      <a:pt x="1" y="1924"/>
                      <a:pt x="211" y="2144"/>
                      <a:pt x="479" y="2144"/>
                    </a:cubicBezTo>
                    <a:lnTo>
                      <a:pt x="2135" y="2144"/>
                    </a:lnTo>
                    <a:lnTo>
                      <a:pt x="2135" y="1867"/>
                    </a:lnTo>
                    <a:cubicBezTo>
                      <a:pt x="2126" y="1800"/>
                      <a:pt x="2116" y="1733"/>
                      <a:pt x="2087" y="1666"/>
                    </a:cubicBezTo>
                    <a:lnTo>
                      <a:pt x="470" y="1666"/>
                    </a:lnTo>
                    <a:lnTo>
                      <a:pt x="470" y="48"/>
                    </a:lnTo>
                    <a:cubicBezTo>
                      <a:pt x="412" y="20"/>
                      <a:pt x="345"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81"/>
            <p:cNvSpPr/>
            <p:nvPr/>
          </p:nvSpPr>
          <p:spPr>
            <a:xfrm>
              <a:off x="329548" y="4344001"/>
              <a:ext cx="68100" cy="68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7" name="Google Shape;1507;p81">
            <a:hlinkClick action="ppaction://hlinksldjump" r:id="rId4"/>
          </p:cNvPr>
          <p:cNvSpPr/>
          <p:nvPr/>
        </p:nvSpPr>
        <p:spPr>
          <a:xfrm>
            <a:off x="279850" y="1405975"/>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1">
            <a:hlinkClick/>
          </p:cNvPr>
          <p:cNvSpPr/>
          <p:nvPr/>
        </p:nvSpPr>
        <p:spPr>
          <a:xfrm>
            <a:off x="279850" y="4302856"/>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8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Switch</a:t>
            </a:r>
            <a:endParaRPr/>
          </a:p>
        </p:txBody>
      </p:sp>
      <p:sp>
        <p:nvSpPr>
          <p:cNvPr id="1514" name="Google Shape;1514;p82"/>
          <p:cNvSpPr txBox="1"/>
          <p:nvPr/>
        </p:nvSpPr>
        <p:spPr>
          <a:xfrm>
            <a:off x="825625" y="1188875"/>
            <a:ext cx="681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La declaración switch evalúa una expresión, comparando el valor de esa expresión con una instancia case, y ejecuta declaraciones asociadas a ese case, así como las declaraciones en los case que siguen.</a:t>
            </a:r>
            <a:endParaRPr>
              <a:solidFill>
                <a:schemeClr val="lt1"/>
              </a:solidFill>
            </a:endParaRPr>
          </a:p>
        </p:txBody>
      </p:sp>
      <p:pic>
        <p:nvPicPr>
          <p:cNvPr id="1515" name="Google Shape;1515;p82"/>
          <p:cNvPicPr preferRelativeResize="0"/>
          <p:nvPr/>
        </p:nvPicPr>
        <p:blipFill>
          <a:blip r:embed="rId3">
            <a:alphaModFix/>
          </a:blip>
          <a:stretch>
            <a:fillRect/>
          </a:stretch>
        </p:blipFill>
        <p:spPr>
          <a:xfrm>
            <a:off x="825625" y="2020175"/>
            <a:ext cx="7181850" cy="257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83"/>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¿Qué es un objeto?</a:t>
            </a:r>
            <a:endParaRPr/>
          </a:p>
        </p:txBody>
      </p:sp>
      <p:sp>
        <p:nvSpPr>
          <p:cNvPr id="1521" name="Google Shape;1521;p83"/>
          <p:cNvSpPr txBox="1"/>
          <p:nvPr>
            <p:ph idx="1" type="body"/>
          </p:nvPr>
        </p:nvSpPr>
        <p:spPr>
          <a:xfrm>
            <a:off x="652350" y="1669925"/>
            <a:ext cx="3966900" cy="2205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 sz="1600"/>
              <a:t>Los objetos en Javascript, son uno o varios conjuntos de propiedades y/o métodos que están representados mediante la definición de una variable. </a:t>
            </a:r>
            <a:endParaRPr sz="1600"/>
          </a:p>
          <a:p>
            <a:pPr indent="-342900" lvl="0" marL="457200" rtl="0" algn="just">
              <a:spcBef>
                <a:spcPts val="1000"/>
              </a:spcBef>
              <a:spcAft>
                <a:spcPts val="1000"/>
              </a:spcAft>
              <a:buSzPts val="1800"/>
              <a:buChar char="❏"/>
            </a:pPr>
            <a:r>
              <a:rPr lang="en" sz="1600"/>
              <a:t>Las propiedades o métodos obedecen a una relación nombre, valor o clave.</a:t>
            </a:r>
            <a:endParaRPr sz="1600"/>
          </a:p>
        </p:txBody>
      </p:sp>
      <p:pic>
        <p:nvPicPr>
          <p:cNvPr id="1522" name="Google Shape;1522;p83"/>
          <p:cNvPicPr preferRelativeResize="0"/>
          <p:nvPr/>
        </p:nvPicPr>
        <p:blipFill>
          <a:blip r:embed="rId3">
            <a:alphaModFix/>
          </a:blip>
          <a:stretch>
            <a:fillRect/>
          </a:stretch>
        </p:blipFill>
        <p:spPr>
          <a:xfrm>
            <a:off x="4977800" y="1391774"/>
            <a:ext cx="3194325" cy="2761600"/>
          </a:xfrm>
          <a:prstGeom prst="rect">
            <a:avLst/>
          </a:prstGeom>
          <a:noFill/>
          <a:ln>
            <a:noFill/>
          </a:ln>
          <a:effectLst>
            <a:outerShdw rotWithShape="0" algn="bl" dir="2580000" dist="114300">
              <a:srgbClr val="000000">
                <a:alpha val="57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84"/>
          <p:cNvSpPr txBox="1"/>
          <p:nvPr>
            <p:ph type="title"/>
          </p:nvPr>
        </p:nvSpPr>
        <p:spPr>
          <a:xfrm>
            <a:off x="720000" y="1304250"/>
            <a:ext cx="38385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Declaración e inicialización de un objeto </a:t>
            </a:r>
            <a:endParaRPr sz="2600"/>
          </a:p>
        </p:txBody>
      </p:sp>
      <p:sp>
        <p:nvSpPr>
          <p:cNvPr id="1528" name="Google Shape;1528;p84"/>
          <p:cNvSpPr txBox="1"/>
          <p:nvPr>
            <p:ph idx="1" type="body"/>
          </p:nvPr>
        </p:nvSpPr>
        <p:spPr>
          <a:xfrm>
            <a:off x="638825" y="2224500"/>
            <a:ext cx="4176600" cy="102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Un objeto puede ser instanciado definiendo una variable y asignándole los valores requeridos entre llave. </a:t>
            </a:r>
            <a:endParaRPr sz="1600"/>
          </a:p>
        </p:txBody>
      </p:sp>
      <p:sp>
        <p:nvSpPr>
          <p:cNvPr id="1529" name="Google Shape;1529;p84"/>
          <p:cNvSpPr txBox="1"/>
          <p:nvPr/>
        </p:nvSpPr>
        <p:spPr>
          <a:xfrm>
            <a:off x="5099525" y="1224175"/>
            <a:ext cx="3550800" cy="2943900"/>
          </a:xfrm>
          <a:prstGeom prst="rect">
            <a:avLst/>
          </a:prstGeom>
          <a:solidFill>
            <a:srgbClr val="282828"/>
          </a:solidFill>
          <a:ln>
            <a:noFill/>
          </a:ln>
          <a:effectLst>
            <a:outerShdw rotWithShape="0" algn="bl" dir="3060000" dist="142875">
              <a:schemeClr val="lt1">
                <a:alpha val="50000"/>
              </a:schemeClr>
            </a:outerShdw>
          </a:effectLst>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automovil</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marca</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Mazda</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modelo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3 sport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patente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LJKH63</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color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azul</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kilometraje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15000</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usado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false</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encender</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FABD2F"/>
                </a:solidFill>
                <a:highlight>
                  <a:srgbClr val="282828"/>
                </a:highlight>
                <a:latin typeface="Consolas"/>
                <a:ea typeface="Consolas"/>
                <a:cs typeface="Consolas"/>
                <a:sym typeface="Consolas"/>
              </a:rPr>
              <a:t>alert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automóvil encendido.</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85"/>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¿Qué es un Array?</a:t>
            </a:r>
            <a:endParaRPr/>
          </a:p>
        </p:txBody>
      </p:sp>
      <p:sp>
        <p:nvSpPr>
          <p:cNvPr id="1535" name="Google Shape;1535;p85"/>
          <p:cNvSpPr txBox="1"/>
          <p:nvPr/>
        </p:nvSpPr>
        <p:spPr>
          <a:xfrm>
            <a:off x="1000950" y="1352650"/>
            <a:ext cx="32532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Didact Gothic"/>
                <a:ea typeface="Didact Gothic"/>
                <a:cs typeface="Didact Gothic"/>
                <a:sym typeface="Didact Gothic"/>
              </a:rPr>
              <a:t>Es un tipo de dato que permite almacenar de manera ordenada un conjunto de elementos a los que podemos acceder desde una sola variable. </a:t>
            </a:r>
            <a:endParaRPr>
              <a:latin typeface="Didact Gothic"/>
              <a:ea typeface="Didact Gothic"/>
              <a:cs typeface="Didact Gothic"/>
              <a:sym typeface="Didact Gothic"/>
            </a:endParaRPr>
          </a:p>
        </p:txBody>
      </p:sp>
      <p:pic>
        <p:nvPicPr>
          <p:cNvPr id="1536" name="Google Shape;1536;p85"/>
          <p:cNvPicPr preferRelativeResize="0"/>
          <p:nvPr/>
        </p:nvPicPr>
        <p:blipFill>
          <a:blip r:embed="rId3">
            <a:alphaModFix/>
          </a:blip>
          <a:stretch>
            <a:fillRect/>
          </a:stretch>
        </p:blipFill>
        <p:spPr>
          <a:xfrm>
            <a:off x="5170800" y="1473865"/>
            <a:ext cx="3253200" cy="2897010"/>
          </a:xfrm>
          <a:prstGeom prst="rect">
            <a:avLst/>
          </a:prstGeom>
          <a:noFill/>
          <a:ln cap="flat" cmpd="sng" w="19050">
            <a:solidFill>
              <a:schemeClr val="accent4"/>
            </a:solidFill>
            <a:prstDash val="solid"/>
            <a:round/>
            <a:headEnd len="sm" w="sm" type="none"/>
            <a:tailEnd len="sm" w="sm" type="none"/>
          </a:ln>
        </p:spPr>
      </p:pic>
      <p:sp>
        <p:nvSpPr>
          <p:cNvPr id="1537" name="Google Shape;1537;p85"/>
          <p:cNvSpPr txBox="1"/>
          <p:nvPr/>
        </p:nvSpPr>
        <p:spPr>
          <a:xfrm>
            <a:off x="5478275" y="4477325"/>
            <a:ext cx="266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idact Gothic"/>
                <a:ea typeface="Didact Gothic"/>
                <a:cs typeface="Didact Gothic"/>
                <a:sym typeface="Didact Gothic"/>
              </a:rPr>
              <a:t>Ejemplo basado en una analogía de un estacionamiento</a:t>
            </a:r>
            <a:endParaRPr>
              <a:latin typeface="Didact Gothic"/>
              <a:ea typeface="Didact Gothic"/>
              <a:cs typeface="Didact Gothic"/>
              <a:sym typeface="Didact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86"/>
          <p:cNvSpPr txBox="1"/>
          <p:nvPr>
            <p:ph type="title"/>
          </p:nvPr>
        </p:nvSpPr>
        <p:spPr>
          <a:xfrm>
            <a:off x="779250" y="174775"/>
            <a:ext cx="7585500" cy="56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lt1"/>
                </a:solidFill>
              </a:rPr>
              <a:t>#Ejemplo: Operaciones comunes de Arreglos (arrays)</a:t>
            </a:r>
            <a:endParaRPr i="1" sz="2600">
              <a:solidFill>
                <a:schemeClr val="lt1"/>
              </a:solidFill>
            </a:endParaRPr>
          </a:p>
        </p:txBody>
      </p:sp>
      <p:sp>
        <p:nvSpPr>
          <p:cNvPr id="1543" name="Google Shape;1543;p86"/>
          <p:cNvSpPr txBox="1"/>
          <p:nvPr/>
        </p:nvSpPr>
        <p:spPr>
          <a:xfrm>
            <a:off x="595150" y="1416450"/>
            <a:ext cx="3178800" cy="7140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let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fruits</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Apple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Banana</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83A598"/>
                </a:solidFill>
                <a:highlight>
                  <a:srgbClr val="282828"/>
                </a:highlight>
                <a:latin typeface="Consolas"/>
                <a:ea typeface="Consolas"/>
                <a:cs typeface="Consolas"/>
                <a:sym typeface="Consolas"/>
              </a:rPr>
              <a:t>console</a:t>
            </a:r>
            <a:r>
              <a:rPr lang="en" sz="950">
                <a:solidFill>
                  <a:srgbClr val="A89984"/>
                </a:solidFill>
                <a:highlight>
                  <a:srgbClr val="282828"/>
                </a:highlight>
                <a:latin typeface="Consolas"/>
                <a:ea typeface="Consolas"/>
                <a:cs typeface="Consolas"/>
                <a:sym typeface="Consolas"/>
              </a:rPr>
              <a:t>.</a:t>
            </a:r>
            <a:r>
              <a:rPr lang="en" sz="950">
                <a:solidFill>
                  <a:srgbClr val="FABD2F"/>
                </a:solidFill>
                <a:highlight>
                  <a:srgbClr val="282828"/>
                </a:highlight>
                <a:latin typeface="Consolas"/>
                <a:ea typeface="Consolas"/>
                <a:cs typeface="Consolas"/>
                <a:sym typeface="Consolas"/>
              </a:rPr>
              <a:t>log</a:t>
            </a:r>
            <a:r>
              <a:rPr lang="en" sz="950">
                <a:solidFill>
                  <a:srgbClr val="EBDBB2"/>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fruits</a:t>
            </a:r>
            <a:r>
              <a:rPr lang="en" sz="950">
                <a:solidFill>
                  <a:srgbClr val="A89984"/>
                </a:solidFill>
                <a:highlight>
                  <a:srgbClr val="282828"/>
                </a:highlight>
                <a:latin typeface="Consolas"/>
                <a:ea typeface="Consolas"/>
                <a:cs typeface="Consolas"/>
                <a:sym typeface="Consolas"/>
              </a:rPr>
              <a:t>.</a:t>
            </a:r>
            <a:r>
              <a:rPr lang="en" sz="950">
                <a:solidFill>
                  <a:srgbClr val="D3869B"/>
                </a:solidFill>
                <a:highlight>
                  <a:srgbClr val="282828"/>
                </a:highlight>
                <a:latin typeface="Consolas"/>
                <a:ea typeface="Consolas"/>
                <a:cs typeface="Consolas"/>
                <a:sym typeface="Consolas"/>
              </a:rPr>
              <a:t>length</a:t>
            </a:r>
            <a:r>
              <a:rPr lang="en" sz="950">
                <a:solidFill>
                  <a:srgbClr val="EBDBB2"/>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endParaRPr sz="1250">
              <a:solidFill>
                <a:srgbClr val="FB4934"/>
              </a:solidFill>
              <a:highlight>
                <a:srgbClr val="282828"/>
              </a:highlight>
              <a:latin typeface="Consolas"/>
              <a:ea typeface="Consolas"/>
              <a:cs typeface="Consolas"/>
              <a:sym typeface="Consolas"/>
            </a:endParaRPr>
          </a:p>
        </p:txBody>
      </p:sp>
      <p:sp>
        <p:nvSpPr>
          <p:cNvPr id="1544" name="Google Shape;1544;p86"/>
          <p:cNvSpPr txBox="1"/>
          <p:nvPr/>
        </p:nvSpPr>
        <p:spPr>
          <a:xfrm>
            <a:off x="595150" y="3092946"/>
            <a:ext cx="3178800" cy="912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let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first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fruits</a:t>
            </a:r>
            <a:r>
              <a:rPr lang="en" sz="950">
                <a:solidFill>
                  <a:srgbClr val="EBDBB2"/>
                </a:solidFill>
                <a:highlight>
                  <a:srgbClr val="282828"/>
                </a:highlight>
                <a:latin typeface="Consolas"/>
                <a:ea typeface="Consolas"/>
                <a:cs typeface="Consolas"/>
                <a:sym typeface="Consolas"/>
              </a:rPr>
              <a:t>[</a:t>
            </a:r>
            <a:r>
              <a:rPr lang="en" sz="950">
                <a:solidFill>
                  <a:srgbClr val="D3869B"/>
                </a:solidFill>
                <a:highlight>
                  <a:srgbClr val="282828"/>
                </a:highlight>
                <a:latin typeface="Consolas"/>
                <a:ea typeface="Consolas"/>
                <a:cs typeface="Consolas"/>
                <a:sym typeface="Consolas"/>
              </a:rPr>
              <a:t>0</a:t>
            </a:r>
            <a:r>
              <a:rPr lang="en" sz="950">
                <a:solidFill>
                  <a:srgbClr val="EBDBB2"/>
                </a:solidFill>
                <a:highlight>
                  <a:srgbClr val="282828"/>
                </a:highlight>
                <a:latin typeface="Consolas"/>
                <a:ea typeface="Consolas"/>
                <a:cs typeface="Consolas"/>
                <a:sym typeface="Consolas"/>
              </a:rPr>
              <a:t>]</a:t>
            </a:r>
            <a:endParaRPr i="1" sz="9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EBDBB2"/>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FB4934"/>
                </a:solidFill>
                <a:highlight>
                  <a:srgbClr val="282828"/>
                </a:highlight>
                <a:latin typeface="Consolas"/>
                <a:ea typeface="Consolas"/>
                <a:cs typeface="Consolas"/>
                <a:sym typeface="Consolas"/>
              </a:rPr>
              <a:t>let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last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3A598"/>
                </a:solidFill>
                <a:highlight>
                  <a:srgbClr val="282828"/>
                </a:highlight>
                <a:latin typeface="Consolas"/>
                <a:ea typeface="Consolas"/>
                <a:cs typeface="Consolas"/>
                <a:sym typeface="Consolas"/>
              </a:rPr>
              <a:t>fruits</a:t>
            </a:r>
            <a:r>
              <a:rPr lang="en" sz="950">
                <a:solidFill>
                  <a:srgbClr val="EBDBB2"/>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fruits</a:t>
            </a:r>
            <a:r>
              <a:rPr lang="en" sz="950">
                <a:solidFill>
                  <a:srgbClr val="A89984"/>
                </a:solidFill>
                <a:highlight>
                  <a:srgbClr val="282828"/>
                </a:highlight>
                <a:latin typeface="Consolas"/>
                <a:ea typeface="Consolas"/>
                <a:cs typeface="Consolas"/>
                <a:sym typeface="Consolas"/>
              </a:rPr>
              <a:t>.</a:t>
            </a:r>
            <a:r>
              <a:rPr lang="en" sz="950">
                <a:solidFill>
                  <a:srgbClr val="D3869B"/>
                </a:solidFill>
                <a:highlight>
                  <a:srgbClr val="282828"/>
                </a:highlight>
                <a:latin typeface="Consolas"/>
                <a:ea typeface="Consolas"/>
                <a:cs typeface="Consolas"/>
                <a:sym typeface="Consolas"/>
              </a:rPr>
              <a:t>length</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1</a:t>
            </a:r>
            <a:r>
              <a:rPr lang="en" sz="950">
                <a:solidFill>
                  <a:srgbClr val="EBDBB2"/>
                </a:solidFill>
                <a:highlight>
                  <a:srgbClr val="282828"/>
                </a:highlight>
                <a:latin typeface="Consolas"/>
                <a:ea typeface="Consolas"/>
                <a:cs typeface="Consolas"/>
                <a:sym typeface="Consolas"/>
              </a:rPr>
              <a:t>]</a:t>
            </a:r>
            <a:endParaRPr sz="950">
              <a:solidFill>
                <a:srgbClr val="FB4934"/>
              </a:solidFill>
              <a:highlight>
                <a:srgbClr val="282828"/>
              </a:highlight>
              <a:latin typeface="Consolas"/>
              <a:ea typeface="Consolas"/>
              <a:cs typeface="Consolas"/>
              <a:sym typeface="Consolas"/>
            </a:endParaRPr>
          </a:p>
        </p:txBody>
      </p:sp>
      <p:sp>
        <p:nvSpPr>
          <p:cNvPr id="1545" name="Google Shape;1545;p86"/>
          <p:cNvSpPr txBox="1"/>
          <p:nvPr/>
        </p:nvSpPr>
        <p:spPr>
          <a:xfrm>
            <a:off x="4656750" y="1416450"/>
            <a:ext cx="3965100" cy="9696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forEach</a:t>
            </a:r>
            <a:r>
              <a:rPr lang="en" sz="1050">
                <a:solidFill>
                  <a:srgbClr val="EBDBB2"/>
                </a:solidFill>
                <a:highlight>
                  <a:srgbClr val="282828"/>
                </a:highlight>
                <a:latin typeface="Consolas"/>
                <a:ea typeface="Consolas"/>
                <a:cs typeface="Consolas"/>
                <a:sym typeface="Consolas"/>
              </a:rPr>
              <a:t>(</a:t>
            </a:r>
            <a:r>
              <a:rPr lang="en" sz="1050">
                <a:solidFill>
                  <a:srgbClr val="8EC07C"/>
                </a:solidFill>
                <a:highlight>
                  <a:srgbClr val="282828"/>
                </a:highlight>
                <a:latin typeface="Consolas"/>
                <a:ea typeface="Consolas"/>
                <a:cs typeface="Consolas"/>
                <a:sym typeface="Consolas"/>
              </a:rPr>
              <a:t>function</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item</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index</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array</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console</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log</a:t>
            </a:r>
            <a:r>
              <a:rPr lang="en" sz="1050">
                <a:solidFill>
                  <a:srgbClr val="EBDBB2"/>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item</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index</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950">
              <a:solidFill>
                <a:srgbClr val="FB4934"/>
              </a:solidFill>
              <a:highlight>
                <a:srgbClr val="282828"/>
              </a:highlight>
              <a:latin typeface="Consolas"/>
              <a:ea typeface="Consolas"/>
              <a:cs typeface="Consolas"/>
              <a:sym typeface="Consolas"/>
            </a:endParaRPr>
          </a:p>
        </p:txBody>
      </p:sp>
      <p:sp>
        <p:nvSpPr>
          <p:cNvPr id="1546" name="Google Shape;1546;p86"/>
          <p:cNvSpPr txBox="1"/>
          <p:nvPr/>
        </p:nvSpPr>
        <p:spPr>
          <a:xfrm>
            <a:off x="4711500" y="3564025"/>
            <a:ext cx="3965100" cy="531000"/>
          </a:xfrm>
          <a:prstGeom prst="rect">
            <a:avLst/>
          </a:prstGeom>
          <a:solidFill>
            <a:srgbClr val="282828"/>
          </a:solidFill>
          <a:ln>
            <a:noFill/>
          </a:ln>
          <a:effectLst>
            <a:outerShdw rotWithShape="0" algn="bl" dir="2640000" dist="161925">
              <a:schemeClr val="lt1">
                <a:alpha val="52999"/>
              </a:schemeClr>
            </a:outerShdw>
          </a:effectLst>
        </p:spPr>
        <p:txBody>
          <a:bodyPr anchorCtr="0" anchor="ctr"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FB4934"/>
                </a:solidFill>
                <a:highlight>
                  <a:srgbClr val="282828"/>
                </a:highlight>
                <a:latin typeface="Consolas"/>
                <a:ea typeface="Consolas"/>
                <a:cs typeface="Consolas"/>
                <a:sym typeface="Consolas"/>
              </a:rPr>
              <a:t>let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newLength</a:t>
            </a:r>
            <a:r>
              <a:rPr lang="en" sz="1050">
                <a:solidFill>
                  <a:srgbClr val="EBDBB2"/>
                </a:solidFill>
                <a:highlight>
                  <a:srgbClr val="282828"/>
                </a:highlight>
                <a:latin typeface="Consolas"/>
                <a:ea typeface="Consolas"/>
                <a:cs typeface="Consolas"/>
                <a:sym typeface="Consolas"/>
              </a:rPr>
              <a:t> </a:t>
            </a:r>
            <a:r>
              <a:rPr lang="en" sz="1050">
                <a:solidFill>
                  <a:srgbClr val="8EC07C"/>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83A598"/>
                </a:solidFill>
                <a:highlight>
                  <a:srgbClr val="282828"/>
                </a:highlight>
                <a:latin typeface="Consolas"/>
                <a:ea typeface="Consolas"/>
                <a:cs typeface="Consolas"/>
                <a:sym typeface="Consolas"/>
              </a:rPr>
              <a:t>fruits</a:t>
            </a:r>
            <a:r>
              <a:rPr lang="en" sz="1050">
                <a:solidFill>
                  <a:srgbClr val="A89984"/>
                </a:solidFill>
                <a:highlight>
                  <a:srgbClr val="282828"/>
                </a:highlight>
                <a:latin typeface="Consolas"/>
                <a:ea typeface="Consolas"/>
                <a:cs typeface="Consolas"/>
                <a:sym typeface="Consolas"/>
              </a:rPr>
              <a:t>.</a:t>
            </a:r>
            <a:r>
              <a:rPr lang="en" sz="1050">
                <a:solidFill>
                  <a:srgbClr val="FABD2F"/>
                </a:solidFill>
                <a:highlight>
                  <a:srgbClr val="282828"/>
                </a:highlight>
                <a:latin typeface="Consolas"/>
                <a:ea typeface="Consolas"/>
                <a:cs typeface="Consolas"/>
                <a:sym typeface="Consolas"/>
              </a:rPr>
              <a:t>push</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Orange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a:t>
            </a:r>
            <a:r>
              <a:rPr lang="en" sz="1050">
                <a:solidFill>
                  <a:srgbClr val="A89984"/>
                </a:solidFill>
                <a:highlight>
                  <a:srgbClr val="282828"/>
                </a:highlight>
                <a:latin typeface="Consolas"/>
                <a:ea typeface="Consolas"/>
                <a:cs typeface="Consolas"/>
                <a:sym typeface="Consolas"/>
              </a:rPr>
              <a:t>;</a:t>
            </a:r>
            <a:endParaRPr sz="950">
              <a:solidFill>
                <a:srgbClr val="FB4934"/>
              </a:solidFill>
              <a:highlight>
                <a:srgbClr val="282828"/>
              </a:highlight>
              <a:latin typeface="Consolas"/>
              <a:ea typeface="Consolas"/>
              <a:cs typeface="Consolas"/>
              <a:sym typeface="Consolas"/>
            </a:endParaRPr>
          </a:p>
        </p:txBody>
      </p:sp>
      <p:sp>
        <p:nvSpPr>
          <p:cNvPr id="1547" name="Google Shape;1547;p86"/>
          <p:cNvSpPr txBox="1"/>
          <p:nvPr/>
        </p:nvSpPr>
        <p:spPr>
          <a:xfrm>
            <a:off x="595150" y="973900"/>
            <a:ext cx="329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Crear un arreglo</a:t>
            </a:r>
            <a:endParaRPr b="1">
              <a:latin typeface="Didact Gothic"/>
              <a:ea typeface="Didact Gothic"/>
              <a:cs typeface="Didact Gothic"/>
              <a:sym typeface="Didact Gothic"/>
            </a:endParaRPr>
          </a:p>
        </p:txBody>
      </p:sp>
      <p:sp>
        <p:nvSpPr>
          <p:cNvPr id="1548" name="Google Shape;1548;p86"/>
          <p:cNvSpPr txBox="1"/>
          <p:nvPr/>
        </p:nvSpPr>
        <p:spPr>
          <a:xfrm>
            <a:off x="595150" y="2641275"/>
            <a:ext cx="3293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Didact Gothic"/>
                <a:ea typeface="Didact Gothic"/>
                <a:cs typeface="Didact Gothic"/>
                <a:sym typeface="Didact Gothic"/>
              </a:rPr>
              <a:t>Acceso a un arreglo con la posición de index</a:t>
            </a:r>
            <a:endParaRPr b="1" sz="1200">
              <a:latin typeface="Didact Gothic"/>
              <a:ea typeface="Didact Gothic"/>
              <a:cs typeface="Didact Gothic"/>
              <a:sym typeface="Didact Gothic"/>
            </a:endParaRPr>
          </a:p>
        </p:txBody>
      </p:sp>
      <p:sp>
        <p:nvSpPr>
          <p:cNvPr id="1549" name="Google Shape;1549;p86"/>
          <p:cNvSpPr txBox="1"/>
          <p:nvPr/>
        </p:nvSpPr>
        <p:spPr>
          <a:xfrm>
            <a:off x="595150" y="973900"/>
            <a:ext cx="329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Crear un arreglo</a:t>
            </a:r>
            <a:endParaRPr b="1">
              <a:latin typeface="Didact Gothic"/>
              <a:ea typeface="Didact Gothic"/>
              <a:cs typeface="Didact Gothic"/>
              <a:sym typeface="Didact Gothic"/>
            </a:endParaRPr>
          </a:p>
        </p:txBody>
      </p:sp>
      <p:sp>
        <p:nvSpPr>
          <p:cNvPr id="1550" name="Google Shape;1550;p86"/>
          <p:cNvSpPr txBox="1"/>
          <p:nvPr/>
        </p:nvSpPr>
        <p:spPr>
          <a:xfrm>
            <a:off x="4656750" y="925025"/>
            <a:ext cx="407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Recorrer sobre un arreglo</a:t>
            </a:r>
            <a:endParaRPr b="1">
              <a:latin typeface="Didact Gothic"/>
              <a:ea typeface="Didact Gothic"/>
              <a:cs typeface="Didact Gothic"/>
              <a:sym typeface="Didact Gothic"/>
            </a:endParaRPr>
          </a:p>
        </p:txBody>
      </p:sp>
      <p:sp>
        <p:nvSpPr>
          <p:cNvPr id="1551" name="Google Shape;1551;p86"/>
          <p:cNvSpPr txBox="1"/>
          <p:nvPr/>
        </p:nvSpPr>
        <p:spPr>
          <a:xfrm>
            <a:off x="4656750" y="3092950"/>
            <a:ext cx="407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Agregar un item al final del arreglo</a:t>
            </a:r>
            <a:endParaRPr b="1">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71"/>
          <p:cNvSpPr txBox="1"/>
          <p:nvPr>
            <p:ph type="title"/>
          </p:nvPr>
        </p:nvSpPr>
        <p:spPr>
          <a:xfrm>
            <a:off x="718650" y="59567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Correr con &lt;script&gt; en una página</a:t>
            </a:r>
            <a:endParaRPr sz="2600"/>
          </a:p>
        </p:txBody>
      </p:sp>
      <p:sp>
        <p:nvSpPr>
          <p:cNvPr id="1286" name="Google Shape;1286;p71"/>
          <p:cNvSpPr txBox="1"/>
          <p:nvPr/>
        </p:nvSpPr>
        <p:spPr>
          <a:xfrm>
            <a:off x="1221350" y="1181550"/>
            <a:ext cx="7225200" cy="139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solidFill>
                  <a:schemeClr val="dk1"/>
                </a:solidFill>
                <a:latin typeface="Roboto"/>
                <a:ea typeface="Roboto"/>
                <a:cs typeface="Roboto"/>
                <a:sym typeface="Roboto"/>
              </a:rPr>
              <a:t>Desde un archivo .js</a:t>
            </a:r>
            <a:endParaRPr b="1">
              <a:solidFill>
                <a:schemeClr val="dk1"/>
              </a:solidFill>
              <a:latin typeface="Roboto"/>
              <a:ea typeface="Roboto"/>
              <a:cs typeface="Roboto"/>
              <a:sym typeface="Roboto"/>
            </a:endParaRPr>
          </a:p>
          <a:p>
            <a:pPr indent="0" lvl="0" marL="0" rtl="0" algn="just">
              <a:spcBef>
                <a:spcPts val="1000"/>
              </a:spcBef>
              <a:spcAft>
                <a:spcPts val="0"/>
              </a:spcAft>
              <a:buNone/>
            </a:pPr>
            <a:r>
              <a:rPr lang="en">
                <a:solidFill>
                  <a:schemeClr val="dk1"/>
                </a:solidFill>
                <a:latin typeface="Roboto"/>
                <a:ea typeface="Roboto"/>
                <a:cs typeface="Roboto"/>
                <a:sym typeface="Roboto"/>
              </a:rPr>
              <a:t>Podemos escribir JavaScript en un archivo externo al HTML. Para vincularlo a la etiqueta </a:t>
            </a:r>
            <a:endParaRPr>
              <a:solidFill>
                <a:schemeClr val="dk1"/>
              </a:solidFill>
              <a:latin typeface="Roboto"/>
              <a:ea typeface="Roboto"/>
              <a:cs typeface="Roboto"/>
              <a:sym typeface="Roboto"/>
            </a:endParaRPr>
          </a:p>
          <a:p>
            <a:pPr indent="0" lvl="0" marL="0" rtl="0" algn="just">
              <a:spcBef>
                <a:spcPts val="0"/>
              </a:spcBef>
              <a:spcAft>
                <a:spcPts val="0"/>
              </a:spcAft>
              <a:buNone/>
            </a:pPr>
            <a:r>
              <a:rPr b="1" lang="en">
                <a:solidFill>
                  <a:schemeClr val="dk1"/>
                </a:solidFill>
                <a:highlight>
                  <a:srgbClr val="F3F3F3"/>
                </a:highlight>
                <a:latin typeface="Roboto"/>
                <a:ea typeface="Roboto"/>
                <a:cs typeface="Roboto"/>
                <a:sym typeface="Roboto"/>
              </a:rPr>
              <a:t>&lt;script&gt;</a:t>
            </a:r>
            <a:r>
              <a:rPr lang="en">
                <a:solidFill>
                  <a:schemeClr val="dk1"/>
                </a:solidFill>
                <a:latin typeface="Roboto"/>
                <a:ea typeface="Roboto"/>
                <a:cs typeface="Roboto"/>
                <a:sym typeface="Roboto"/>
              </a:rPr>
              <a:t> le debemos añadir el atributo src con valor de la ruta del archivo.</a:t>
            </a:r>
            <a:endParaRPr>
              <a:solidFill>
                <a:schemeClr val="dk1"/>
              </a:solidFill>
              <a:latin typeface="Roboto"/>
              <a:ea typeface="Roboto"/>
              <a:cs typeface="Roboto"/>
              <a:sym typeface="Roboto"/>
            </a:endParaRPr>
          </a:p>
          <a:p>
            <a:pPr indent="0" lvl="0" marL="0" rtl="0" algn="just">
              <a:spcBef>
                <a:spcPts val="0"/>
              </a:spcBef>
              <a:spcAft>
                <a:spcPts val="0"/>
              </a:spcAft>
              <a:buNone/>
            </a:pPr>
            <a:r>
              <a:t/>
            </a:r>
            <a:endParaRPr>
              <a:solidFill>
                <a:schemeClr val="dk1"/>
              </a:solidFill>
              <a:latin typeface="Roboto"/>
              <a:ea typeface="Roboto"/>
              <a:cs typeface="Roboto"/>
              <a:sym typeface="Roboto"/>
            </a:endParaRPr>
          </a:p>
          <a:p>
            <a:pPr indent="0" lvl="0" marL="0" rtl="0" algn="just">
              <a:spcBef>
                <a:spcPts val="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sp>
        <p:nvSpPr>
          <p:cNvPr id="1287" name="Google Shape;1287;p71"/>
          <p:cNvSpPr txBox="1"/>
          <p:nvPr/>
        </p:nvSpPr>
        <p:spPr>
          <a:xfrm>
            <a:off x="2689100" y="2226175"/>
            <a:ext cx="66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.html</a:t>
            </a:r>
            <a:endParaRPr b="1" sz="1300">
              <a:solidFill>
                <a:schemeClr val="dk1"/>
              </a:solidFill>
              <a:latin typeface="Roboto"/>
              <a:ea typeface="Roboto"/>
              <a:cs typeface="Roboto"/>
              <a:sym typeface="Roboto"/>
            </a:endParaRPr>
          </a:p>
        </p:txBody>
      </p:sp>
      <p:pic>
        <p:nvPicPr>
          <p:cNvPr id="1288" name="Google Shape;1288;p71"/>
          <p:cNvPicPr preferRelativeResize="0"/>
          <p:nvPr/>
        </p:nvPicPr>
        <p:blipFill>
          <a:blip r:embed="rId3">
            <a:alphaModFix/>
          </a:blip>
          <a:stretch>
            <a:fillRect/>
          </a:stretch>
        </p:blipFill>
        <p:spPr>
          <a:xfrm>
            <a:off x="1342075" y="2648850"/>
            <a:ext cx="3412502" cy="1880100"/>
          </a:xfrm>
          <a:prstGeom prst="rect">
            <a:avLst/>
          </a:prstGeom>
          <a:noFill/>
          <a:ln>
            <a:noFill/>
          </a:ln>
        </p:spPr>
      </p:pic>
      <p:pic>
        <p:nvPicPr>
          <p:cNvPr id="1289" name="Google Shape;1289;p71"/>
          <p:cNvPicPr preferRelativeResize="0"/>
          <p:nvPr/>
        </p:nvPicPr>
        <p:blipFill>
          <a:blip r:embed="rId4">
            <a:alphaModFix/>
          </a:blip>
          <a:stretch>
            <a:fillRect/>
          </a:stretch>
        </p:blipFill>
        <p:spPr>
          <a:xfrm>
            <a:off x="5041450" y="2648850"/>
            <a:ext cx="3114176" cy="1739101"/>
          </a:xfrm>
          <a:prstGeom prst="rect">
            <a:avLst/>
          </a:prstGeom>
          <a:noFill/>
          <a:ln>
            <a:noFill/>
          </a:ln>
        </p:spPr>
      </p:pic>
      <p:sp>
        <p:nvSpPr>
          <p:cNvPr id="1290" name="Google Shape;1290;p71"/>
          <p:cNvSpPr txBox="1"/>
          <p:nvPr/>
        </p:nvSpPr>
        <p:spPr>
          <a:xfrm>
            <a:off x="6266588" y="2226175"/>
            <a:ext cx="66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.js</a:t>
            </a:r>
            <a:endParaRPr b="1" sz="1300">
              <a:solidFill>
                <a:schemeClr val="dk1"/>
              </a:solidFill>
              <a:latin typeface="Roboto"/>
              <a:ea typeface="Roboto"/>
              <a:cs typeface="Roboto"/>
              <a:sym typeface="Roboto"/>
            </a:endParaRPr>
          </a:p>
        </p:txBody>
      </p:sp>
      <p:sp>
        <p:nvSpPr>
          <p:cNvPr id="1291" name="Google Shape;1291;p71"/>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72"/>
          <p:cNvSpPr txBox="1"/>
          <p:nvPr>
            <p:ph type="title"/>
          </p:nvPr>
        </p:nvSpPr>
        <p:spPr>
          <a:xfrm>
            <a:off x="822050" y="851600"/>
            <a:ext cx="7313700" cy="647100"/>
          </a:xfrm>
          <a:prstGeom prst="rect">
            <a:avLst/>
          </a:prstGeom>
          <a:solidFill>
            <a:srgbClr val="E06666"/>
          </a:solidFill>
        </p:spPr>
        <p:txBody>
          <a:bodyPr anchorCtr="0" anchor="t" bIns="91425" lIns="91425" spcFirstLastPara="1" rIns="91425" wrap="square" tIns="91425">
            <a:noAutofit/>
          </a:bodyPr>
          <a:lstStyle/>
          <a:p>
            <a:pPr indent="0" lvl="0" marL="0" rtl="0" algn="ctr">
              <a:spcBef>
                <a:spcPts val="0"/>
              </a:spcBef>
              <a:spcAft>
                <a:spcPts val="0"/>
              </a:spcAft>
              <a:buNone/>
            </a:pPr>
            <a:r>
              <a:rPr i="1" lang="en" sz="2900">
                <a:solidFill>
                  <a:schemeClr val="lt1"/>
                </a:solidFill>
                <a:highlight>
                  <a:srgbClr val="E06666"/>
                </a:highlight>
              </a:rPr>
              <a:t>#Ejercicio </a:t>
            </a:r>
            <a:r>
              <a:rPr i="1" lang="en" sz="2900">
                <a:solidFill>
                  <a:schemeClr val="lt1"/>
                </a:solidFill>
              </a:rPr>
              <a:t>Grupal:</a:t>
            </a:r>
            <a:r>
              <a:rPr lang="en" sz="2900">
                <a:solidFill>
                  <a:schemeClr val="lt1"/>
                </a:solidFill>
                <a:highlight>
                  <a:srgbClr val="E06666"/>
                </a:highlight>
              </a:rPr>
              <a:t> </a:t>
            </a:r>
            <a:r>
              <a:rPr lang="en" sz="2900">
                <a:solidFill>
                  <a:schemeClr val="lt1"/>
                </a:solidFill>
              </a:rPr>
              <a:t>Página Básica con JS</a:t>
            </a:r>
            <a:endParaRPr sz="2900">
              <a:solidFill>
                <a:schemeClr val="lt1"/>
              </a:solidFill>
            </a:endParaRPr>
          </a:p>
        </p:txBody>
      </p:sp>
      <p:sp>
        <p:nvSpPr>
          <p:cNvPr id="1297" name="Google Shape;1297;p72"/>
          <p:cNvSpPr txBox="1"/>
          <p:nvPr>
            <p:ph idx="1" type="subTitle"/>
          </p:nvPr>
        </p:nvSpPr>
        <p:spPr>
          <a:xfrm>
            <a:off x="822050" y="1877350"/>
            <a:ext cx="7313700" cy="2497500"/>
          </a:xfrm>
          <a:prstGeom prst="rect">
            <a:avLst/>
          </a:prstGeom>
          <a:ln cap="flat" cmpd="sng" w="19050">
            <a:solidFill>
              <a:srgbClr val="E06666"/>
            </a:solidFill>
            <a:prstDash val="dot"/>
            <a:round/>
            <a:headEnd len="sm" w="sm" type="none"/>
            <a:tailEnd len="sm" w="sm" type="none"/>
          </a:ln>
        </p:spPr>
        <p:txBody>
          <a:bodyPr anchorCtr="0" anchor="ctr" bIns="182875" lIns="274300" spcFirstLastPara="1" rIns="274300" wrap="square" tIns="182875">
            <a:noAutofit/>
          </a:bodyPr>
          <a:lstStyle/>
          <a:p>
            <a:pPr indent="0" lvl="0" marL="0" rtl="0" algn="just">
              <a:spcBef>
                <a:spcPts val="0"/>
              </a:spcBef>
              <a:spcAft>
                <a:spcPts val="1000"/>
              </a:spcAft>
              <a:buNone/>
            </a:pPr>
            <a:r>
              <a:rPr lang="en" sz="1700"/>
              <a:t>Realizar un ejercicio que permita interactuar con JavaScript mediante nuestro navegador para que veamos cómo la consola ejecuta el código JavaScript de manera automática. Realizaremos algunas instrucciones breves, como mostrar mensajes de texto en ventanas emergentes, sumas y restas.</a:t>
            </a:r>
            <a:endParaRPr sz="1700"/>
          </a:p>
        </p:txBody>
      </p:sp>
      <p:sp>
        <p:nvSpPr>
          <p:cNvPr id="1298" name="Google Shape;1298;p72"/>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73"/>
          <p:cNvSpPr txBox="1"/>
          <p:nvPr>
            <p:ph idx="1" type="subTitle"/>
          </p:nvPr>
        </p:nvSpPr>
        <p:spPr>
          <a:xfrm>
            <a:off x="718650" y="1432475"/>
            <a:ext cx="7712100" cy="1323000"/>
          </a:xfrm>
          <a:prstGeom prst="rect">
            <a:avLst/>
          </a:prstGeom>
        </p:spPr>
        <p:txBody>
          <a:bodyPr anchorCtr="0" anchor="t" bIns="182875" lIns="274300" spcFirstLastPara="1" rIns="274300" wrap="square" tIns="182875">
            <a:noAutofit/>
          </a:bodyPr>
          <a:lstStyle/>
          <a:p>
            <a:pPr indent="0" lvl="0" marL="0" rtl="0" algn="just">
              <a:spcBef>
                <a:spcPts val="0"/>
              </a:spcBef>
              <a:spcAft>
                <a:spcPts val="0"/>
              </a:spcAft>
              <a:buNone/>
            </a:pPr>
            <a:r>
              <a:rPr lang="en" sz="1500"/>
              <a:t>Concatenar dos variables implica juntar su contenido en una única variable o resultado, para ello se puede utilizar el operador +, si bien este operador sirve para sumar valores numéricos, cuando se aplica sobre strings su resultado es una concatenación. </a:t>
            </a:r>
            <a:endParaRPr sz="1500"/>
          </a:p>
        </p:txBody>
      </p:sp>
      <p:sp>
        <p:nvSpPr>
          <p:cNvPr id="1304" name="Google Shape;1304;p73"/>
          <p:cNvSpPr txBox="1"/>
          <p:nvPr>
            <p:ph type="title"/>
          </p:nvPr>
        </p:nvSpPr>
        <p:spPr>
          <a:xfrm>
            <a:off x="718650" y="595675"/>
            <a:ext cx="7712100" cy="64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Concatenación de variables</a:t>
            </a:r>
            <a:endParaRPr sz="3100"/>
          </a:p>
        </p:txBody>
      </p:sp>
      <p:pic>
        <p:nvPicPr>
          <p:cNvPr id="1305" name="Google Shape;1305;p73"/>
          <p:cNvPicPr preferRelativeResize="0"/>
          <p:nvPr/>
        </p:nvPicPr>
        <p:blipFill>
          <a:blip r:embed="rId3">
            <a:alphaModFix/>
          </a:blip>
          <a:stretch>
            <a:fillRect/>
          </a:stretch>
        </p:blipFill>
        <p:spPr>
          <a:xfrm>
            <a:off x="1779012" y="2945175"/>
            <a:ext cx="5585976" cy="1670400"/>
          </a:xfrm>
          <a:prstGeom prst="rect">
            <a:avLst/>
          </a:prstGeom>
          <a:noFill/>
          <a:ln>
            <a:noFill/>
          </a:ln>
          <a:effectLst>
            <a:outerShdw blurRad="57150" rotWithShape="0" algn="bl" dir="2760000" dist="57150">
              <a:srgbClr val="000000">
                <a:alpha val="38000"/>
              </a:srgbClr>
            </a:outerShdw>
          </a:effectLst>
        </p:spPr>
      </p:pic>
      <p:sp>
        <p:nvSpPr>
          <p:cNvPr id="1306" name="Google Shape;1306;p73"/>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74"/>
          <p:cNvSpPr txBox="1"/>
          <p:nvPr>
            <p:ph type="title"/>
          </p:nvPr>
        </p:nvSpPr>
        <p:spPr>
          <a:xfrm>
            <a:off x="620550" y="595675"/>
            <a:ext cx="7810200" cy="6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Interpolación de variables</a:t>
            </a:r>
            <a:endParaRPr/>
          </a:p>
        </p:txBody>
      </p:sp>
      <p:sp>
        <p:nvSpPr>
          <p:cNvPr id="1312" name="Google Shape;1312;p74"/>
          <p:cNvSpPr txBox="1"/>
          <p:nvPr>
            <p:ph idx="1" type="subTitle"/>
          </p:nvPr>
        </p:nvSpPr>
        <p:spPr>
          <a:xfrm>
            <a:off x="666888" y="1736600"/>
            <a:ext cx="3781200" cy="1066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En la interpolación, todas las variables involucradas se colocan dentro de dos operadores backtick (`). </a:t>
            </a:r>
            <a:endParaRPr/>
          </a:p>
        </p:txBody>
      </p:sp>
      <p:sp>
        <p:nvSpPr>
          <p:cNvPr id="1313" name="Google Shape;1313;p74"/>
          <p:cNvSpPr txBox="1"/>
          <p:nvPr>
            <p:ph idx="2" type="subTitle"/>
          </p:nvPr>
        </p:nvSpPr>
        <p:spPr>
          <a:xfrm>
            <a:off x="4695913" y="1736600"/>
            <a:ext cx="3781200" cy="159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Para mostrar el valor de una variable dentro de una interpolación y también para diferenciar el nombre de la variable de un texto cualquiera, se utilizan los llamados placeholders. Un placeholder comienza con ${ y termina con } </a:t>
            </a:r>
            <a:endParaRPr/>
          </a:p>
        </p:txBody>
      </p:sp>
      <p:pic>
        <p:nvPicPr>
          <p:cNvPr id="1314" name="Google Shape;1314;p74"/>
          <p:cNvPicPr preferRelativeResize="0"/>
          <p:nvPr/>
        </p:nvPicPr>
        <p:blipFill>
          <a:blip r:embed="rId3">
            <a:alphaModFix/>
          </a:blip>
          <a:stretch>
            <a:fillRect/>
          </a:stretch>
        </p:blipFill>
        <p:spPr>
          <a:xfrm>
            <a:off x="666887" y="3411995"/>
            <a:ext cx="3781199" cy="478555"/>
          </a:xfrm>
          <a:prstGeom prst="rect">
            <a:avLst/>
          </a:prstGeom>
          <a:noFill/>
          <a:ln>
            <a:noFill/>
          </a:ln>
        </p:spPr>
      </p:pic>
      <p:pic>
        <p:nvPicPr>
          <p:cNvPr id="1315" name="Google Shape;1315;p74"/>
          <p:cNvPicPr preferRelativeResize="0"/>
          <p:nvPr/>
        </p:nvPicPr>
        <p:blipFill>
          <a:blip r:embed="rId4">
            <a:alphaModFix/>
          </a:blip>
          <a:stretch>
            <a:fillRect/>
          </a:stretch>
        </p:blipFill>
        <p:spPr>
          <a:xfrm>
            <a:off x="4814183" y="3412000"/>
            <a:ext cx="3607376" cy="707425"/>
          </a:xfrm>
          <a:prstGeom prst="rect">
            <a:avLst/>
          </a:prstGeom>
          <a:noFill/>
          <a:ln>
            <a:noFill/>
          </a:ln>
        </p:spPr>
      </p:pic>
      <p:sp>
        <p:nvSpPr>
          <p:cNvPr id="1316" name="Google Shape;1316;p74"/>
          <p:cNvSpPr/>
          <p:nvPr/>
        </p:nvSpPr>
        <p:spPr>
          <a:xfrm>
            <a:off x="6036050" y="113450"/>
            <a:ext cx="1943700" cy="3933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75"/>
          <p:cNvSpPr txBox="1"/>
          <p:nvPr>
            <p:ph type="title"/>
          </p:nvPr>
        </p:nvSpPr>
        <p:spPr>
          <a:xfrm>
            <a:off x="1784200" y="319750"/>
            <a:ext cx="6224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Estructura de una función</a:t>
            </a:r>
            <a:endParaRPr/>
          </a:p>
        </p:txBody>
      </p:sp>
      <p:sp>
        <p:nvSpPr>
          <p:cNvPr id="1322" name="Google Shape;1322;p75"/>
          <p:cNvSpPr txBox="1"/>
          <p:nvPr>
            <p:ph idx="1" type="body"/>
          </p:nvPr>
        </p:nvSpPr>
        <p:spPr>
          <a:xfrm>
            <a:off x="1404425" y="1373100"/>
            <a:ext cx="6658500" cy="987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Una función se compone de cuatro elementos: nombre, argumento, parámetros y bloque de operaciones.</a:t>
            </a:r>
            <a:endParaRPr sz="1700"/>
          </a:p>
        </p:txBody>
      </p:sp>
      <p:sp>
        <p:nvSpPr>
          <p:cNvPr id="1323" name="Google Shape;1323;p75"/>
          <p:cNvSpPr txBox="1"/>
          <p:nvPr/>
        </p:nvSpPr>
        <p:spPr>
          <a:xfrm>
            <a:off x="2782475" y="2513400"/>
            <a:ext cx="3902400" cy="1223700"/>
          </a:xfrm>
          <a:prstGeom prst="rect">
            <a:avLst/>
          </a:prstGeom>
          <a:solidFill>
            <a:srgbClr val="292D3E"/>
          </a:solidFill>
          <a:ln cap="flat" cmpd="sng" w="2857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792EA"/>
                </a:solidFill>
                <a:highlight>
                  <a:srgbClr val="292D3E"/>
                </a:highlight>
                <a:latin typeface="Consolas"/>
                <a:ea typeface="Consolas"/>
                <a:cs typeface="Consolas"/>
                <a:sym typeface="Consolas"/>
              </a:rPr>
              <a:t>function</a:t>
            </a:r>
            <a:r>
              <a:rPr lang="en" sz="1050">
                <a:solidFill>
                  <a:srgbClr val="BFC7D5"/>
                </a:solidFill>
                <a:highlight>
                  <a:srgbClr val="292D3E"/>
                </a:highlight>
                <a:latin typeface="Consolas"/>
                <a:ea typeface="Consolas"/>
                <a:cs typeface="Consolas"/>
                <a:sym typeface="Consolas"/>
              </a:rPr>
              <a:t> </a:t>
            </a:r>
            <a:r>
              <a:rPr lang="en" sz="1050">
                <a:solidFill>
                  <a:srgbClr val="82AAFF"/>
                </a:solidFill>
                <a:highlight>
                  <a:srgbClr val="292D3E"/>
                </a:highlight>
                <a:latin typeface="Consolas"/>
                <a:ea typeface="Consolas"/>
                <a:cs typeface="Consolas"/>
                <a:sym typeface="Consolas"/>
              </a:rPr>
              <a:t>nombre</a:t>
            </a:r>
            <a:r>
              <a:rPr lang="en" sz="1050">
                <a:solidFill>
                  <a:srgbClr val="BFC7D5"/>
                </a:solidFill>
                <a:highlight>
                  <a:srgbClr val="292D3E"/>
                </a:highlight>
                <a:latin typeface="Consolas"/>
                <a:ea typeface="Consolas"/>
                <a:cs typeface="Consolas"/>
                <a:sym typeface="Consolas"/>
              </a:rPr>
              <a:t> </a:t>
            </a:r>
            <a:r>
              <a:rPr lang="en" sz="1050">
                <a:solidFill>
                  <a:srgbClr val="D9F5DD"/>
                </a:solidFill>
                <a:highlight>
                  <a:srgbClr val="292D3E"/>
                </a:highlight>
                <a:latin typeface="Consolas"/>
                <a:ea typeface="Consolas"/>
                <a:cs typeface="Consolas"/>
                <a:sym typeface="Consolas"/>
              </a:rPr>
              <a:t>(</a:t>
            </a:r>
            <a:r>
              <a:rPr lang="en" sz="1050">
                <a:solidFill>
                  <a:srgbClr val="7986E7"/>
                </a:solidFill>
                <a:highlight>
                  <a:srgbClr val="292D3E"/>
                </a:highlight>
                <a:latin typeface="Consolas"/>
                <a:ea typeface="Consolas"/>
                <a:cs typeface="Consolas"/>
                <a:sym typeface="Consolas"/>
              </a:rPr>
              <a:t>parametro1</a:t>
            </a:r>
            <a:r>
              <a:rPr lang="en" sz="1050">
                <a:solidFill>
                  <a:srgbClr val="BFC7D5"/>
                </a:solidFill>
                <a:highlight>
                  <a:srgbClr val="292D3E"/>
                </a:highlight>
                <a:latin typeface="Consolas"/>
                <a:ea typeface="Consolas"/>
                <a:cs typeface="Consolas"/>
                <a:sym typeface="Consolas"/>
              </a:rPr>
              <a:t>, </a:t>
            </a:r>
            <a:r>
              <a:rPr lang="en" sz="1050">
                <a:solidFill>
                  <a:srgbClr val="7986E7"/>
                </a:solidFill>
                <a:highlight>
                  <a:srgbClr val="292D3E"/>
                </a:highlight>
                <a:latin typeface="Consolas"/>
                <a:ea typeface="Consolas"/>
                <a:cs typeface="Consolas"/>
                <a:sym typeface="Consolas"/>
              </a:rPr>
              <a:t>parametro2</a:t>
            </a:r>
            <a:r>
              <a:rPr lang="en" sz="1050">
                <a:solidFill>
                  <a:srgbClr val="BFC7D5"/>
                </a:solidFill>
                <a:highlight>
                  <a:srgbClr val="292D3E"/>
                </a:highlight>
                <a:latin typeface="Consolas"/>
                <a:ea typeface="Consolas"/>
                <a:cs typeface="Consolas"/>
                <a:sym typeface="Consolas"/>
              </a:rPr>
              <a:t>, ...</a:t>
            </a:r>
            <a:r>
              <a:rPr lang="en" sz="1050">
                <a:solidFill>
                  <a:srgbClr val="D9F5DD"/>
                </a:solidFill>
                <a:highlight>
                  <a:srgbClr val="292D3E"/>
                </a:highlight>
                <a:latin typeface="Consolas"/>
                <a:ea typeface="Consolas"/>
                <a:cs typeface="Consolas"/>
                <a:sym typeface="Consolas"/>
              </a:rPr>
              <a:t>)</a:t>
            </a:r>
            <a:r>
              <a:rPr lang="en" sz="1050">
                <a:solidFill>
                  <a:srgbClr val="BFC7D5"/>
                </a:solidFill>
                <a:highlight>
                  <a:srgbClr val="292D3E"/>
                </a:highlight>
                <a:latin typeface="Consolas"/>
                <a:ea typeface="Consolas"/>
                <a:cs typeface="Consolas"/>
                <a:sym typeface="Consolas"/>
              </a:rPr>
              <a:t> {</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697098"/>
                </a:solidFill>
                <a:highlight>
                  <a:srgbClr val="292D3E"/>
                </a:highlight>
                <a:latin typeface="Consolas"/>
                <a:ea typeface="Consolas"/>
                <a:cs typeface="Consolas"/>
                <a:sym typeface="Consolas"/>
              </a:rPr>
              <a:t>//</a:t>
            </a:r>
            <a:r>
              <a:rPr i="1" lang="en" sz="1050">
                <a:solidFill>
                  <a:srgbClr val="697098"/>
                </a:solidFill>
                <a:highlight>
                  <a:srgbClr val="292D3E"/>
                </a:highlight>
                <a:latin typeface="Consolas"/>
                <a:ea typeface="Consolas"/>
                <a:cs typeface="Consolas"/>
                <a:sym typeface="Consolas"/>
              </a:rPr>
              <a:t> operaciones</a:t>
            </a:r>
            <a:endParaRPr i="1" sz="1050">
              <a:solidFill>
                <a:srgbClr val="697098"/>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C792EA"/>
                </a:solidFill>
                <a:highlight>
                  <a:srgbClr val="292D3E"/>
                </a:highlight>
                <a:latin typeface="Consolas"/>
                <a:ea typeface="Consolas"/>
                <a:cs typeface="Consolas"/>
                <a:sym typeface="Consolas"/>
              </a:rPr>
              <a:t>return</a:t>
            </a:r>
            <a:r>
              <a:rPr lang="en" sz="1050">
                <a:solidFill>
                  <a:srgbClr val="BFC7D5"/>
                </a:solidFill>
                <a:highlight>
                  <a:srgbClr val="292D3E"/>
                </a:highlight>
                <a:latin typeface="Consolas"/>
                <a:ea typeface="Consolas"/>
                <a:cs typeface="Consolas"/>
                <a:sym typeface="Consolas"/>
              </a:rPr>
              <a:t> resultado;</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82AAFF"/>
                </a:solidFill>
                <a:highlight>
                  <a:srgbClr val="292D3E"/>
                </a:highlight>
                <a:latin typeface="Consolas"/>
                <a:ea typeface="Consolas"/>
                <a:cs typeface="Consolas"/>
                <a:sym typeface="Consolas"/>
              </a:rPr>
              <a:t>nombre</a:t>
            </a:r>
            <a:r>
              <a:rPr lang="en" sz="1050">
                <a:solidFill>
                  <a:srgbClr val="BFC7D5"/>
                </a:solidFill>
                <a:highlight>
                  <a:srgbClr val="292D3E"/>
                </a:highlight>
                <a:latin typeface="Consolas"/>
                <a:ea typeface="Consolas"/>
                <a:cs typeface="Consolas"/>
                <a:sym typeface="Consolas"/>
              </a:rPr>
              <a:t>(argumento1,argumento2);</a:t>
            </a:r>
            <a:endParaRPr sz="1050">
              <a:solidFill>
                <a:srgbClr val="BFC7D5"/>
              </a:solidFill>
              <a:highlight>
                <a:srgbClr val="292D3E"/>
              </a:highlight>
              <a:latin typeface="Consolas"/>
              <a:ea typeface="Consolas"/>
              <a:cs typeface="Consolas"/>
              <a:sym typeface="Consolas"/>
            </a:endParaRPr>
          </a:p>
        </p:txBody>
      </p:sp>
      <p:grpSp>
        <p:nvGrpSpPr>
          <p:cNvPr id="1324" name="Google Shape;1324;p75"/>
          <p:cNvGrpSpPr/>
          <p:nvPr/>
        </p:nvGrpSpPr>
        <p:grpSpPr>
          <a:xfrm>
            <a:off x="219300" y="499775"/>
            <a:ext cx="283200" cy="194475"/>
            <a:chOff x="-807400" y="499775"/>
            <a:chExt cx="283200" cy="194475"/>
          </a:xfrm>
        </p:grpSpPr>
        <p:cxnSp>
          <p:nvCxnSpPr>
            <p:cNvPr id="1325" name="Google Shape;1325;p75"/>
            <p:cNvCxnSpPr/>
            <p:nvPr/>
          </p:nvCxnSpPr>
          <p:spPr>
            <a:xfrm>
              <a:off x="-807400" y="499775"/>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326" name="Google Shape;1326;p75"/>
            <p:cNvCxnSpPr/>
            <p:nvPr/>
          </p:nvCxnSpPr>
          <p:spPr>
            <a:xfrm>
              <a:off x="-807400" y="597013"/>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327" name="Google Shape;1327;p75"/>
            <p:cNvCxnSpPr/>
            <p:nvPr/>
          </p:nvCxnSpPr>
          <p:spPr>
            <a:xfrm>
              <a:off x="-807400" y="694250"/>
              <a:ext cx="283200" cy="0"/>
            </a:xfrm>
            <a:prstGeom prst="straightConnector1">
              <a:avLst/>
            </a:prstGeom>
            <a:noFill/>
            <a:ln cap="flat" cmpd="sng" w="19050">
              <a:solidFill>
                <a:schemeClr val="accent4"/>
              </a:solidFill>
              <a:prstDash val="solid"/>
              <a:round/>
              <a:headEnd len="med" w="med" type="none"/>
              <a:tailEnd len="med" w="med" type="none"/>
            </a:ln>
          </p:spPr>
        </p:cxnSp>
      </p:grpSp>
      <p:sp>
        <p:nvSpPr>
          <p:cNvPr id="1328" name="Google Shape;1328;p75">
            <a:hlinkClick/>
          </p:cNvPr>
          <p:cNvSpPr/>
          <p:nvPr/>
        </p:nvSpPr>
        <p:spPr>
          <a:xfrm>
            <a:off x="-2700" y="3651999"/>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29" name="Google Shape;1329;p75">
            <a:hlinkClick/>
          </p:cNvPr>
          <p:cNvSpPr/>
          <p:nvPr/>
        </p:nvSpPr>
        <p:spPr>
          <a:xfrm>
            <a:off x="-2700" y="316999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30" name="Google Shape;1330;p75">
            <a:hlinkClick/>
          </p:cNvPr>
          <p:cNvSpPr/>
          <p:nvPr/>
        </p:nvSpPr>
        <p:spPr>
          <a:xfrm>
            <a:off x="-2700" y="2687992"/>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31" name="Google Shape;1331;p75">
            <a:hlinkClick/>
          </p:cNvPr>
          <p:cNvSpPr/>
          <p:nvPr/>
        </p:nvSpPr>
        <p:spPr>
          <a:xfrm>
            <a:off x="-2700" y="2205988"/>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32" name="Google Shape;1332;p75">
            <a:hlinkClick/>
          </p:cNvPr>
          <p:cNvSpPr/>
          <p:nvPr/>
        </p:nvSpPr>
        <p:spPr>
          <a:xfrm>
            <a:off x="-2700" y="172398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33" name="Google Shape;1333;p75"/>
          <p:cNvSpPr/>
          <p:nvPr/>
        </p:nvSpPr>
        <p:spPr>
          <a:xfrm>
            <a:off x="219500" y="3833325"/>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Fri</a:t>
            </a:r>
            <a:endParaRPr sz="1600">
              <a:solidFill>
                <a:schemeClr val="accent4"/>
              </a:solidFill>
              <a:latin typeface="Bebas Neue"/>
              <a:ea typeface="Bebas Neue"/>
              <a:cs typeface="Bebas Neue"/>
              <a:sym typeface="Bebas Neue"/>
            </a:endParaRPr>
          </a:p>
        </p:txBody>
      </p:sp>
      <p:sp>
        <p:nvSpPr>
          <p:cNvPr id="1334" name="Google Shape;1334;p75"/>
          <p:cNvSpPr/>
          <p:nvPr/>
        </p:nvSpPr>
        <p:spPr>
          <a:xfrm>
            <a:off x="219500" y="335137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Thu</a:t>
            </a:r>
            <a:endParaRPr sz="1600">
              <a:solidFill>
                <a:schemeClr val="accent4"/>
              </a:solidFill>
              <a:latin typeface="Bebas Neue"/>
              <a:ea typeface="Bebas Neue"/>
              <a:cs typeface="Bebas Neue"/>
              <a:sym typeface="Bebas Neue"/>
            </a:endParaRPr>
          </a:p>
        </p:txBody>
      </p:sp>
      <p:sp>
        <p:nvSpPr>
          <p:cNvPr id="1335" name="Google Shape;1335;p75"/>
          <p:cNvSpPr/>
          <p:nvPr/>
        </p:nvSpPr>
        <p:spPr>
          <a:xfrm>
            <a:off x="219500" y="2869371"/>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Wed</a:t>
            </a:r>
            <a:endParaRPr sz="1600">
              <a:solidFill>
                <a:schemeClr val="accent4"/>
              </a:solidFill>
              <a:latin typeface="Bebas Neue"/>
              <a:ea typeface="Bebas Neue"/>
              <a:cs typeface="Bebas Neue"/>
              <a:sym typeface="Bebas Neue"/>
            </a:endParaRPr>
          </a:p>
        </p:txBody>
      </p:sp>
      <p:sp>
        <p:nvSpPr>
          <p:cNvPr id="1336" name="Google Shape;1336;p75"/>
          <p:cNvSpPr/>
          <p:nvPr/>
        </p:nvSpPr>
        <p:spPr>
          <a:xfrm>
            <a:off x="219500" y="238740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Tue</a:t>
            </a:r>
            <a:endParaRPr sz="1600">
              <a:solidFill>
                <a:schemeClr val="accent4"/>
              </a:solidFill>
              <a:latin typeface="Bebas Neue"/>
              <a:ea typeface="Bebas Neue"/>
              <a:cs typeface="Bebas Neue"/>
              <a:sym typeface="Bebas Neue"/>
            </a:endParaRPr>
          </a:p>
        </p:txBody>
      </p:sp>
      <p:sp>
        <p:nvSpPr>
          <p:cNvPr id="1337" name="Google Shape;1337;p75"/>
          <p:cNvSpPr/>
          <p:nvPr/>
        </p:nvSpPr>
        <p:spPr>
          <a:xfrm>
            <a:off x="219500" y="1871100"/>
            <a:ext cx="282900" cy="194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Mon</a:t>
            </a:r>
            <a:endParaRPr sz="1600">
              <a:solidFill>
                <a:schemeClr val="accent4"/>
              </a:solidFill>
              <a:latin typeface="Bebas Neue"/>
              <a:ea typeface="Bebas Neue"/>
              <a:cs typeface="Bebas Neue"/>
              <a:sym typeface="Bebas Neue"/>
            </a:endParaRPr>
          </a:p>
        </p:txBody>
      </p:sp>
      <p:sp>
        <p:nvSpPr>
          <p:cNvPr id="1338" name="Google Shape;1338;p75">
            <a:hlinkClick action="ppaction://hlinksldjump" r:id="rId3"/>
          </p:cNvPr>
          <p:cNvSpPr/>
          <p:nvPr/>
        </p:nvSpPr>
        <p:spPr>
          <a:xfrm>
            <a:off x="-5350" y="1243478"/>
            <a:ext cx="738000" cy="488700"/>
          </a:xfrm>
          <a:prstGeom prst="rect">
            <a:avLst/>
          </a:prstGeom>
          <a:solidFill>
            <a:schemeClr val="lt1"/>
          </a:solidFill>
          <a:ln>
            <a:noFill/>
          </a:ln>
          <a:effectLst>
            <a:outerShdw blurRad="57150" rotWithShape="0" algn="bl" dir="7920000" dist="19050">
              <a:schemeClr val="accent4">
                <a:alpha val="20000"/>
              </a:schemeClr>
            </a:outerShdw>
          </a:effectLst>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339" name="Google Shape;1339;p75"/>
          <p:cNvGrpSpPr/>
          <p:nvPr/>
        </p:nvGrpSpPr>
        <p:grpSpPr>
          <a:xfrm>
            <a:off x="244238" y="1373107"/>
            <a:ext cx="235280" cy="230080"/>
            <a:chOff x="219300" y="1495063"/>
            <a:chExt cx="235280" cy="235280"/>
          </a:xfrm>
        </p:grpSpPr>
        <p:sp>
          <p:nvSpPr>
            <p:cNvPr id="1340" name="Google Shape;1340;p75"/>
            <p:cNvSpPr/>
            <p:nvPr/>
          </p:nvSpPr>
          <p:spPr>
            <a:xfrm>
              <a:off x="219300" y="1495063"/>
              <a:ext cx="235280" cy="235280"/>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75"/>
            <p:cNvSpPr/>
            <p:nvPr/>
          </p:nvSpPr>
          <p:spPr>
            <a:xfrm>
              <a:off x="296183" y="1531132"/>
              <a:ext cx="81530" cy="81580"/>
            </a:xfrm>
            <a:custGeom>
              <a:rect b="b" l="l" r="r" t="t"/>
              <a:pathLst>
                <a:path extrusionOk="0" h="4985" w="4982">
                  <a:moveTo>
                    <a:pt x="2491" y="1"/>
                  </a:moveTo>
                  <a:cubicBezTo>
                    <a:pt x="1114" y="1"/>
                    <a:pt x="1" y="1115"/>
                    <a:pt x="1" y="2491"/>
                  </a:cubicBezTo>
                  <a:cubicBezTo>
                    <a:pt x="1" y="3868"/>
                    <a:pt x="1114" y="4985"/>
                    <a:pt x="2491" y="4985"/>
                  </a:cubicBezTo>
                  <a:cubicBezTo>
                    <a:pt x="3867" y="4985"/>
                    <a:pt x="4981" y="3868"/>
                    <a:pt x="4981" y="2491"/>
                  </a:cubicBezTo>
                  <a:cubicBezTo>
                    <a:pt x="4981" y="1115"/>
                    <a:pt x="3867" y="1"/>
                    <a:pt x="24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75"/>
            <p:cNvSpPr/>
            <p:nvPr/>
          </p:nvSpPr>
          <p:spPr>
            <a:xfrm>
              <a:off x="258576" y="1630337"/>
              <a:ext cx="156728" cy="89713"/>
            </a:xfrm>
            <a:custGeom>
              <a:rect b="b" l="l" r="r" t="t"/>
              <a:pathLst>
                <a:path extrusionOk="0" h="5482" w="9577">
                  <a:moveTo>
                    <a:pt x="4789" y="0"/>
                  </a:moveTo>
                  <a:cubicBezTo>
                    <a:pt x="2575" y="0"/>
                    <a:pt x="697" y="1417"/>
                    <a:pt x="0" y="3395"/>
                  </a:cubicBezTo>
                  <a:cubicBezTo>
                    <a:pt x="1198" y="4674"/>
                    <a:pt x="2898" y="5481"/>
                    <a:pt x="4789" y="5481"/>
                  </a:cubicBezTo>
                  <a:cubicBezTo>
                    <a:pt x="6680" y="5481"/>
                    <a:pt x="8379" y="4674"/>
                    <a:pt x="9577" y="3395"/>
                  </a:cubicBezTo>
                  <a:cubicBezTo>
                    <a:pt x="8881" y="1417"/>
                    <a:pt x="7003" y="0"/>
                    <a:pt x="4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3" name="Google Shape;1343;p75">
            <a:hlinkClick/>
          </p:cNvPr>
          <p:cNvSpPr/>
          <p:nvPr/>
        </p:nvSpPr>
        <p:spPr>
          <a:xfrm>
            <a:off x="-5350" y="4133953"/>
            <a:ext cx="738000" cy="488700"/>
          </a:xfrm>
          <a:prstGeom prst="rect">
            <a:avLst/>
          </a:prstGeom>
          <a:solidFill>
            <a:schemeClr val="lt1"/>
          </a:solidFill>
          <a:ln>
            <a:noFill/>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344" name="Google Shape;1344;p75"/>
          <p:cNvGrpSpPr/>
          <p:nvPr/>
        </p:nvGrpSpPr>
        <p:grpSpPr>
          <a:xfrm>
            <a:off x="243251" y="4263269"/>
            <a:ext cx="235280" cy="230068"/>
            <a:chOff x="243251" y="4263269"/>
            <a:chExt cx="235280" cy="230068"/>
          </a:xfrm>
        </p:grpSpPr>
        <p:sp>
          <p:nvSpPr>
            <p:cNvPr id="1345" name="Google Shape;1345;p75"/>
            <p:cNvSpPr/>
            <p:nvPr/>
          </p:nvSpPr>
          <p:spPr>
            <a:xfrm>
              <a:off x="243251" y="4263269"/>
              <a:ext cx="235280" cy="230068"/>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6" name="Google Shape;1346;p75"/>
            <p:cNvGrpSpPr/>
            <p:nvPr/>
          </p:nvGrpSpPr>
          <p:grpSpPr>
            <a:xfrm>
              <a:off x="308050" y="4302550"/>
              <a:ext cx="111199" cy="151479"/>
              <a:chOff x="6748302" y="2543484"/>
              <a:chExt cx="160390" cy="218490"/>
            </a:xfrm>
          </p:grpSpPr>
          <p:sp>
            <p:nvSpPr>
              <p:cNvPr id="1347" name="Google Shape;1347;p75"/>
              <p:cNvSpPr/>
              <p:nvPr/>
            </p:nvSpPr>
            <p:spPr>
              <a:xfrm>
                <a:off x="6748302" y="2543484"/>
                <a:ext cx="160390" cy="218490"/>
              </a:xfrm>
              <a:custGeom>
                <a:rect b="b" l="l" r="r" t="t"/>
                <a:pathLst>
                  <a:path extrusionOk="0" h="7121" w="5227">
                    <a:moveTo>
                      <a:pt x="240" y="1"/>
                    </a:moveTo>
                    <a:cubicBezTo>
                      <a:pt x="106" y="1"/>
                      <a:pt x="1" y="106"/>
                      <a:pt x="1" y="240"/>
                    </a:cubicBezTo>
                    <a:lnTo>
                      <a:pt x="1" y="6882"/>
                    </a:lnTo>
                    <a:cubicBezTo>
                      <a:pt x="1" y="7016"/>
                      <a:pt x="106" y="7121"/>
                      <a:pt x="240" y="7121"/>
                    </a:cubicBezTo>
                    <a:lnTo>
                      <a:pt x="4987" y="7121"/>
                    </a:lnTo>
                    <a:cubicBezTo>
                      <a:pt x="5121" y="7121"/>
                      <a:pt x="5226" y="7016"/>
                      <a:pt x="5226" y="6882"/>
                    </a:cubicBezTo>
                    <a:lnTo>
                      <a:pt x="5226" y="1857"/>
                    </a:lnTo>
                    <a:cubicBezTo>
                      <a:pt x="5226" y="1733"/>
                      <a:pt x="5178" y="1608"/>
                      <a:pt x="5092" y="1522"/>
                    </a:cubicBezTo>
                    <a:lnTo>
                      <a:pt x="3704" y="144"/>
                    </a:lnTo>
                    <a:cubicBezTo>
                      <a:pt x="3618" y="48"/>
                      <a:pt x="3494" y="1"/>
                      <a:pt x="3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75"/>
              <p:cNvSpPr/>
              <p:nvPr/>
            </p:nvSpPr>
            <p:spPr>
              <a:xfrm>
                <a:off x="6841036" y="2559235"/>
                <a:ext cx="56091" cy="56328"/>
              </a:xfrm>
              <a:custGeom>
                <a:rect b="b" l="l" r="r" t="t"/>
                <a:pathLst>
                  <a:path extrusionOk="0" h="2145" w="2136">
                    <a:moveTo>
                      <a:pt x="1" y="1"/>
                    </a:moveTo>
                    <a:lnTo>
                      <a:pt x="1" y="1666"/>
                    </a:lnTo>
                    <a:cubicBezTo>
                      <a:pt x="1" y="1924"/>
                      <a:pt x="211" y="2144"/>
                      <a:pt x="479" y="2144"/>
                    </a:cubicBezTo>
                    <a:lnTo>
                      <a:pt x="2135" y="2144"/>
                    </a:lnTo>
                    <a:lnTo>
                      <a:pt x="2135" y="1867"/>
                    </a:lnTo>
                    <a:cubicBezTo>
                      <a:pt x="2126" y="1800"/>
                      <a:pt x="2116" y="1733"/>
                      <a:pt x="2087" y="1666"/>
                    </a:cubicBezTo>
                    <a:lnTo>
                      <a:pt x="470" y="1666"/>
                    </a:lnTo>
                    <a:lnTo>
                      <a:pt x="470" y="48"/>
                    </a:lnTo>
                    <a:cubicBezTo>
                      <a:pt x="412" y="20"/>
                      <a:pt x="345"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9" name="Google Shape;1349;p75"/>
            <p:cNvSpPr/>
            <p:nvPr/>
          </p:nvSpPr>
          <p:spPr>
            <a:xfrm>
              <a:off x="329548" y="4344001"/>
              <a:ext cx="68100" cy="68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75">
            <a:hlinkClick action="ppaction://hlinksldjump" r:id="rId4"/>
          </p:cNvPr>
          <p:cNvSpPr/>
          <p:nvPr/>
        </p:nvSpPr>
        <p:spPr>
          <a:xfrm>
            <a:off x="279850" y="1405975"/>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a:hlinkClick/>
          </p:cNvPr>
          <p:cNvSpPr/>
          <p:nvPr/>
        </p:nvSpPr>
        <p:spPr>
          <a:xfrm>
            <a:off x="279850" y="4302856"/>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76"/>
          <p:cNvSpPr txBox="1"/>
          <p:nvPr>
            <p:ph type="title"/>
          </p:nvPr>
        </p:nvSpPr>
        <p:spPr>
          <a:xfrm>
            <a:off x="1507688" y="848963"/>
            <a:ext cx="7102500" cy="513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Estructura de una función</a:t>
            </a:r>
            <a:endParaRPr sz="3000"/>
          </a:p>
        </p:txBody>
      </p:sp>
      <p:pic>
        <p:nvPicPr>
          <p:cNvPr id="1357" name="Google Shape;1357;p76"/>
          <p:cNvPicPr preferRelativeResize="0"/>
          <p:nvPr/>
        </p:nvPicPr>
        <p:blipFill>
          <a:blip r:embed="rId3">
            <a:alphaModFix/>
          </a:blip>
          <a:stretch>
            <a:fillRect/>
          </a:stretch>
        </p:blipFill>
        <p:spPr>
          <a:xfrm>
            <a:off x="2587200" y="1571613"/>
            <a:ext cx="4943475" cy="2524125"/>
          </a:xfrm>
          <a:prstGeom prst="rect">
            <a:avLst/>
          </a:prstGeom>
          <a:noFill/>
          <a:ln cap="flat" cmpd="sng" w="28575">
            <a:solidFill>
              <a:schemeClr val="dk1"/>
            </a:solidFill>
            <a:prstDash val="solid"/>
            <a:round/>
            <a:headEnd len="sm" w="sm" type="none"/>
            <a:tailEnd len="sm" w="sm" type="none"/>
          </a:ln>
        </p:spPr>
      </p:pic>
      <p:grpSp>
        <p:nvGrpSpPr>
          <p:cNvPr id="1358" name="Google Shape;1358;p76"/>
          <p:cNvGrpSpPr/>
          <p:nvPr/>
        </p:nvGrpSpPr>
        <p:grpSpPr>
          <a:xfrm>
            <a:off x="219300" y="499775"/>
            <a:ext cx="283200" cy="194475"/>
            <a:chOff x="-807400" y="499775"/>
            <a:chExt cx="283200" cy="194475"/>
          </a:xfrm>
        </p:grpSpPr>
        <p:cxnSp>
          <p:nvCxnSpPr>
            <p:cNvPr id="1359" name="Google Shape;1359;p76"/>
            <p:cNvCxnSpPr/>
            <p:nvPr/>
          </p:nvCxnSpPr>
          <p:spPr>
            <a:xfrm>
              <a:off x="-807400" y="499775"/>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360" name="Google Shape;1360;p76"/>
            <p:cNvCxnSpPr/>
            <p:nvPr/>
          </p:nvCxnSpPr>
          <p:spPr>
            <a:xfrm>
              <a:off x="-807400" y="597013"/>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361" name="Google Shape;1361;p76"/>
            <p:cNvCxnSpPr/>
            <p:nvPr/>
          </p:nvCxnSpPr>
          <p:spPr>
            <a:xfrm>
              <a:off x="-807400" y="694250"/>
              <a:ext cx="283200" cy="0"/>
            </a:xfrm>
            <a:prstGeom prst="straightConnector1">
              <a:avLst/>
            </a:prstGeom>
            <a:noFill/>
            <a:ln cap="flat" cmpd="sng" w="19050">
              <a:solidFill>
                <a:schemeClr val="accent4"/>
              </a:solidFill>
              <a:prstDash val="solid"/>
              <a:round/>
              <a:headEnd len="med" w="med" type="none"/>
              <a:tailEnd len="med" w="med" type="none"/>
            </a:ln>
          </p:spPr>
        </p:cxnSp>
      </p:grpSp>
      <p:sp>
        <p:nvSpPr>
          <p:cNvPr id="1362" name="Google Shape;1362;p76">
            <a:hlinkClick/>
          </p:cNvPr>
          <p:cNvSpPr/>
          <p:nvPr/>
        </p:nvSpPr>
        <p:spPr>
          <a:xfrm>
            <a:off x="-2700" y="3651999"/>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63" name="Google Shape;1363;p76">
            <a:hlinkClick/>
          </p:cNvPr>
          <p:cNvSpPr/>
          <p:nvPr/>
        </p:nvSpPr>
        <p:spPr>
          <a:xfrm>
            <a:off x="-2700" y="316999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64" name="Google Shape;1364;p76">
            <a:hlinkClick/>
          </p:cNvPr>
          <p:cNvSpPr/>
          <p:nvPr/>
        </p:nvSpPr>
        <p:spPr>
          <a:xfrm>
            <a:off x="-2700" y="2687992"/>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65" name="Google Shape;1365;p76">
            <a:hlinkClick/>
          </p:cNvPr>
          <p:cNvSpPr/>
          <p:nvPr/>
        </p:nvSpPr>
        <p:spPr>
          <a:xfrm>
            <a:off x="-2700" y="2205988"/>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66" name="Google Shape;1366;p76">
            <a:hlinkClick/>
          </p:cNvPr>
          <p:cNvSpPr/>
          <p:nvPr/>
        </p:nvSpPr>
        <p:spPr>
          <a:xfrm>
            <a:off x="-2700" y="172398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67" name="Google Shape;1367;p76"/>
          <p:cNvSpPr/>
          <p:nvPr/>
        </p:nvSpPr>
        <p:spPr>
          <a:xfrm>
            <a:off x="219500" y="3833325"/>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Fri</a:t>
            </a:r>
            <a:endParaRPr sz="1600">
              <a:solidFill>
                <a:schemeClr val="accent4"/>
              </a:solidFill>
              <a:latin typeface="Bebas Neue"/>
              <a:ea typeface="Bebas Neue"/>
              <a:cs typeface="Bebas Neue"/>
              <a:sym typeface="Bebas Neue"/>
            </a:endParaRPr>
          </a:p>
        </p:txBody>
      </p:sp>
      <p:sp>
        <p:nvSpPr>
          <p:cNvPr id="1368" name="Google Shape;1368;p76"/>
          <p:cNvSpPr/>
          <p:nvPr/>
        </p:nvSpPr>
        <p:spPr>
          <a:xfrm>
            <a:off x="219500" y="335137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Thu</a:t>
            </a:r>
            <a:endParaRPr sz="1600">
              <a:solidFill>
                <a:schemeClr val="accent4"/>
              </a:solidFill>
              <a:latin typeface="Bebas Neue"/>
              <a:ea typeface="Bebas Neue"/>
              <a:cs typeface="Bebas Neue"/>
              <a:sym typeface="Bebas Neue"/>
            </a:endParaRPr>
          </a:p>
        </p:txBody>
      </p:sp>
      <p:sp>
        <p:nvSpPr>
          <p:cNvPr id="1369" name="Google Shape;1369;p76"/>
          <p:cNvSpPr/>
          <p:nvPr/>
        </p:nvSpPr>
        <p:spPr>
          <a:xfrm>
            <a:off x="219500" y="2869371"/>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Wed</a:t>
            </a:r>
            <a:endParaRPr sz="1600">
              <a:solidFill>
                <a:schemeClr val="accent4"/>
              </a:solidFill>
              <a:latin typeface="Bebas Neue"/>
              <a:ea typeface="Bebas Neue"/>
              <a:cs typeface="Bebas Neue"/>
              <a:sym typeface="Bebas Neue"/>
            </a:endParaRPr>
          </a:p>
        </p:txBody>
      </p:sp>
      <p:sp>
        <p:nvSpPr>
          <p:cNvPr id="1370" name="Google Shape;1370;p76"/>
          <p:cNvSpPr/>
          <p:nvPr/>
        </p:nvSpPr>
        <p:spPr>
          <a:xfrm>
            <a:off x="219500" y="238740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Tue</a:t>
            </a:r>
            <a:endParaRPr sz="1600">
              <a:solidFill>
                <a:schemeClr val="accent4"/>
              </a:solidFill>
              <a:latin typeface="Bebas Neue"/>
              <a:ea typeface="Bebas Neue"/>
              <a:cs typeface="Bebas Neue"/>
              <a:sym typeface="Bebas Neue"/>
            </a:endParaRPr>
          </a:p>
        </p:txBody>
      </p:sp>
      <p:sp>
        <p:nvSpPr>
          <p:cNvPr id="1371" name="Google Shape;1371;p76"/>
          <p:cNvSpPr/>
          <p:nvPr/>
        </p:nvSpPr>
        <p:spPr>
          <a:xfrm>
            <a:off x="219500" y="1871100"/>
            <a:ext cx="282900" cy="194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Mon</a:t>
            </a:r>
            <a:endParaRPr sz="1600">
              <a:solidFill>
                <a:schemeClr val="accent4"/>
              </a:solidFill>
              <a:latin typeface="Bebas Neue"/>
              <a:ea typeface="Bebas Neue"/>
              <a:cs typeface="Bebas Neue"/>
              <a:sym typeface="Bebas Neue"/>
            </a:endParaRPr>
          </a:p>
        </p:txBody>
      </p:sp>
      <p:sp>
        <p:nvSpPr>
          <p:cNvPr id="1372" name="Google Shape;1372;p76">
            <a:hlinkClick action="ppaction://hlinksldjump" r:id="rId4"/>
          </p:cNvPr>
          <p:cNvSpPr/>
          <p:nvPr/>
        </p:nvSpPr>
        <p:spPr>
          <a:xfrm>
            <a:off x="-5350" y="1243478"/>
            <a:ext cx="738000" cy="488700"/>
          </a:xfrm>
          <a:prstGeom prst="rect">
            <a:avLst/>
          </a:prstGeom>
          <a:solidFill>
            <a:schemeClr val="lt1"/>
          </a:solidFill>
          <a:ln>
            <a:noFill/>
          </a:ln>
          <a:effectLst>
            <a:outerShdw blurRad="57150" rotWithShape="0" algn="bl" dir="7920000" dist="19050">
              <a:schemeClr val="accent4">
                <a:alpha val="20000"/>
              </a:schemeClr>
            </a:outerShdw>
          </a:effectLst>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373" name="Google Shape;1373;p76"/>
          <p:cNvGrpSpPr/>
          <p:nvPr/>
        </p:nvGrpSpPr>
        <p:grpSpPr>
          <a:xfrm>
            <a:off x="244238" y="1373107"/>
            <a:ext cx="235280" cy="230080"/>
            <a:chOff x="219300" y="1495063"/>
            <a:chExt cx="235280" cy="235280"/>
          </a:xfrm>
        </p:grpSpPr>
        <p:sp>
          <p:nvSpPr>
            <p:cNvPr id="1374" name="Google Shape;1374;p76"/>
            <p:cNvSpPr/>
            <p:nvPr/>
          </p:nvSpPr>
          <p:spPr>
            <a:xfrm>
              <a:off x="219300" y="1495063"/>
              <a:ext cx="235280" cy="235280"/>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6"/>
            <p:cNvSpPr/>
            <p:nvPr/>
          </p:nvSpPr>
          <p:spPr>
            <a:xfrm>
              <a:off x="296183" y="1531132"/>
              <a:ext cx="81530" cy="81580"/>
            </a:xfrm>
            <a:custGeom>
              <a:rect b="b" l="l" r="r" t="t"/>
              <a:pathLst>
                <a:path extrusionOk="0" h="4985" w="4982">
                  <a:moveTo>
                    <a:pt x="2491" y="1"/>
                  </a:moveTo>
                  <a:cubicBezTo>
                    <a:pt x="1114" y="1"/>
                    <a:pt x="1" y="1115"/>
                    <a:pt x="1" y="2491"/>
                  </a:cubicBezTo>
                  <a:cubicBezTo>
                    <a:pt x="1" y="3868"/>
                    <a:pt x="1114" y="4985"/>
                    <a:pt x="2491" y="4985"/>
                  </a:cubicBezTo>
                  <a:cubicBezTo>
                    <a:pt x="3867" y="4985"/>
                    <a:pt x="4981" y="3868"/>
                    <a:pt x="4981" y="2491"/>
                  </a:cubicBezTo>
                  <a:cubicBezTo>
                    <a:pt x="4981" y="1115"/>
                    <a:pt x="3867" y="1"/>
                    <a:pt x="24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6"/>
            <p:cNvSpPr/>
            <p:nvPr/>
          </p:nvSpPr>
          <p:spPr>
            <a:xfrm>
              <a:off x="258576" y="1630337"/>
              <a:ext cx="156728" cy="89713"/>
            </a:xfrm>
            <a:custGeom>
              <a:rect b="b" l="l" r="r" t="t"/>
              <a:pathLst>
                <a:path extrusionOk="0" h="5482" w="9577">
                  <a:moveTo>
                    <a:pt x="4789" y="0"/>
                  </a:moveTo>
                  <a:cubicBezTo>
                    <a:pt x="2575" y="0"/>
                    <a:pt x="697" y="1417"/>
                    <a:pt x="0" y="3395"/>
                  </a:cubicBezTo>
                  <a:cubicBezTo>
                    <a:pt x="1198" y="4674"/>
                    <a:pt x="2898" y="5481"/>
                    <a:pt x="4789" y="5481"/>
                  </a:cubicBezTo>
                  <a:cubicBezTo>
                    <a:pt x="6680" y="5481"/>
                    <a:pt x="8379" y="4674"/>
                    <a:pt x="9577" y="3395"/>
                  </a:cubicBezTo>
                  <a:cubicBezTo>
                    <a:pt x="8881" y="1417"/>
                    <a:pt x="7003" y="0"/>
                    <a:pt x="4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7" name="Google Shape;1377;p76">
            <a:hlinkClick/>
          </p:cNvPr>
          <p:cNvSpPr/>
          <p:nvPr/>
        </p:nvSpPr>
        <p:spPr>
          <a:xfrm>
            <a:off x="-5350" y="4133953"/>
            <a:ext cx="738000" cy="488700"/>
          </a:xfrm>
          <a:prstGeom prst="rect">
            <a:avLst/>
          </a:prstGeom>
          <a:solidFill>
            <a:schemeClr val="lt1"/>
          </a:solidFill>
          <a:ln>
            <a:noFill/>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378" name="Google Shape;1378;p76"/>
          <p:cNvGrpSpPr/>
          <p:nvPr/>
        </p:nvGrpSpPr>
        <p:grpSpPr>
          <a:xfrm>
            <a:off x="243251" y="4263269"/>
            <a:ext cx="235280" cy="230068"/>
            <a:chOff x="243251" y="4263269"/>
            <a:chExt cx="235280" cy="230068"/>
          </a:xfrm>
        </p:grpSpPr>
        <p:sp>
          <p:nvSpPr>
            <p:cNvPr id="1379" name="Google Shape;1379;p76"/>
            <p:cNvSpPr/>
            <p:nvPr/>
          </p:nvSpPr>
          <p:spPr>
            <a:xfrm>
              <a:off x="243251" y="4263269"/>
              <a:ext cx="235280" cy="230068"/>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0" name="Google Shape;1380;p76"/>
            <p:cNvGrpSpPr/>
            <p:nvPr/>
          </p:nvGrpSpPr>
          <p:grpSpPr>
            <a:xfrm>
              <a:off x="308050" y="4302550"/>
              <a:ext cx="111199" cy="151479"/>
              <a:chOff x="6748302" y="2543484"/>
              <a:chExt cx="160390" cy="218490"/>
            </a:xfrm>
          </p:grpSpPr>
          <p:sp>
            <p:nvSpPr>
              <p:cNvPr id="1381" name="Google Shape;1381;p76"/>
              <p:cNvSpPr/>
              <p:nvPr/>
            </p:nvSpPr>
            <p:spPr>
              <a:xfrm>
                <a:off x="6748302" y="2543484"/>
                <a:ext cx="160390" cy="218490"/>
              </a:xfrm>
              <a:custGeom>
                <a:rect b="b" l="l" r="r" t="t"/>
                <a:pathLst>
                  <a:path extrusionOk="0" h="7121" w="5227">
                    <a:moveTo>
                      <a:pt x="240" y="1"/>
                    </a:moveTo>
                    <a:cubicBezTo>
                      <a:pt x="106" y="1"/>
                      <a:pt x="1" y="106"/>
                      <a:pt x="1" y="240"/>
                    </a:cubicBezTo>
                    <a:lnTo>
                      <a:pt x="1" y="6882"/>
                    </a:lnTo>
                    <a:cubicBezTo>
                      <a:pt x="1" y="7016"/>
                      <a:pt x="106" y="7121"/>
                      <a:pt x="240" y="7121"/>
                    </a:cubicBezTo>
                    <a:lnTo>
                      <a:pt x="4987" y="7121"/>
                    </a:lnTo>
                    <a:cubicBezTo>
                      <a:pt x="5121" y="7121"/>
                      <a:pt x="5226" y="7016"/>
                      <a:pt x="5226" y="6882"/>
                    </a:cubicBezTo>
                    <a:lnTo>
                      <a:pt x="5226" y="1857"/>
                    </a:lnTo>
                    <a:cubicBezTo>
                      <a:pt x="5226" y="1733"/>
                      <a:pt x="5178" y="1608"/>
                      <a:pt x="5092" y="1522"/>
                    </a:cubicBezTo>
                    <a:lnTo>
                      <a:pt x="3704" y="144"/>
                    </a:lnTo>
                    <a:cubicBezTo>
                      <a:pt x="3618" y="48"/>
                      <a:pt x="3494" y="1"/>
                      <a:pt x="3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p:nvPr/>
            </p:nvSpPr>
            <p:spPr>
              <a:xfrm>
                <a:off x="6841036" y="2559235"/>
                <a:ext cx="56091" cy="56328"/>
              </a:xfrm>
              <a:custGeom>
                <a:rect b="b" l="l" r="r" t="t"/>
                <a:pathLst>
                  <a:path extrusionOk="0" h="2145" w="2136">
                    <a:moveTo>
                      <a:pt x="1" y="1"/>
                    </a:moveTo>
                    <a:lnTo>
                      <a:pt x="1" y="1666"/>
                    </a:lnTo>
                    <a:cubicBezTo>
                      <a:pt x="1" y="1924"/>
                      <a:pt x="211" y="2144"/>
                      <a:pt x="479" y="2144"/>
                    </a:cubicBezTo>
                    <a:lnTo>
                      <a:pt x="2135" y="2144"/>
                    </a:lnTo>
                    <a:lnTo>
                      <a:pt x="2135" y="1867"/>
                    </a:lnTo>
                    <a:cubicBezTo>
                      <a:pt x="2126" y="1800"/>
                      <a:pt x="2116" y="1733"/>
                      <a:pt x="2087" y="1666"/>
                    </a:cubicBezTo>
                    <a:lnTo>
                      <a:pt x="470" y="1666"/>
                    </a:lnTo>
                    <a:lnTo>
                      <a:pt x="470" y="48"/>
                    </a:lnTo>
                    <a:cubicBezTo>
                      <a:pt x="412" y="20"/>
                      <a:pt x="345"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76"/>
            <p:cNvSpPr/>
            <p:nvPr/>
          </p:nvSpPr>
          <p:spPr>
            <a:xfrm>
              <a:off x="329548" y="4344001"/>
              <a:ext cx="68100" cy="68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4" name="Google Shape;1384;p76">
            <a:hlinkClick action="ppaction://hlinksldjump" r:id="rId5"/>
          </p:cNvPr>
          <p:cNvSpPr/>
          <p:nvPr/>
        </p:nvSpPr>
        <p:spPr>
          <a:xfrm>
            <a:off x="279850" y="1405975"/>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6">
            <a:hlinkClick/>
          </p:cNvPr>
          <p:cNvSpPr/>
          <p:nvPr/>
        </p:nvSpPr>
        <p:spPr>
          <a:xfrm>
            <a:off x="279850" y="4302856"/>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77"/>
          <p:cNvSpPr txBox="1"/>
          <p:nvPr>
            <p:ph type="title"/>
          </p:nvPr>
        </p:nvSpPr>
        <p:spPr>
          <a:xfrm>
            <a:off x="3141725" y="640975"/>
            <a:ext cx="37368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Retorno de una función</a:t>
            </a:r>
            <a:endParaRPr/>
          </a:p>
        </p:txBody>
      </p:sp>
      <p:sp>
        <p:nvSpPr>
          <p:cNvPr id="1391" name="Google Shape;1391;p77"/>
          <p:cNvSpPr txBox="1"/>
          <p:nvPr>
            <p:ph idx="1" type="subTitle"/>
          </p:nvPr>
        </p:nvSpPr>
        <p:spPr>
          <a:xfrm>
            <a:off x="1302575" y="1342750"/>
            <a:ext cx="7415100" cy="1223700"/>
          </a:xfrm>
          <a:prstGeom prst="rect">
            <a:avLst/>
          </a:prstGeom>
        </p:spPr>
        <p:txBody>
          <a:bodyPr anchorCtr="0" anchor="b" bIns="182875" lIns="274300" spcFirstLastPara="1" rIns="274300" wrap="square" tIns="182875">
            <a:noAutofit/>
          </a:bodyPr>
          <a:lstStyle/>
          <a:p>
            <a:pPr indent="-393700" lvl="0" marL="457200" rtl="0" algn="l">
              <a:spcBef>
                <a:spcPts val="0"/>
              </a:spcBef>
              <a:spcAft>
                <a:spcPts val="0"/>
              </a:spcAft>
              <a:buSzPts val="2600"/>
              <a:buChar char="●"/>
            </a:pPr>
            <a:r>
              <a:rPr lang="en" sz="1400"/>
              <a:t>Es posible guardar el valor retornado por una función a una variable utilizando el operador de asignación. </a:t>
            </a:r>
            <a:endParaRPr sz="1400"/>
          </a:p>
          <a:p>
            <a:pPr indent="-393700" lvl="0" marL="457200" rtl="0" algn="l">
              <a:spcBef>
                <a:spcPts val="0"/>
              </a:spcBef>
              <a:spcAft>
                <a:spcPts val="0"/>
              </a:spcAft>
              <a:buSzPts val="2600"/>
              <a:buChar char="●"/>
            </a:pPr>
            <a:r>
              <a:rPr lang="en" sz="1400"/>
              <a:t>Es posible asignar cualquier tipo de retorno, esto incluye funciones.</a:t>
            </a:r>
            <a:endParaRPr sz="1400"/>
          </a:p>
        </p:txBody>
      </p:sp>
      <p:sp>
        <p:nvSpPr>
          <p:cNvPr id="1392" name="Google Shape;1392;p77"/>
          <p:cNvSpPr txBox="1"/>
          <p:nvPr/>
        </p:nvSpPr>
        <p:spPr>
          <a:xfrm>
            <a:off x="2944625" y="2841125"/>
            <a:ext cx="4131000" cy="1223700"/>
          </a:xfrm>
          <a:prstGeom prst="rect">
            <a:avLst/>
          </a:prstGeom>
          <a:solidFill>
            <a:srgbClr val="292D3E"/>
          </a:solidFill>
          <a:ln cap="flat" cmpd="sng" w="2857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792EA"/>
                </a:solidFill>
                <a:highlight>
                  <a:srgbClr val="292D3E"/>
                </a:highlight>
                <a:latin typeface="Consolas"/>
                <a:ea typeface="Consolas"/>
                <a:cs typeface="Consolas"/>
                <a:sym typeface="Consolas"/>
              </a:rPr>
              <a:t>function</a:t>
            </a:r>
            <a:r>
              <a:rPr lang="en" sz="1050">
                <a:solidFill>
                  <a:srgbClr val="BFC7D5"/>
                </a:solidFill>
                <a:highlight>
                  <a:srgbClr val="292D3E"/>
                </a:highlight>
                <a:latin typeface="Consolas"/>
                <a:ea typeface="Consolas"/>
                <a:cs typeface="Consolas"/>
                <a:sym typeface="Consolas"/>
              </a:rPr>
              <a:t> </a:t>
            </a:r>
            <a:r>
              <a:rPr lang="en" sz="1050">
                <a:solidFill>
                  <a:srgbClr val="82AAFF"/>
                </a:solidFill>
                <a:highlight>
                  <a:srgbClr val="292D3E"/>
                </a:highlight>
                <a:latin typeface="Consolas"/>
                <a:ea typeface="Consolas"/>
                <a:cs typeface="Consolas"/>
                <a:sym typeface="Consolas"/>
              </a:rPr>
              <a:t>nombre</a:t>
            </a:r>
            <a:r>
              <a:rPr lang="en" sz="1050">
                <a:solidFill>
                  <a:srgbClr val="BFC7D5"/>
                </a:solidFill>
                <a:highlight>
                  <a:srgbClr val="292D3E"/>
                </a:highlight>
                <a:latin typeface="Consolas"/>
                <a:ea typeface="Consolas"/>
                <a:cs typeface="Consolas"/>
                <a:sym typeface="Consolas"/>
              </a:rPr>
              <a:t> </a:t>
            </a:r>
            <a:r>
              <a:rPr lang="en" sz="1050">
                <a:solidFill>
                  <a:srgbClr val="D9F5DD"/>
                </a:solidFill>
                <a:highlight>
                  <a:srgbClr val="292D3E"/>
                </a:highlight>
                <a:latin typeface="Consolas"/>
                <a:ea typeface="Consolas"/>
                <a:cs typeface="Consolas"/>
                <a:sym typeface="Consolas"/>
              </a:rPr>
              <a:t>(</a:t>
            </a:r>
            <a:r>
              <a:rPr lang="en" sz="1050">
                <a:solidFill>
                  <a:srgbClr val="7986E7"/>
                </a:solidFill>
                <a:highlight>
                  <a:srgbClr val="292D3E"/>
                </a:highlight>
                <a:latin typeface="Consolas"/>
                <a:ea typeface="Consolas"/>
                <a:cs typeface="Consolas"/>
                <a:sym typeface="Consolas"/>
              </a:rPr>
              <a:t>parametro1</a:t>
            </a:r>
            <a:r>
              <a:rPr lang="en" sz="1050">
                <a:solidFill>
                  <a:srgbClr val="BFC7D5"/>
                </a:solidFill>
                <a:highlight>
                  <a:srgbClr val="292D3E"/>
                </a:highlight>
                <a:latin typeface="Consolas"/>
                <a:ea typeface="Consolas"/>
                <a:cs typeface="Consolas"/>
                <a:sym typeface="Consolas"/>
              </a:rPr>
              <a:t>, </a:t>
            </a:r>
            <a:r>
              <a:rPr lang="en" sz="1050">
                <a:solidFill>
                  <a:srgbClr val="7986E7"/>
                </a:solidFill>
                <a:highlight>
                  <a:srgbClr val="292D3E"/>
                </a:highlight>
                <a:latin typeface="Consolas"/>
                <a:ea typeface="Consolas"/>
                <a:cs typeface="Consolas"/>
                <a:sym typeface="Consolas"/>
              </a:rPr>
              <a:t>parametro2</a:t>
            </a:r>
            <a:r>
              <a:rPr lang="en" sz="1050">
                <a:solidFill>
                  <a:srgbClr val="BFC7D5"/>
                </a:solidFill>
                <a:highlight>
                  <a:srgbClr val="292D3E"/>
                </a:highlight>
                <a:latin typeface="Consolas"/>
                <a:ea typeface="Consolas"/>
                <a:cs typeface="Consolas"/>
                <a:sym typeface="Consolas"/>
              </a:rPr>
              <a:t>, ...</a:t>
            </a:r>
            <a:r>
              <a:rPr lang="en" sz="1050">
                <a:solidFill>
                  <a:srgbClr val="D9F5DD"/>
                </a:solidFill>
                <a:highlight>
                  <a:srgbClr val="292D3E"/>
                </a:highlight>
                <a:latin typeface="Consolas"/>
                <a:ea typeface="Consolas"/>
                <a:cs typeface="Consolas"/>
                <a:sym typeface="Consolas"/>
              </a:rPr>
              <a:t>)</a:t>
            </a:r>
            <a:r>
              <a:rPr lang="en" sz="1050">
                <a:solidFill>
                  <a:srgbClr val="BFC7D5"/>
                </a:solidFill>
                <a:highlight>
                  <a:srgbClr val="292D3E"/>
                </a:highlight>
                <a:latin typeface="Consolas"/>
                <a:ea typeface="Consolas"/>
                <a:cs typeface="Consolas"/>
                <a:sym typeface="Consolas"/>
              </a:rPr>
              <a:t> {</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697098"/>
                </a:solidFill>
                <a:highlight>
                  <a:srgbClr val="292D3E"/>
                </a:highlight>
                <a:latin typeface="Consolas"/>
                <a:ea typeface="Consolas"/>
                <a:cs typeface="Consolas"/>
                <a:sym typeface="Consolas"/>
              </a:rPr>
              <a:t>//</a:t>
            </a:r>
            <a:r>
              <a:rPr i="1" lang="en" sz="1050">
                <a:solidFill>
                  <a:srgbClr val="697098"/>
                </a:solidFill>
                <a:highlight>
                  <a:srgbClr val="292D3E"/>
                </a:highlight>
                <a:latin typeface="Consolas"/>
                <a:ea typeface="Consolas"/>
                <a:cs typeface="Consolas"/>
                <a:sym typeface="Consolas"/>
              </a:rPr>
              <a:t> operaciones</a:t>
            </a:r>
            <a:endParaRPr i="1" sz="1050">
              <a:solidFill>
                <a:srgbClr val="697098"/>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C792EA"/>
                </a:solidFill>
                <a:highlight>
                  <a:srgbClr val="292D3E"/>
                </a:highlight>
                <a:latin typeface="Consolas"/>
                <a:ea typeface="Consolas"/>
                <a:cs typeface="Consolas"/>
                <a:sym typeface="Consolas"/>
              </a:rPr>
              <a:t>return</a:t>
            </a:r>
            <a:r>
              <a:rPr lang="en" sz="1050">
                <a:solidFill>
                  <a:srgbClr val="BFC7D5"/>
                </a:solidFill>
                <a:highlight>
                  <a:srgbClr val="292D3E"/>
                </a:highlight>
                <a:latin typeface="Consolas"/>
                <a:ea typeface="Consolas"/>
                <a:cs typeface="Consolas"/>
                <a:sym typeface="Consolas"/>
              </a:rPr>
              <a:t> resultado;</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C792EA"/>
                </a:solidFill>
                <a:highlight>
                  <a:srgbClr val="292D3E"/>
                </a:highlight>
                <a:latin typeface="Consolas"/>
                <a:ea typeface="Consolas"/>
                <a:cs typeface="Consolas"/>
                <a:sym typeface="Consolas"/>
              </a:rPr>
              <a:t>var</a:t>
            </a:r>
            <a:r>
              <a:rPr lang="en" sz="1050">
                <a:solidFill>
                  <a:srgbClr val="BFC7D5"/>
                </a:solidFill>
                <a:highlight>
                  <a:srgbClr val="292D3E"/>
                </a:highlight>
                <a:latin typeface="Consolas"/>
                <a:ea typeface="Consolas"/>
                <a:cs typeface="Consolas"/>
                <a:sym typeface="Consolas"/>
              </a:rPr>
              <a:t> miVariable </a:t>
            </a:r>
            <a:r>
              <a:rPr lang="en" sz="1050">
                <a:solidFill>
                  <a:srgbClr val="C792EA"/>
                </a:solidFill>
                <a:highlight>
                  <a:srgbClr val="292D3E"/>
                </a:highlight>
                <a:latin typeface="Consolas"/>
                <a:ea typeface="Consolas"/>
                <a:cs typeface="Consolas"/>
                <a:sym typeface="Consolas"/>
              </a:rPr>
              <a:t>=</a:t>
            </a:r>
            <a:r>
              <a:rPr lang="en" sz="1050">
                <a:solidFill>
                  <a:srgbClr val="BFC7D5"/>
                </a:solidFill>
                <a:highlight>
                  <a:srgbClr val="292D3E"/>
                </a:highlight>
                <a:latin typeface="Consolas"/>
                <a:ea typeface="Consolas"/>
                <a:cs typeface="Consolas"/>
                <a:sym typeface="Consolas"/>
              </a:rPr>
              <a:t> </a:t>
            </a:r>
            <a:r>
              <a:rPr lang="en" sz="1050">
                <a:solidFill>
                  <a:srgbClr val="82AAFF"/>
                </a:solidFill>
                <a:highlight>
                  <a:srgbClr val="292D3E"/>
                </a:highlight>
                <a:latin typeface="Consolas"/>
                <a:ea typeface="Consolas"/>
                <a:cs typeface="Consolas"/>
                <a:sym typeface="Consolas"/>
              </a:rPr>
              <a:t>nombre</a:t>
            </a:r>
            <a:r>
              <a:rPr lang="en" sz="1050">
                <a:solidFill>
                  <a:srgbClr val="BFC7D5"/>
                </a:solidFill>
                <a:highlight>
                  <a:srgbClr val="292D3E"/>
                </a:highlight>
                <a:latin typeface="Consolas"/>
                <a:ea typeface="Consolas"/>
                <a:cs typeface="Consolas"/>
                <a:sym typeface="Consolas"/>
              </a:rPr>
              <a:t>();</a:t>
            </a:r>
            <a:endParaRPr sz="1050">
              <a:solidFill>
                <a:srgbClr val="BFC7D5"/>
              </a:solidFill>
              <a:highlight>
                <a:srgbClr val="292D3E"/>
              </a:highlight>
              <a:latin typeface="Consolas"/>
              <a:ea typeface="Consolas"/>
              <a:cs typeface="Consolas"/>
              <a:sym typeface="Consolas"/>
            </a:endParaRPr>
          </a:p>
        </p:txBody>
      </p:sp>
      <p:grpSp>
        <p:nvGrpSpPr>
          <p:cNvPr id="1393" name="Google Shape;1393;p77"/>
          <p:cNvGrpSpPr/>
          <p:nvPr/>
        </p:nvGrpSpPr>
        <p:grpSpPr>
          <a:xfrm>
            <a:off x="219300" y="499775"/>
            <a:ext cx="283200" cy="194475"/>
            <a:chOff x="-807400" y="499775"/>
            <a:chExt cx="283200" cy="194475"/>
          </a:xfrm>
        </p:grpSpPr>
        <p:cxnSp>
          <p:nvCxnSpPr>
            <p:cNvPr id="1394" name="Google Shape;1394;p77"/>
            <p:cNvCxnSpPr/>
            <p:nvPr/>
          </p:nvCxnSpPr>
          <p:spPr>
            <a:xfrm>
              <a:off x="-807400" y="499775"/>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395" name="Google Shape;1395;p77"/>
            <p:cNvCxnSpPr/>
            <p:nvPr/>
          </p:nvCxnSpPr>
          <p:spPr>
            <a:xfrm>
              <a:off x="-807400" y="597013"/>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396" name="Google Shape;1396;p77"/>
            <p:cNvCxnSpPr/>
            <p:nvPr/>
          </p:nvCxnSpPr>
          <p:spPr>
            <a:xfrm>
              <a:off x="-807400" y="694250"/>
              <a:ext cx="283200" cy="0"/>
            </a:xfrm>
            <a:prstGeom prst="straightConnector1">
              <a:avLst/>
            </a:prstGeom>
            <a:noFill/>
            <a:ln cap="flat" cmpd="sng" w="19050">
              <a:solidFill>
                <a:schemeClr val="accent4"/>
              </a:solidFill>
              <a:prstDash val="solid"/>
              <a:round/>
              <a:headEnd len="med" w="med" type="none"/>
              <a:tailEnd len="med" w="med" type="none"/>
            </a:ln>
          </p:spPr>
        </p:cxnSp>
      </p:grpSp>
      <p:sp>
        <p:nvSpPr>
          <p:cNvPr id="1397" name="Google Shape;1397;p77">
            <a:hlinkClick/>
          </p:cNvPr>
          <p:cNvSpPr/>
          <p:nvPr/>
        </p:nvSpPr>
        <p:spPr>
          <a:xfrm>
            <a:off x="-2700" y="3651999"/>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8" name="Google Shape;1398;p77">
            <a:hlinkClick/>
          </p:cNvPr>
          <p:cNvSpPr/>
          <p:nvPr/>
        </p:nvSpPr>
        <p:spPr>
          <a:xfrm>
            <a:off x="-2700" y="316999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9" name="Google Shape;1399;p77">
            <a:hlinkClick/>
          </p:cNvPr>
          <p:cNvSpPr/>
          <p:nvPr/>
        </p:nvSpPr>
        <p:spPr>
          <a:xfrm>
            <a:off x="-2700" y="2687992"/>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0" name="Google Shape;1400;p77">
            <a:hlinkClick/>
          </p:cNvPr>
          <p:cNvSpPr/>
          <p:nvPr/>
        </p:nvSpPr>
        <p:spPr>
          <a:xfrm>
            <a:off x="-2700" y="2205988"/>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1" name="Google Shape;1401;p77">
            <a:hlinkClick/>
          </p:cNvPr>
          <p:cNvSpPr/>
          <p:nvPr/>
        </p:nvSpPr>
        <p:spPr>
          <a:xfrm>
            <a:off x="-2700" y="172398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2" name="Google Shape;1402;p77"/>
          <p:cNvSpPr/>
          <p:nvPr/>
        </p:nvSpPr>
        <p:spPr>
          <a:xfrm>
            <a:off x="219500" y="3833325"/>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Fri</a:t>
            </a:r>
            <a:endParaRPr sz="1600">
              <a:solidFill>
                <a:schemeClr val="accent4"/>
              </a:solidFill>
              <a:latin typeface="Bebas Neue"/>
              <a:ea typeface="Bebas Neue"/>
              <a:cs typeface="Bebas Neue"/>
              <a:sym typeface="Bebas Neue"/>
            </a:endParaRPr>
          </a:p>
        </p:txBody>
      </p:sp>
      <p:sp>
        <p:nvSpPr>
          <p:cNvPr id="1403" name="Google Shape;1403;p77"/>
          <p:cNvSpPr/>
          <p:nvPr/>
        </p:nvSpPr>
        <p:spPr>
          <a:xfrm>
            <a:off x="219500" y="335137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Thu</a:t>
            </a:r>
            <a:endParaRPr sz="1600">
              <a:solidFill>
                <a:schemeClr val="accent4"/>
              </a:solidFill>
              <a:latin typeface="Bebas Neue"/>
              <a:ea typeface="Bebas Neue"/>
              <a:cs typeface="Bebas Neue"/>
              <a:sym typeface="Bebas Neue"/>
            </a:endParaRPr>
          </a:p>
        </p:txBody>
      </p:sp>
      <p:sp>
        <p:nvSpPr>
          <p:cNvPr id="1404" name="Google Shape;1404;p77"/>
          <p:cNvSpPr/>
          <p:nvPr/>
        </p:nvSpPr>
        <p:spPr>
          <a:xfrm>
            <a:off x="219500" y="2869371"/>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Wed</a:t>
            </a:r>
            <a:endParaRPr sz="1600">
              <a:solidFill>
                <a:schemeClr val="accent4"/>
              </a:solidFill>
              <a:latin typeface="Bebas Neue"/>
              <a:ea typeface="Bebas Neue"/>
              <a:cs typeface="Bebas Neue"/>
              <a:sym typeface="Bebas Neue"/>
            </a:endParaRPr>
          </a:p>
        </p:txBody>
      </p:sp>
      <p:sp>
        <p:nvSpPr>
          <p:cNvPr id="1405" name="Google Shape;1405;p77"/>
          <p:cNvSpPr/>
          <p:nvPr/>
        </p:nvSpPr>
        <p:spPr>
          <a:xfrm>
            <a:off x="219500" y="238740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Tue</a:t>
            </a:r>
            <a:endParaRPr sz="1600">
              <a:solidFill>
                <a:schemeClr val="accent4"/>
              </a:solidFill>
              <a:latin typeface="Bebas Neue"/>
              <a:ea typeface="Bebas Neue"/>
              <a:cs typeface="Bebas Neue"/>
              <a:sym typeface="Bebas Neue"/>
            </a:endParaRPr>
          </a:p>
        </p:txBody>
      </p:sp>
      <p:sp>
        <p:nvSpPr>
          <p:cNvPr id="1406" name="Google Shape;1406;p77"/>
          <p:cNvSpPr/>
          <p:nvPr/>
        </p:nvSpPr>
        <p:spPr>
          <a:xfrm>
            <a:off x="219500" y="1871100"/>
            <a:ext cx="282900" cy="194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Mon</a:t>
            </a:r>
            <a:endParaRPr sz="1600">
              <a:solidFill>
                <a:schemeClr val="accent4"/>
              </a:solidFill>
              <a:latin typeface="Bebas Neue"/>
              <a:ea typeface="Bebas Neue"/>
              <a:cs typeface="Bebas Neue"/>
              <a:sym typeface="Bebas Neue"/>
            </a:endParaRPr>
          </a:p>
        </p:txBody>
      </p:sp>
      <p:sp>
        <p:nvSpPr>
          <p:cNvPr id="1407" name="Google Shape;1407;p77">
            <a:hlinkClick action="ppaction://hlinksldjump" r:id="rId3"/>
          </p:cNvPr>
          <p:cNvSpPr/>
          <p:nvPr/>
        </p:nvSpPr>
        <p:spPr>
          <a:xfrm>
            <a:off x="-5350" y="1243478"/>
            <a:ext cx="738000" cy="488700"/>
          </a:xfrm>
          <a:prstGeom prst="rect">
            <a:avLst/>
          </a:prstGeom>
          <a:solidFill>
            <a:schemeClr val="lt1"/>
          </a:solidFill>
          <a:ln>
            <a:noFill/>
          </a:ln>
          <a:effectLst>
            <a:outerShdw blurRad="57150" rotWithShape="0" algn="bl" dir="7920000" dist="19050">
              <a:schemeClr val="accent4">
                <a:alpha val="20000"/>
              </a:schemeClr>
            </a:outerShdw>
          </a:effectLst>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408" name="Google Shape;1408;p77"/>
          <p:cNvGrpSpPr/>
          <p:nvPr/>
        </p:nvGrpSpPr>
        <p:grpSpPr>
          <a:xfrm>
            <a:off x="244238" y="1373107"/>
            <a:ext cx="235280" cy="230080"/>
            <a:chOff x="219300" y="1495063"/>
            <a:chExt cx="235280" cy="235280"/>
          </a:xfrm>
        </p:grpSpPr>
        <p:sp>
          <p:nvSpPr>
            <p:cNvPr id="1409" name="Google Shape;1409;p77"/>
            <p:cNvSpPr/>
            <p:nvPr/>
          </p:nvSpPr>
          <p:spPr>
            <a:xfrm>
              <a:off x="219300" y="1495063"/>
              <a:ext cx="235280" cy="235280"/>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7"/>
            <p:cNvSpPr/>
            <p:nvPr/>
          </p:nvSpPr>
          <p:spPr>
            <a:xfrm>
              <a:off x="296183" y="1531132"/>
              <a:ext cx="81530" cy="81580"/>
            </a:xfrm>
            <a:custGeom>
              <a:rect b="b" l="l" r="r" t="t"/>
              <a:pathLst>
                <a:path extrusionOk="0" h="4985" w="4982">
                  <a:moveTo>
                    <a:pt x="2491" y="1"/>
                  </a:moveTo>
                  <a:cubicBezTo>
                    <a:pt x="1114" y="1"/>
                    <a:pt x="1" y="1115"/>
                    <a:pt x="1" y="2491"/>
                  </a:cubicBezTo>
                  <a:cubicBezTo>
                    <a:pt x="1" y="3868"/>
                    <a:pt x="1114" y="4985"/>
                    <a:pt x="2491" y="4985"/>
                  </a:cubicBezTo>
                  <a:cubicBezTo>
                    <a:pt x="3867" y="4985"/>
                    <a:pt x="4981" y="3868"/>
                    <a:pt x="4981" y="2491"/>
                  </a:cubicBezTo>
                  <a:cubicBezTo>
                    <a:pt x="4981" y="1115"/>
                    <a:pt x="3867" y="1"/>
                    <a:pt x="24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7"/>
            <p:cNvSpPr/>
            <p:nvPr/>
          </p:nvSpPr>
          <p:spPr>
            <a:xfrm>
              <a:off x="258576" y="1630337"/>
              <a:ext cx="156728" cy="89713"/>
            </a:xfrm>
            <a:custGeom>
              <a:rect b="b" l="l" r="r" t="t"/>
              <a:pathLst>
                <a:path extrusionOk="0" h="5482" w="9577">
                  <a:moveTo>
                    <a:pt x="4789" y="0"/>
                  </a:moveTo>
                  <a:cubicBezTo>
                    <a:pt x="2575" y="0"/>
                    <a:pt x="697" y="1417"/>
                    <a:pt x="0" y="3395"/>
                  </a:cubicBezTo>
                  <a:cubicBezTo>
                    <a:pt x="1198" y="4674"/>
                    <a:pt x="2898" y="5481"/>
                    <a:pt x="4789" y="5481"/>
                  </a:cubicBezTo>
                  <a:cubicBezTo>
                    <a:pt x="6680" y="5481"/>
                    <a:pt x="8379" y="4674"/>
                    <a:pt x="9577" y="3395"/>
                  </a:cubicBezTo>
                  <a:cubicBezTo>
                    <a:pt x="8881" y="1417"/>
                    <a:pt x="7003" y="0"/>
                    <a:pt x="4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77">
            <a:hlinkClick/>
          </p:cNvPr>
          <p:cNvSpPr/>
          <p:nvPr/>
        </p:nvSpPr>
        <p:spPr>
          <a:xfrm>
            <a:off x="-5350" y="4133953"/>
            <a:ext cx="738000" cy="488700"/>
          </a:xfrm>
          <a:prstGeom prst="rect">
            <a:avLst/>
          </a:prstGeom>
          <a:solidFill>
            <a:schemeClr val="lt1"/>
          </a:solidFill>
          <a:ln>
            <a:noFill/>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413" name="Google Shape;1413;p77"/>
          <p:cNvGrpSpPr/>
          <p:nvPr/>
        </p:nvGrpSpPr>
        <p:grpSpPr>
          <a:xfrm>
            <a:off x="243251" y="4263269"/>
            <a:ext cx="235280" cy="230068"/>
            <a:chOff x="243251" y="4263269"/>
            <a:chExt cx="235280" cy="230068"/>
          </a:xfrm>
        </p:grpSpPr>
        <p:sp>
          <p:nvSpPr>
            <p:cNvPr id="1414" name="Google Shape;1414;p77"/>
            <p:cNvSpPr/>
            <p:nvPr/>
          </p:nvSpPr>
          <p:spPr>
            <a:xfrm>
              <a:off x="243251" y="4263269"/>
              <a:ext cx="235280" cy="230068"/>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5" name="Google Shape;1415;p77"/>
            <p:cNvGrpSpPr/>
            <p:nvPr/>
          </p:nvGrpSpPr>
          <p:grpSpPr>
            <a:xfrm>
              <a:off x="308050" y="4302550"/>
              <a:ext cx="111199" cy="151479"/>
              <a:chOff x="6748302" y="2543484"/>
              <a:chExt cx="160390" cy="218490"/>
            </a:xfrm>
          </p:grpSpPr>
          <p:sp>
            <p:nvSpPr>
              <p:cNvPr id="1416" name="Google Shape;1416;p77"/>
              <p:cNvSpPr/>
              <p:nvPr/>
            </p:nvSpPr>
            <p:spPr>
              <a:xfrm>
                <a:off x="6748302" y="2543484"/>
                <a:ext cx="160390" cy="218490"/>
              </a:xfrm>
              <a:custGeom>
                <a:rect b="b" l="l" r="r" t="t"/>
                <a:pathLst>
                  <a:path extrusionOk="0" h="7121" w="5227">
                    <a:moveTo>
                      <a:pt x="240" y="1"/>
                    </a:moveTo>
                    <a:cubicBezTo>
                      <a:pt x="106" y="1"/>
                      <a:pt x="1" y="106"/>
                      <a:pt x="1" y="240"/>
                    </a:cubicBezTo>
                    <a:lnTo>
                      <a:pt x="1" y="6882"/>
                    </a:lnTo>
                    <a:cubicBezTo>
                      <a:pt x="1" y="7016"/>
                      <a:pt x="106" y="7121"/>
                      <a:pt x="240" y="7121"/>
                    </a:cubicBezTo>
                    <a:lnTo>
                      <a:pt x="4987" y="7121"/>
                    </a:lnTo>
                    <a:cubicBezTo>
                      <a:pt x="5121" y="7121"/>
                      <a:pt x="5226" y="7016"/>
                      <a:pt x="5226" y="6882"/>
                    </a:cubicBezTo>
                    <a:lnTo>
                      <a:pt x="5226" y="1857"/>
                    </a:lnTo>
                    <a:cubicBezTo>
                      <a:pt x="5226" y="1733"/>
                      <a:pt x="5178" y="1608"/>
                      <a:pt x="5092" y="1522"/>
                    </a:cubicBezTo>
                    <a:lnTo>
                      <a:pt x="3704" y="144"/>
                    </a:lnTo>
                    <a:cubicBezTo>
                      <a:pt x="3618" y="48"/>
                      <a:pt x="3494" y="1"/>
                      <a:pt x="3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7"/>
              <p:cNvSpPr/>
              <p:nvPr/>
            </p:nvSpPr>
            <p:spPr>
              <a:xfrm>
                <a:off x="6841036" y="2559235"/>
                <a:ext cx="56091" cy="56328"/>
              </a:xfrm>
              <a:custGeom>
                <a:rect b="b" l="l" r="r" t="t"/>
                <a:pathLst>
                  <a:path extrusionOk="0" h="2145" w="2136">
                    <a:moveTo>
                      <a:pt x="1" y="1"/>
                    </a:moveTo>
                    <a:lnTo>
                      <a:pt x="1" y="1666"/>
                    </a:lnTo>
                    <a:cubicBezTo>
                      <a:pt x="1" y="1924"/>
                      <a:pt x="211" y="2144"/>
                      <a:pt x="479" y="2144"/>
                    </a:cubicBezTo>
                    <a:lnTo>
                      <a:pt x="2135" y="2144"/>
                    </a:lnTo>
                    <a:lnTo>
                      <a:pt x="2135" y="1867"/>
                    </a:lnTo>
                    <a:cubicBezTo>
                      <a:pt x="2126" y="1800"/>
                      <a:pt x="2116" y="1733"/>
                      <a:pt x="2087" y="1666"/>
                    </a:cubicBezTo>
                    <a:lnTo>
                      <a:pt x="470" y="1666"/>
                    </a:lnTo>
                    <a:lnTo>
                      <a:pt x="470" y="48"/>
                    </a:lnTo>
                    <a:cubicBezTo>
                      <a:pt x="412" y="20"/>
                      <a:pt x="345"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8" name="Google Shape;1418;p77"/>
            <p:cNvSpPr/>
            <p:nvPr/>
          </p:nvSpPr>
          <p:spPr>
            <a:xfrm>
              <a:off x="329548" y="4344001"/>
              <a:ext cx="68100" cy="68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9" name="Google Shape;1419;p77">
            <a:hlinkClick action="ppaction://hlinksldjump" r:id="rId4"/>
          </p:cNvPr>
          <p:cNvSpPr/>
          <p:nvPr/>
        </p:nvSpPr>
        <p:spPr>
          <a:xfrm>
            <a:off x="279850" y="1405975"/>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7">
            <a:hlinkClick/>
          </p:cNvPr>
          <p:cNvSpPr/>
          <p:nvPr/>
        </p:nvSpPr>
        <p:spPr>
          <a:xfrm>
            <a:off x="279850" y="4302856"/>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78"/>
          <p:cNvSpPr txBox="1"/>
          <p:nvPr>
            <p:ph type="title"/>
          </p:nvPr>
        </p:nvSpPr>
        <p:spPr>
          <a:xfrm>
            <a:off x="1377375" y="845363"/>
            <a:ext cx="7102500" cy="51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Función Arrow (Arrow function)</a:t>
            </a:r>
            <a:endParaRPr/>
          </a:p>
        </p:txBody>
      </p:sp>
      <p:sp>
        <p:nvSpPr>
          <p:cNvPr id="1426" name="Google Shape;1426;p78"/>
          <p:cNvSpPr txBox="1"/>
          <p:nvPr/>
        </p:nvSpPr>
        <p:spPr>
          <a:xfrm>
            <a:off x="1785525" y="1324575"/>
            <a:ext cx="5774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Anaheim"/>
                <a:ea typeface="Anaheim"/>
                <a:cs typeface="Anaheim"/>
                <a:sym typeface="Anaheim"/>
              </a:rPr>
              <a:t>Es una forma simplificada de escribir o definir una función. Ahora con ES6 podemos escribir funciones eliminando la palabra function y usando =&gt;.</a:t>
            </a:r>
            <a:endParaRPr sz="1200">
              <a:solidFill>
                <a:schemeClr val="lt1"/>
              </a:solidFill>
              <a:latin typeface="Anaheim"/>
              <a:ea typeface="Anaheim"/>
              <a:cs typeface="Anaheim"/>
              <a:sym typeface="Anaheim"/>
            </a:endParaRPr>
          </a:p>
          <a:p>
            <a:pPr indent="0" lvl="0" marL="0" rtl="0" algn="l">
              <a:spcBef>
                <a:spcPts val="0"/>
              </a:spcBef>
              <a:spcAft>
                <a:spcPts val="0"/>
              </a:spcAft>
              <a:buNone/>
            </a:pPr>
            <a:r>
              <a:t/>
            </a:r>
            <a:endParaRPr sz="1200">
              <a:solidFill>
                <a:schemeClr val="lt1"/>
              </a:solidFill>
              <a:latin typeface="Anaheim"/>
              <a:ea typeface="Anaheim"/>
              <a:cs typeface="Anaheim"/>
              <a:sym typeface="Anaheim"/>
            </a:endParaRPr>
          </a:p>
        </p:txBody>
      </p:sp>
      <p:sp>
        <p:nvSpPr>
          <p:cNvPr id="1427" name="Google Shape;1427;p78"/>
          <p:cNvSpPr txBox="1"/>
          <p:nvPr/>
        </p:nvSpPr>
        <p:spPr>
          <a:xfrm>
            <a:off x="1420300" y="2475350"/>
            <a:ext cx="3104100" cy="1004400"/>
          </a:xfrm>
          <a:prstGeom prst="rect">
            <a:avLst/>
          </a:prstGeom>
          <a:solidFill>
            <a:srgbClr val="292D3E"/>
          </a:solidFill>
          <a:ln cap="flat" cmpd="sng" w="28575">
            <a:solidFill>
              <a:schemeClr val="accent3"/>
            </a:solidFill>
            <a:prstDash val="solid"/>
            <a:round/>
            <a:headEnd len="sm" w="sm" type="none"/>
            <a:tailEnd len="sm" w="sm" type="none"/>
          </a:ln>
        </p:spPr>
        <p:txBody>
          <a:bodyPr anchorCtr="0" anchor="t" bIns="91425" lIns="144000" spcFirstLastPara="1" rIns="144000" wrap="square" tIns="91425">
            <a:spAutoFit/>
          </a:bodyPr>
          <a:lstStyle/>
          <a:p>
            <a:pPr indent="0" lvl="0" marL="0" rtl="0" algn="l">
              <a:lnSpc>
                <a:spcPct val="135714"/>
              </a:lnSpc>
              <a:spcBef>
                <a:spcPts val="0"/>
              </a:spcBef>
              <a:spcAft>
                <a:spcPts val="0"/>
              </a:spcAft>
              <a:buNone/>
            </a:pPr>
            <a:r>
              <a:rPr lang="en" sz="1050">
                <a:solidFill>
                  <a:srgbClr val="C792EA"/>
                </a:solidFill>
                <a:highlight>
                  <a:srgbClr val="292D3E"/>
                </a:highlight>
                <a:latin typeface="Consolas"/>
                <a:ea typeface="Consolas"/>
                <a:cs typeface="Consolas"/>
                <a:sym typeface="Consolas"/>
              </a:rPr>
              <a:t>function</a:t>
            </a:r>
            <a:r>
              <a:rPr lang="en" sz="1050">
                <a:solidFill>
                  <a:srgbClr val="BFC7D5"/>
                </a:solidFill>
                <a:highlight>
                  <a:srgbClr val="292D3E"/>
                </a:highlight>
                <a:latin typeface="Consolas"/>
                <a:ea typeface="Consolas"/>
                <a:cs typeface="Consolas"/>
                <a:sym typeface="Consolas"/>
              </a:rPr>
              <a:t> </a:t>
            </a:r>
            <a:r>
              <a:rPr lang="en" sz="1050">
                <a:solidFill>
                  <a:srgbClr val="82AAFF"/>
                </a:solidFill>
                <a:highlight>
                  <a:srgbClr val="292D3E"/>
                </a:highlight>
                <a:latin typeface="Consolas"/>
                <a:ea typeface="Consolas"/>
                <a:cs typeface="Consolas"/>
                <a:sym typeface="Consolas"/>
              </a:rPr>
              <a:t>miFuncionSumar</a:t>
            </a:r>
            <a:r>
              <a:rPr lang="en" sz="1050">
                <a:solidFill>
                  <a:srgbClr val="D9F5DD"/>
                </a:solidFill>
                <a:highlight>
                  <a:srgbClr val="292D3E"/>
                </a:highlight>
                <a:latin typeface="Consolas"/>
                <a:ea typeface="Consolas"/>
                <a:cs typeface="Consolas"/>
                <a:sym typeface="Consolas"/>
              </a:rPr>
              <a:t>(</a:t>
            </a:r>
            <a:r>
              <a:rPr lang="en" sz="1050">
                <a:solidFill>
                  <a:srgbClr val="7986E7"/>
                </a:solidFill>
                <a:highlight>
                  <a:srgbClr val="292D3E"/>
                </a:highlight>
                <a:latin typeface="Consolas"/>
                <a:ea typeface="Consolas"/>
                <a:cs typeface="Consolas"/>
                <a:sym typeface="Consolas"/>
              </a:rPr>
              <a:t>a</a:t>
            </a:r>
            <a:r>
              <a:rPr lang="en" sz="1050">
                <a:solidFill>
                  <a:srgbClr val="BFC7D5"/>
                </a:solidFill>
                <a:highlight>
                  <a:srgbClr val="292D3E"/>
                </a:highlight>
                <a:latin typeface="Consolas"/>
                <a:ea typeface="Consolas"/>
                <a:cs typeface="Consolas"/>
                <a:sym typeface="Consolas"/>
              </a:rPr>
              <a:t>, </a:t>
            </a:r>
            <a:r>
              <a:rPr lang="en" sz="1050">
                <a:solidFill>
                  <a:srgbClr val="7986E7"/>
                </a:solidFill>
                <a:highlight>
                  <a:srgbClr val="292D3E"/>
                </a:highlight>
                <a:latin typeface="Consolas"/>
                <a:ea typeface="Consolas"/>
                <a:cs typeface="Consolas"/>
                <a:sym typeface="Consolas"/>
              </a:rPr>
              <a:t>b</a:t>
            </a:r>
            <a:r>
              <a:rPr lang="en" sz="1050">
                <a:solidFill>
                  <a:srgbClr val="D9F5DD"/>
                </a:solidFill>
                <a:highlight>
                  <a:srgbClr val="292D3E"/>
                </a:highlight>
                <a:latin typeface="Consolas"/>
                <a:ea typeface="Consolas"/>
                <a:cs typeface="Consolas"/>
                <a:sym typeface="Consolas"/>
              </a:rPr>
              <a:t>)</a:t>
            </a:r>
            <a:r>
              <a:rPr lang="en" sz="1050">
                <a:solidFill>
                  <a:srgbClr val="BFC7D5"/>
                </a:solidFill>
                <a:highlight>
                  <a:srgbClr val="292D3E"/>
                </a:highlight>
                <a:latin typeface="Consolas"/>
                <a:ea typeface="Consolas"/>
                <a:cs typeface="Consolas"/>
                <a:sym typeface="Consolas"/>
              </a:rPr>
              <a:t> {</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C792EA"/>
                </a:solidFill>
                <a:highlight>
                  <a:srgbClr val="292D3E"/>
                </a:highlight>
                <a:latin typeface="Consolas"/>
                <a:ea typeface="Consolas"/>
                <a:cs typeface="Consolas"/>
                <a:sym typeface="Consolas"/>
              </a:rPr>
              <a:t>return</a:t>
            </a:r>
            <a:r>
              <a:rPr lang="en" sz="1050">
                <a:solidFill>
                  <a:srgbClr val="BFC7D5"/>
                </a:solidFill>
                <a:highlight>
                  <a:srgbClr val="292D3E"/>
                </a:highlight>
                <a:latin typeface="Consolas"/>
                <a:ea typeface="Consolas"/>
                <a:cs typeface="Consolas"/>
                <a:sym typeface="Consolas"/>
              </a:rPr>
              <a:t> a </a:t>
            </a:r>
            <a:r>
              <a:rPr lang="en" sz="1050">
                <a:solidFill>
                  <a:srgbClr val="89DDFF"/>
                </a:solidFill>
                <a:highlight>
                  <a:srgbClr val="292D3E"/>
                </a:highlight>
                <a:latin typeface="Consolas"/>
                <a:ea typeface="Consolas"/>
                <a:cs typeface="Consolas"/>
                <a:sym typeface="Consolas"/>
              </a:rPr>
              <a:t>+</a:t>
            </a:r>
            <a:r>
              <a:rPr lang="en" sz="1050">
                <a:solidFill>
                  <a:srgbClr val="BFC7D5"/>
                </a:solidFill>
                <a:highlight>
                  <a:srgbClr val="292D3E"/>
                </a:highlight>
                <a:latin typeface="Consolas"/>
                <a:ea typeface="Consolas"/>
                <a:cs typeface="Consolas"/>
                <a:sym typeface="Consolas"/>
              </a:rPr>
              <a:t> b;</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console</a:t>
            </a:r>
            <a:r>
              <a:rPr lang="en" sz="1050">
                <a:solidFill>
                  <a:srgbClr val="C792EA"/>
                </a:solidFill>
                <a:highlight>
                  <a:srgbClr val="292D3E"/>
                </a:highlight>
                <a:latin typeface="Consolas"/>
                <a:ea typeface="Consolas"/>
                <a:cs typeface="Consolas"/>
                <a:sym typeface="Consolas"/>
              </a:rPr>
              <a:t>.</a:t>
            </a:r>
            <a:r>
              <a:rPr lang="en" sz="1050">
                <a:solidFill>
                  <a:srgbClr val="82AAFF"/>
                </a:solidFill>
                <a:highlight>
                  <a:srgbClr val="292D3E"/>
                </a:highlight>
                <a:latin typeface="Consolas"/>
                <a:ea typeface="Consolas"/>
                <a:cs typeface="Consolas"/>
                <a:sym typeface="Consolas"/>
              </a:rPr>
              <a:t>log</a:t>
            </a:r>
            <a:r>
              <a:rPr lang="en" sz="1050">
                <a:solidFill>
                  <a:srgbClr val="BFC7D5"/>
                </a:solidFill>
                <a:highlight>
                  <a:srgbClr val="292D3E"/>
                </a:highlight>
                <a:latin typeface="Consolas"/>
                <a:ea typeface="Consolas"/>
                <a:cs typeface="Consolas"/>
                <a:sym typeface="Consolas"/>
              </a:rPr>
              <a:t>(</a:t>
            </a:r>
            <a:r>
              <a:rPr lang="en" sz="1050">
                <a:solidFill>
                  <a:srgbClr val="82AAFF"/>
                </a:solidFill>
                <a:highlight>
                  <a:srgbClr val="292D3E"/>
                </a:highlight>
                <a:latin typeface="Consolas"/>
                <a:ea typeface="Consolas"/>
                <a:cs typeface="Consolas"/>
                <a:sym typeface="Consolas"/>
              </a:rPr>
              <a:t>miFuncionSumar</a:t>
            </a:r>
            <a:r>
              <a:rPr lang="en" sz="1050">
                <a:solidFill>
                  <a:srgbClr val="BFC7D5"/>
                </a:solidFill>
                <a:highlight>
                  <a:srgbClr val="292D3E"/>
                </a:highlight>
                <a:latin typeface="Consolas"/>
                <a:ea typeface="Consolas"/>
                <a:cs typeface="Consolas"/>
                <a:sym typeface="Consolas"/>
              </a:rPr>
              <a:t>(</a:t>
            </a:r>
            <a:r>
              <a:rPr lang="en" sz="1050">
                <a:solidFill>
                  <a:srgbClr val="F78C6C"/>
                </a:solidFill>
                <a:highlight>
                  <a:srgbClr val="292D3E"/>
                </a:highlight>
                <a:latin typeface="Consolas"/>
                <a:ea typeface="Consolas"/>
                <a:cs typeface="Consolas"/>
                <a:sym typeface="Consolas"/>
              </a:rPr>
              <a:t>1</a:t>
            </a:r>
            <a:r>
              <a:rPr lang="en" sz="1050">
                <a:solidFill>
                  <a:srgbClr val="BFC7D5"/>
                </a:solidFill>
                <a:highlight>
                  <a:srgbClr val="292D3E"/>
                </a:highlight>
                <a:latin typeface="Consolas"/>
                <a:ea typeface="Consolas"/>
                <a:cs typeface="Consolas"/>
                <a:sym typeface="Consolas"/>
              </a:rPr>
              <a:t>, </a:t>
            </a:r>
            <a:r>
              <a:rPr lang="en" sz="1050">
                <a:solidFill>
                  <a:srgbClr val="F78C6C"/>
                </a:solidFill>
                <a:highlight>
                  <a:srgbClr val="292D3E"/>
                </a:highlight>
                <a:latin typeface="Consolas"/>
                <a:ea typeface="Consolas"/>
                <a:cs typeface="Consolas"/>
                <a:sym typeface="Consolas"/>
              </a:rPr>
              <a:t>2</a:t>
            </a:r>
            <a:r>
              <a:rPr lang="en" sz="1050">
                <a:solidFill>
                  <a:srgbClr val="BFC7D5"/>
                </a:solidFill>
                <a:highlight>
                  <a:srgbClr val="292D3E"/>
                </a:highlight>
                <a:latin typeface="Consolas"/>
                <a:ea typeface="Consolas"/>
                <a:cs typeface="Consolas"/>
                <a:sym typeface="Consolas"/>
              </a:rPr>
              <a:t>));</a:t>
            </a:r>
            <a:endParaRPr sz="1050">
              <a:solidFill>
                <a:srgbClr val="BFC7D5"/>
              </a:solidFill>
              <a:highlight>
                <a:srgbClr val="292D3E"/>
              </a:highlight>
              <a:latin typeface="Consolas"/>
              <a:ea typeface="Consolas"/>
              <a:cs typeface="Consolas"/>
              <a:sym typeface="Consolas"/>
            </a:endParaRPr>
          </a:p>
        </p:txBody>
      </p:sp>
      <p:sp>
        <p:nvSpPr>
          <p:cNvPr id="1428" name="Google Shape;1428;p78"/>
          <p:cNvSpPr txBox="1"/>
          <p:nvPr/>
        </p:nvSpPr>
        <p:spPr>
          <a:xfrm>
            <a:off x="5140100" y="2475350"/>
            <a:ext cx="3030000" cy="1004400"/>
          </a:xfrm>
          <a:prstGeom prst="rect">
            <a:avLst/>
          </a:prstGeom>
          <a:solidFill>
            <a:srgbClr val="292D3E"/>
          </a:solidFill>
          <a:ln cap="flat" cmpd="sng" w="28575">
            <a:solidFill>
              <a:schemeClr val="accent3"/>
            </a:solidFill>
            <a:prstDash val="solid"/>
            <a:round/>
            <a:headEnd len="sm" w="sm" type="none"/>
            <a:tailEnd len="sm" w="sm" type="none"/>
          </a:ln>
        </p:spPr>
        <p:txBody>
          <a:bodyPr anchorCtr="0" anchor="t" bIns="91425" lIns="144000" spcFirstLastPara="1" rIns="144000" wrap="square" tIns="91425">
            <a:spAutoFit/>
          </a:bodyPr>
          <a:lstStyle/>
          <a:p>
            <a:pPr indent="0" lvl="0" marL="0" rtl="0" algn="l">
              <a:lnSpc>
                <a:spcPct val="135714"/>
              </a:lnSpc>
              <a:spcBef>
                <a:spcPts val="0"/>
              </a:spcBef>
              <a:spcAft>
                <a:spcPts val="0"/>
              </a:spcAft>
              <a:buNone/>
            </a:pPr>
            <a:r>
              <a:rPr lang="en" sz="1050">
                <a:solidFill>
                  <a:srgbClr val="C792EA"/>
                </a:solidFill>
                <a:highlight>
                  <a:srgbClr val="292D3E"/>
                </a:highlight>
                <a:latin typeface="Consolas"/>
                <a:ea typeface="Consolas"/>
                <a:cs typeface="Consolas"/>
                <a:sym typeface="Consolas"/>
              </a:rPr>
              <a:t>let</a:t>
            </a:r>
            <a:r>
              <a:rPr lang="en" sz="1050">
                <a:solidFill>
                  <a:srgbClr val="BFC7D5"/>
                </a:solidFill>
                <a:highlight>
                  <a:srgbClr val="292D3E"/>
                </a:highlight>
                <a:latin typeface="Consolas"/>
                <a:ea typeface="Consolas"/>
                <a:cs typeface="Consolas"/>
                <a:sym typeface="Consolas"/>
              </a:rPr>
              <a:t> </a:t>
            </a:r>
            <a:r>
              <a:rPr lang="en" sz="1050">
                <a:solidFill>
                  <a:srgbClr val="82AAFF"/>
                </a:solidFill>
                <a:highlight>
                  <a:srgbClr val="292D3E"/>
                </a:highlight>
                <a:latin typeface="Consolas"/>
                <a:ea typeface="Consolas"/>
                <a:cs typeface="Consolas"/>
                <a:sym typeface="Consolas"/>
              </a:rPr>
              <a:t>miFuncionSumar</a:t>
            </a:r>
            <a:r>
              <a:rPr lang="en" sz="1050">
                <a:solidFill>
                  <a:srgbClr val="BFC7D5"/>
                </a:solidFill>
                <a:highlight>
                  <a:srgbClr val="292D3E"/>
                </a:highlight>
                <a:latin typeface="Consolas"/>
                <a:ea typeface="Consolas"/>
                <a:cs typeface="Consolas"/>
                <a:sym typeface="Consolas"/>
              </a:rPr>
              <a:t> </a:t>
            </a:r>
            <a:r>
              <a:rPr lang="en" sz="1050">
                <a:solidFill>
                  <a:srgbClr val="C792EA"/>
                </a:solidFill>
                <a:highlight>
                  <a:srgbClr val="292D3E"/>
                </a:highlight>
                <a:latin typeface="Consolas"/>
                <a:ea typeface="Consolas"/>
                <a:cs typeface="Consolas"/>
                <a:sym typeface="Consolas"/>
              </a:rPr>
              <a:t>=</a:t>
            </a:r>
            <a:r>
              <a:rPr lang="en" sz="1050">
                <a:solidFill>
                  <a:srgbClr val="BFC7D5"/>
                </a:solidFill>
                <a:highlight>
                  <a:srgbClr val="292D3E"/>
                </a:highlight>
                <a:latin typeface="Consolas"/>
                <a:ea typeface="Consolas"/>
                <a:cs typeface="Consolas"/>
                <a:sym typeface="Consolas"/>
              </a:rPr>
              <a:t> </a:t>
            </a:r>
            <a:r>
              <a:rPr lang="en" sz="1050">
                <a:solidFill>
                  <a:srgbClr val="D9F5DD"/>
                </a:solidFill>
                <a:highlight>
                  <a:srgbClr val="292D3E"/>
                </a:highlight>
                <a:latin typeface="Consolas"/>
                <a:ea typeface="Consolas"/>
                <a:cs typeface="Consolas"/>
                <a:sym typeface="Consolas"/>
              </a:rPr>
              <a:t>(</a:t>
            </a:r>
            <a:r>
              <a:rPr lang="en" sz="1050">
                <a:solidFill>
                  <a:srgbClr val="7986E7"/>
                </a:solidFill>
                <a:highlight>
                  <a:srgbClr val="292D3E"/>
                </a:highlight>
                <a:latin typeface="Consolas"/>
                <a:ea typeface="Consolas"/>
                <a:cs typeface="Consolas"/>
                <a:sym typeface="Consolas"/>
              </a:rPr>
              <a:t>a</a:t>
            </a:r>
            <a:r>
              <a:rPr lang="en" sz="1050">
                <a:solidFill>
                  <a:srgbClr val="BFC7D5"/>
                </a:solidFill>
                <a:highlight>
                  <a:srgbClr val="292D3E"/>
                </a:highlight>
                <a:latin typeface="Consolas"/>
                <a:ea typeface="Consolas"/>
                <a:cs typeface="Consolas"/>
                <a:sym typeface="Consolas"/>
              </a:rPr>
              <a:t>, </a:t>
            </a:r>
            <a:r>
              <a:rPr lang="en" sz="1050">
                <a:solidFill>
                  <a:srgbClr val="7986E7"/>
                </a:solidFill>
                <a:highlight>
                  <a:srgbClr val="292D3E"/>
                </a:highlight>
                <a:latin typeface="Consolas"/>
                <a:ea typeface="Consolas"/>
                <a:cs typeface="Consolas"/>
                <a:sym typeface="Consolas"/>
              </a:rPr>
              <a:t>b</a:t>
            </a:r>
            <a:r>
              <a:rPr lang="en" sz="1050">
                <a:solidFill>
                  <a:srgbClr val="D9F5DD"/>
                </a:solidFill>
                <a:highlight>
                  <a:srgbClr val="292D3E"/>
                </a:highlight>
                <a:latin typeface="Consolas"/>
                <a:ea typeface="Consolas"/>
                <a:cs typeface="Consolas"/>
                <a:sym typeface="Consolas"/>
              </a:rPr>
              <a:t>)</a:t>
            </a:r>
            <a:r>
              <a:rPr lang="en" sz="1050">
                <a:solidFill>
                  <a:srgbClr val="BFC7D5"/>
                </a:solidFill>
                <a:highlight>
                  <a:srgbClr val="292D3E"/>
                </a:highlight>
                <a:latin typeface="Consolas"/>
                <a:ea typeface="Consolas"/>
                <a:cs typeface="Consolas"/>
                <a:sym typeface="Consolas"/>
              </a:rPr>
              <a:t> </a:t>
            </a:r>
            <a:r>
              <a:rPr lang="en" sz="1050">
                <a:solidFill>
                  <a:srgbClr val="C792EA"/>
                </a:solidFill>
                <a:highlight>
                  <a:srgbClr val="292D3E"/>
                </a:highlight>
                <a:latin typeface="Consolas"/>
                <a:ea typeface="Consolas"/>
                <a:cs typeface="Consolas"/>
                <a:sym typeface="Consolas"/>
              </a:rPr>
              <a:t>=&gt;</a:t>
            </a:r>
            <a:r>
              <a:rPr lang="en" sz="1050">
                <a:solidFill>
                  <a:srgbClr val="BFC7D5"/>
                </a:solidFill>
                <a:highlight>
                  <a:srgbClr val="292D3E"/>
                </a:highlight>
                <a:latin typeface="Consolas"/>
                <a:ea typeface="Consolas"/>
                <a:cs typeface="Consolas"/>
                <a:sym typeface="Consolas"/>
              </a:rPr>
              <a:t> {</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  </a:t>
            </a:r>
            <a:r>
              <a:rPr lang="en" sz="1050">
                <a:solidFill>
                  <a:srgbClr val="C792EA"/>
                </a:solidFill>
                <a:highlight>
                  <a:srgbClr val="292D3E"/>
                </a:highlight>
                <a:latin typeface="Consolas"/>
                <a:ea typeface="Consolas"/>
                <a:cs typeface="Consolas"/>
                <a:sym typeface="Consolas"/>
              </a:rPr>
              <a:t>return</a:t>
            </a:r>
            <a:r>
              <a:rPr lang="en" sz="1050">
                <a:solidFill>
                  <a:srgbClr val="BFC7D5"/>
                </a:solidFill>
                <a:highlight>
                  <a:srgbClr val="292D3E"/>
                </a:highlight>
                <a:latin typeface="Consolas"/>
                <a:ea typeface="Consolas"/>
                <a:cs typeface="Consolas"/>
                <a:sym typeface="Consolas"/>
              </a:rPr>
              <a:t> a </a:t>
            </a:r>
            <a:r>
              <a:rPr lang="en" sz="1050">
                <a:solidFill>
                  <a:srgbClr val="89DDFF"/>
                </a:solidFill>
                <a:highlight>
                  <a:srgbClr val="292D3E"/>
                </a:highlight>
                <a:latin typeface="Consolas"/>
                <a:ea typeface="Consolas"/>
                <a:cs typeface="Consolas"/>
                <a:sym typeface="Consolas"/>
              </a:rPr>
              <a:t>+</a:t>
            </a:r>
            <a:r>
              <a:rPr lang="en" sz="1050">
                <a:solidFill>
                  <a:srgbClr val="BFC7D5"/>
                </a:solidFill>
                <a:highlight>
                  <a:srgbClr val="292D3E"/>
                </a:highlight>
                <a:latin typeface="Consolas"/>
                <a:ea typeface="Consolas"/>
                <a:cs typeface="Consolas"/>
                <a:sym typeface="Consolas"/>
              </a:rPr>
              <a:t> b;</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a:t>
            </a:r>
            <a:endParaRPr sz="1050">
              <a:solidFill>
                <a:srgbClr val="BFC7D5"/>
              </a:solidFill>
              <a:highlight>
                <a:srgbClr val="292D3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BFC7D5"/>
                </a:solidFill>
                <a:highlight>
                  <a:srgbClr val="292D3E"/>
                </a:highlight>
                <a:latin typeface="Consolas"/>
                <a:ea typeface="Consolas"/>
                <a:cs typeface="Consolas"/>
                <a:sym typeface="Consolas"/>
              </a:rPr>
              <a:t>console</a:t>
            </a:r>
            <a:r>
              <a:rPr lang="en" sz="1050">
                <a:solidFill>
                  <a:srgbClr val="C792EA"/>
                </a:solidFill>
                <a:highlight>
                  <a:srgbClr val="292D3E"/>
                </a:highlight>
                <a:latin typeface="Consolas"/>
                <a:ea typeface="Consolas"/>
                <a:cs typeface="Consolas"/>
                <a:sym typeface="Consolas"/>
              </a:rPr>
              <a:t>.</a:t>
            </a:r>
            <a:r>
              <a:rPr lang="en" sz="1050">
                <a:solidFill>
                  <a:srgbClr val="82AAFF"/>
                </a:solidFill>
                <a:highlight>
                  <a:srgbClr val="292D3E"/>
                </a:highlight>
                <a:latin typeface="Consolas"/>
                <a:ea typeface="Consolas"/>
                <a:cs typeface="Consolas"/>
                <a:sym typeface="Consolas"/>
              </a:rPr>
              <a:t>log</a:t>
            </a:r>
            <a:r>
              <a:rPr lang="en" sz="1050">
                <a:solidFill>
                  <a:srgbClr val="BFC7D5"/>
                </a:solidFill>
                <a:highlight>
                  <a:srgbClr val="292D3E"/>
                </a:highlight>
                <a:latin typeface="Consolas"/>
                <a:ea typeface="Consolas"/>
                <a:cs typeface="Consolas"/>
                <a:sym typeface="Consolas"/>
              </a:rPr>
              <a:t>(</a:t>
            </a:r>
            <a:r>
              <a:rPr lang="en" sz="1050">
                <a:solidFill>
                  <a:srgbClr val="82AAFF"/>
                </a:solidFill>
                <a:highlight>
                  <a:srgbClr val="292D3E"/>
                </a:highlight>
                <a:latin typeface="Consolas"/>
                <a:ea typeface="Consolas"/>
                <a:cs typeface="Consolas"/>
                <a:sym typeface="Consolas"/>
              </a:rPr>
              <a:t>miFuncionSumar</a:t>
            </a:r>
            <a:r>
              <a:rPr lang="en" sz="1050">
                <a:solidFill>
                  <a:srgbClr val="BFC7D5"/>
                </a:solidFill>
                <a:highlight>
                  <a:srgbClr val="292D3E"/>
                </a:highlight>
                <a:latin typeface="Consolas"/>
                <a:ea typeface="Consolas"/>
                <a:cs typeface="Consolas"/>
                <a:sym typeface="Consolas"/>
              </a:rPr>
              <a:t>(</a:t>
            </a:r>
            <a:r>
              <a:rPr lang="en" sz="1050">
                <a:solidFill>
                  <a:srgbClr val="F78C6C"/>
                </a:solidFill>
                <a:highlight>
                  <a:srgbClr val="292D3E"/>
                </a:highlight>
                <a:latin typeface="Consolas"/>
                <a:ea typeface="Consolas"/>
                <a:cs typeface="Consolas"/>
                <a:sym typeface="Consolas"/>
              </a:rPr>
              <a:t>1</a:t>
            </a:r>
            <a:r>
              <a:rPr lang="en" sz="1050">
                <a:solidFill>
                  <a:srgbClr val="BFC7D5"/>
                </a:solidFill>
                <a:highlight>
                  <a:srgbClr val="292D3E"/>
                </a:highlight>
                <a:latin typeface="Consolas"/>
                <a:ea typeface="Consolas"/>
                <a:cs typeface="Consolas"/>
                <a:sym typeface="Consolas"/>
              </a:rPr>
              <a:t>, </a:t>
            </a:r>
            <a:r>
              <a:rPr lang="en" sz="1050">
                <a:solidFill>
                  <a:srgbClr val="F78C6C"/>
                </a:solidFill>
                <a:highlight>
                  <a:srgbClr val="292D3E"/>
                </a:highlight>
                <a:latin typeface="Consolas"/>
                <a:ea typeface="Consolas"/>
                <a:cs typeface="Consolas"/>
                <a:sym typeface="Consolas"/>
              </a:rPr>
              <a:t>2</a:t>
            </a:r>
            <a:r>
              <a:rPr lang="en" sz="1050">
                <a:solidFill>
                  <a:srgbClr val="BFC7D5"/>
                </a:solidFill>
                <a:highlight>
                  <a:srgbClr val="292D3E"/>
                </a:highlight>
                <a:latin typeface="Consolas"/>
                <a:ea typeface="Consolas"/>
                <a:cs typeface="Consolas"/>
                <a:sym typeface="Consolas"/>
              </a:rPr>
              <a:t>));</a:t>
            </a:r>
            <a:endParaRPr sz="1050">
              <a:solidFill>
                <a:srgbClr val="BFC7D5"/>
              </a:solidFill>
              <a:highlight>
                <a:srgbClr val="292D3E"/>
              </a:highlight>
              <a:latin typeface="Consolas"/>
              <a:ea typeface="Consolas"/>
              <a:cs typeface="Consolas"/>
              <a:sym typeface="Consolas"/>
            </a:endParaRPr>
          </a:p>
        </p:txBody>
      </p:sp>
      <p:cxnSp>
        <p:nvCxnSpPr>
          <p:cNvPr id="1429" name="Google Shape;1429;p78"/>
          <p:cNvCxnSpPr>
            <a:stCxn id="1427" idx="3"/>
            <a:endCxn id="1428" idx="1"/>
          </p:cNvCxnSpPr>
          <p:nvPr/>
        </p:nvCxnSpPr>
        <p:spPr>
          <a:xfrm>
            <a:off x="4524400" y="2977550"/>
            <a:ext cx="615600" cy="0"/>
          </a:xfrm>
          <a:prstGeom prst="straightConnector1">
            <a:avLst/>
          </a:prstGeom>
          <a:noFill/>
          <a:ln cap="flat" cmpd="sng" w="38100">
            <a:solidFill>
              <a:schemeClr val="accent3"/>
            </a:solidFill>
            <a:prstDash val="solid"/>
            <a:round/>
            <a:headEnd len="med" w="med" type="none"/>
            <a:tailEnd len="med" w="med" type="triangle"/>
          </a:ln>
        </p:spPr>
      </p:cxnSp>
      <p:grpSp>
        <p:nvGrpSpPr>
          <p:cNvPr id="1430" name="Google Shape;1430;p78"/>
          <p:cNvGrpSpPr/>
          <p:nvPr/>
        </p:nvGrpSpPr>
        <p:grpSpPr>
          <a:xfrm>
            <a:off x="219300" y="499775"/>
            <a:ext cx="283200" cy="194475"/>
            <a:chOff x="-807400" y="499775"/>
            <a:chExt cx="283200" cy="194475"/>
          </a:xfrm>
        </p:grpSpPr>
        <p:cxnSp>
          <p:nvCxnSpPr>
            <p:cNvPr id="1431" name="Google Shape;1431;p78"/>
            <p:cNvCxnSpPr/>
            <p:nvPr/>
          </p:nvCxnSpPr>
          <p:spPr>
            <a:xfrm>
              <a:off x="-807400" y="499775"/>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432" name="Google Shape;1432;p78"/>
            <p:cNvCxnSpPr/>
            <p:nvPr/>
          </p:nvCxnSpPr>
          <p:spPr>
            <a:xfrm>
              <a:off x="-807400" y="597013"/>
              <a:ext cx="283200" cy="0"/>
            </a:xfrm>
            <a:prstGeom prst="straightConnector1">
              <a:avLst/>
            </a:prstGeom>
            <a:noFill/>
            <a:ln cap="flat" cmpd="sng" w="19050">
              <a:solidFill>
                <a:schemeClr val="accent4"/>
              </a:solidFill>
              <a:prstDash val="solid"/>
              <a:round/>
              <a:headEnd len="med" w="med" type="none"/>
              <a:tailEnd len="med" w="med" type="none"/>
            </a:ln>
          </p:spPr>
        </p:cxnSp>
        <p:cxnSp>
          <p:nvCxnSpPr>
            <p:cNvPr id="1433" name="Google Shape;1433;p78"/>
            <p:cNvCxnSpPr/>
            <p:nvPr/>
          </p:nvCxnSpPr>
          <p:spPr>
            <a:xfrm>
              <a:off x="-807400" y="694250"/>
              <a:ext cx="283200" cy="0"/>
            </a:xfrm>
            <a:prstGeom prst="straightConnector1">
              <a:avLst/>
            </a:prstGeom>
            <a:noFill/>
            <a:ln cap="flat" cmpd="sng" w="19050">
              <a:solidFill>
                <a:schemeClr val="accent4"/>
              </a:solidFill>
              <a:prstDash val="solid"/>
              <a:round/>
              <a:headEnd len="med" w="med" type="none"/>
              <a:tailEnd len="med" w="med" type="none"/>
            </a:ln>
          </p:spPr>
        </p:cxnSp>
      </p:grpSp>
      <p:sp>
        <p:nvSpPr>
          <p:cNvPr id="1434" name="Google Shape;1434;p78">
            <a:hlinkClick/>
          </p:cNvPr>
          <p:cNvSpPr/>
          <p:nvPr/>
        </p:nvSpPr>
        <p:spPr>
          <a:xfrm>
            <a:off x="-2700" y="3651999"/>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35" name="Google Shape;1435;p78">
            <a:hlinkClick/>
          </p:cNvPr>
          <p:cNvSpPr/>
          <p:nvPr/>
        </p:nvSpPr>
        <p:spPr>
          <a:xfrm>
            <a:off x="-2700" y="316999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36" name="Google Shape;1436;p78">
            <a:hlinkClick/>
          </p:cNvPr>
          <p:cNvSpPr/>
          <p:nvPr/>
        </p:nvSpPr>
        <p:spPr>
          <a:xfrm>
            <a:off x="-2700" y="2687992"/>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37" name="Google Shape;1437;p78">
            <a:hlinkClick/>
          </p:cNvPr>
          <p:cNvSpPr/>
          <p:nvPr/>
        </p:nvSpPr>
        <p:spPr>
          <a:xfrm>
            <a:off x="-2700" y="2205988"/>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38" name="Google Shape;1438;p78">
            <a:hlinkClick/>
          </p:cNvPr>
          <p:cNvSpPr/>
          <p:nvPr/>
        </p:nvSpPr>
        <p:spPr>
          <a:xfrm>
            <a:off x="-2700" y="1723985"/>
            <a:ext cx="732600" cy="488700"/>
          </a:xfrm>
          <a:prstGeom prst="rect">
            <a:avLst/>
          </a:prstGeom>
          <a:noFill/>
          <a:ln>
            <a:noFill/>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39" name="Google Shape;1439;p78"/>
          <p:cNvSpPr/>
          <p:nvPr/>
        </p:nvSpPr>
        <p:spPr>
          <a:xfrm>
            <a:off x="219500" y="3833325"/>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Fri</a:t>
            </a:r>
            <a:endParaRPr sz="1600">
              <a:solidFill>
                <a:schemeClr val="accent4"/>
              </a:solidFill>
              <a:latin typeface="Bebas Neue"/>
              <a:ea typeface="Bebas Neue"/>
              <a:cs typeface="Bebas Neue"/>
              <a:sym typeface="Bebas Neue"/>
            </a:endParaRPr>
          </a:p>
        </p:txBody>
      </p:sp>
      <p:sp>
        <p:nvSpPr>
          <p:cNvPr id="1440" name="Google Shape;1440;p78"/>
          <p:cNvSpPr/>
          <p:nvPr/>
        </p:nvSpPr>
        <p:spPr>
          <a:xfrm>
            <a:off x="219500" y="335137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Thu</a:t>
            </a:r>
            <a:endParaRPr sz="1600">
              <a:solidFill>
                <a:schemeClr val="accent4"/>
              </a:solidFill>
              <a:latin typeface="Bebas Neue"/>
              <a:ea typeface="Bebas Neue"/>
              <a:cs typeface="Bebas Neue"/>
              <a:sym typeface="Bebas Neue"/>
            </a:endParaRPr>
          </a:p>
        </p:txBody>
      </p:sp>
      <p:sp>
        <p:nvSpPr>
          <p:cNvPr id="1441" name="Google Shape;1441;p78"/>
          <p:cNvSpPr/>
          <p:nvPr/>
        </p:nvSpPr>
        <p:spPr>
          <a:xfrm>
            <a:off x="219500" y="2869371"/>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Wed</a:t>
            </a:r>
            <a:endParaRPr sz="1600">
              <a:solidFill>
                <a:schemeClr val="accent4"/>
              </a:solidFill>
              <a:latin typeface="Bebas Neue"/>
              <a:ea typeface="Bebas Neue"/>
              <a:cs typeface="Bebas Neue"/>
              <a:sym typeface="Bebas Neue"/>
            </a:endParaRPr>
          </a:p>
        </p:txBody>
      </p:sp>
      <p:sp>
        <p:nvSpPr>
          <p:cNvPr id="1442" name="Google Shape;1442;p78"/>
          <p:cNvSpPr/>
          <p:nvPr/>
        </p:nvSpPr>
        <p:spPr>
          <a:xfrm>
            <a:off x="219500" y="2387403"/>
            <a:ext cx="282900" cy="1260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Tue</a:t>
            </a:r>
            <a:endParaRPr sz="1600">
              <a:solidFill>
                <a:schemeClr val="accent4"/>
              </a:solidFill>
              <a:latin typeface="Bebas Neue"/>
              <a:ea typeface="Bebas Neue"/>
              <a:cs typeface="Bebas Neue"/>
              <a:sym typeface="Bebas Neue"/>
            </a:endParaRPr>
          </a:p>
        </p:txBody>
      </p:sp>
      <p:sp>
        <p:nvSpPr>
          <p:cNvPr id="1443" name="Google Shape;1443;p78"/>
          <p:cNvSpPr/>
          <p:nvPr/>
        </p:nvSpPr>
        <p:spPr>
          <a:xfrm>
            <a:off x="219500" y="1871100"/>
            <a:ext cx="282900" cy="1944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rPr lang="en" sz="1600">
                <a:solidFill>
                  <a:schemeClr val="accent4"/>
                </a:solidFill>
                <a:latin typeface="Bebas Neue"/>
                <a:ea typeface="Bebas Neue"/>
                <a:cs typeface="Bebas Neue"/>
                <a:sym typeface="Bebas Neue"/>
              </a:rPr>
              <a:t>Mon</a:t>
            </a:r>
            <a:endParaRPr sz="1600">
              <a:solidFill>
                <a:schemeClr val="accent4"/>
              </a:solidFill>
              <a:latin typeface="Bebas Neue"/>
              <a:ea typeface="Bebas Neue"/>
              <a:cs typeface="Bebas Neue"/>
              <a:sym typeface="Bebas Neue"/>
            </a:endParaRPr>
          </a:p>
        </p:txBody>
      </p:sp>
      <p:sp>
        <p:nvSpPr>
          <p:cNvPr id="1444" name="Google Shape;1444;p78">
            <a:hlinkClick action="ppaction://hlinksldjump" r:id="rId3"/>
          </p:cNvPr>
          <p:cNvSpPr/>
          <p:nvPr/>
        </p:nvSpPr>
        <p:spPr>
          <a:xfrm>
            <a:off x="-5350" y="1243478"/>
            <a:ext cx="738000" cy="488700"/>
          </a:xfrm>
          <a:prstGeom prst="rect">
            <a:avLst/>
          </a:prstGeom>
          <a:solidFill>
            <a:schemeClr val="lt1"/>
          </a:solidFill>
          <a:ln>
            <a:noFill/>
          </a:ln>
          <a:effectLst>
            <a:outerShdw blurRad="57150" rotWithShape="0" algn="bl" dir="7920000" dist="19050">
              <a:schemeClr val="accent4">
                <a:alpha val="20000"/>
              </a:schemeClr>
            </a:outerShdw>
          </a:effectLst>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445" name="Google Shape;1445;p78"/>
          <p:cNvGrpSpPr/>
          <p:nvPr/>
        </p:nvGrpSpPr>
        <p:grpSpPr>
          <a:xfrm>
            <a:off x="244238" y="1373107"/>
            <a:ext cx="235280" cy="230080"/>
            <a:chOff x="219300" y="1495063"/>
            <a:chExt cx="235280" cy="235280"/>
          </a:xfrm>
        </p:grpSpPr>
        <p:sp>
          <p:nvSpPr>
            <p:cNvPr id="1446" name="Google Shape;1446;p78"/>
            <p:cNvSpPr/>
            <p:nvPr/>
          </p:nvSpPr>
          <p:spPr>
            <a:xfrm>
              <a:off x="219300" y="1495063"/>
              <a:ext cx="235280" cy="235280"/>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8"/>
            <p:cNvSpPr/>
            <p:nvPr/>
          </p:nvSpPr>
          <p:spPr>
            <a:xfrm>
              <a:off x="296183" y="1531132"/>
              <a:ext cx="81530" cy="81580"/>
            </a:xfrm>
            <a:custGeom>
              <a:rect b="b" l="l" r="r" t="t"/>
              <a:pathLst>
                <a:path extrusionOk="0" h="4985" w="4982">
                  <a:moveTo>
                    <a:pt x="2491" y="1"/>
                  </a:moveTo>
                  <a:cubicBezTo>
                    <a:pt x="1114" y="1"/>
                    <a:pt x="1" y="1115"/>
                    <a:pt x="1" y="2491"/>
                  </a:cubicBezTo>
                  <a:cubicBezTo>
                    <a:pt x="1" y="3868"/>
                    <a:pt x="1114" y="4985"/>
                    <a:pt x="2491" y="4985"/>
                  </a:cubicBezTo>
                  <a:cubicBezTo>
                    <a:pt x="3867" y="4985"/>
                    <a:pt x="4981" y="3868"/>
                    <a:pt x="4981" y="2491"/>
                  </a:cubicBezTo>
                  <a:cubicBezTo>
                    <a:pt x="4981" y="1115"/>
                    <a:pt x="3867" y="1"/>
                    <a:pt x="24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8"/>
            <p:cNvSpPr/>
            <p:nvPr/>
          </p:nvSpPr>
          <p:spPr>
            <a:xfrm>
              <a:off x="258576" y="1630337"/>
              <a:ext cx="156728" cy="89713"/>
            </a:xfrm>
            <a:custGeom>
              <a:rect b="b" l="l" r="r" t="t"/>
              <a:pathLst>
                <a:path extrusionOk="0" h="5482" w="9577">
                  <a:moveTo>
                    <a:pt x="4789" y="0"/>
                  </a:moveTo>
                  <a:cubicBezTo>
                    <a:pt x="2575" y="0"/>
                    <a:pt x="697" y="1417"/>
                    <a:pt x="0" y="3395"/>
                  </a:cubicBezTo>
                  <a:cubicBezTo>
                    <a:pt x="1198" y="4674"/>
                    <a:pt x="2898" y="5481"/>
                    <a:pt x="4789" y="5481"/>
                  </a:cubicBezTo>
                  <a:cubicBezTo>
                    <a:pt x="6680" y="5481"/>
                    <a:pt x="8379" y="4674"/>
                    <a:pt x="9577" y="3395"/>
                  </a:cubicBezTo>
                  <a:cubicBezTo>
                    <a:pt x="8881" y="1417"/>
                    <a:pt x="7003" y="0"/>
                    <a:pt x="47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9" name="Google Shape;1449;p78">
            <a:hlinkClick/>
          </p:cNvPr>
          <p:cNvSpPr/>
          <p:nvPr/>
        </p:nvSpPr>
        <p:spPr>
          <a:xfrm>
            <a:off x="-5350" y="4133953"/>
            <a:ext cx="738000" cy="488700"/>
          </a:xfrm>
          <a:prstGeom prst="rect">
            <a:avLst/>
          </a:prstGeom>
          <a:solidFill>
            <a:schemeClr val="lt1"/>
          </a:solidFill>
          <a:ln>
            <a:noFill/>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grpSp>
        <p:nvGrpSpPr>
          <p:cNvPr id="1450" name="Google Shape;1450;p78"/>
          <p:cNvGrpSpPr/>
          <p:nvPr/>
        </p:nvGrpSpPr>
        <p:grpSpPr>
          <a:xfrm>
            <a:off x="243251" y="4263269"/>
            <a:ext cx="235280" cy="230068"/>
            <a:chOff x="243251" y="4263269"/>
            <a:chExt cx="235280" cy="230068"/>
          </a:xfrm>
        </p:grpSpPr>
        <p:sp>
          <p:nvSpPr>
            <p:cNvPr id="1451" name="Google Shape;1451;p78"/>
            <p:cNvSpPr/>
            <p:nvPr/>
          </p:nvSpPr>
          <p:spPr>
            <a:xfrm>
              <a:off x="243251" y="4263269"/>
              <a:ext cx="235280" cy="230068"/>
            </a:xfrm>
            <a:custGeom>
              <a:rect b="b" l="l" r="r" t="t"/>
              <a:pathLst>
                <a:path extrusionOk="0" h="14377" w="14377">
                  <a:moveTo>
                    <a:pt x="7189" y="1"/>
                  </a:moveTo>
                  <a:cubicBezTo>
                    <a:pt x="3218" y="1"/>
                    <a:pt x="1" y="3218"/>
                    <a:pt x="1" y="7189"/>
                  </a:cubicBezTo>
                  <a:cubicBezTo>
                    <a:pt x="1" y="11160"/>
                    <a:pt x="3218" y="14377"/>
                    <a:pt x="7189" y="14377"/>
                  </a:cubicBezTo>
                  <a:cubicBezTo>
                    <a:pt x="11160" y="14377"/>
                    <a:pt x="14376" y="11160"/>
                    <a:pt x="14376" y="7189"/>
                  </a:cubicBezTo>
                  <a:cubicBezTo>
                    <a:pt x="14376" y="3218"/>
                    <a:pt x="11160" y="1"/>
                    <a:pt x="71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2" name="Google Shape;1452;p78"/>
            <p:cNvGrpSpPr/>
            <p:nvPr/>
          </p:nvGrpSpPr>
          <p:grpSpPr>
            <a:xfrm>
              <a:off x="308050" y="4302550"/>
              <a:ext cx="111199" cy="151479"/>
              <a:chOff x="6748302" y="2543484"/>
              <a:chExt cx="160390" cy="218490"/>
            </a:xfrm>
          </p:grpSpPr>
          <p:sp>
            <p:nvSpPr>
              <p:cNvPr id="1453" name="Google Shape;1453;p78"/>
              <p:cNvSpPr/>
              <p:nvPr/>
            </p:nvSpPr>
            <p:spPr>
              <a:xfrm>
                <a:off x="6748302" y="2543484"/>
                <a:ext cx="160390" cy="218490"/>
              </a:xfrm>
              <a:custGeom>
                <a:rect b="b" l="l" r="r" t="t"/>
                <a:pathLst>
                  <a:path extrusionOk="0" h="7121" w="5227">
                    <a:moveTo>
                      <a:pt x="240" y="1"/>
                    </a:moveTo>
                    <a:cubicBezTo>
                      <a:pt x="106" y="1"/>
                      <a:pt x="1" y="106"/>
                      <a:pt x="1" y="240"/>
                    </a:cubicBezTo>
                    <a:lnTo>
                      <a:pt x="1" y="6882"/>
                    </a:lnTo>
                    <a:cubicBezTo>
                      <a:pt x="1" y="7016"/>
                      <a:pt x="106" y="7121"/>
                      <a:pt x="240" y="7121"/>
                    </a:cubicBezTo>
                    <a:lnTo>
                      <a:pt x="4987" y="7121"/>
                    </a:lnTo>
                    <a:cubicBezTo>
                      <a:pt x="5121" y="7121"/>
                      <a:pt x="5226" y="7016"/>
                      <a:pt x="5226" y="6882"/>
                    </a:cubicBezTo>
                    <a:lnTo>
                      <a:pt x="5226" y="1857"/>
                    </a:lnTo>
                    <a:cubicBezTo>
                      <a:pt x="5226" y="1733"/>
                      <a:pt x="5178" y="1608"/>
                      <a:pt x="5092" y="1522"/>
                    </a:cubicBezTo>
                    <a:lnTo>
                      <a:pt x="3704" y="144"/>
                    </a:lnTo>
                    <a:cubicBezTo>
                      <a:pt x="3618" y="48"/>
                      <a:pt x="3494" y="1"/>
                      <a:pt x="33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8"/>
              <p:cNvSpPr/>
              <p:nvPr/>
            </p:nvSpPr>
            <p:spPr>
              <a:xfrm>
                <a:off x="6841036" y="2559235"/>
                <a:ext cx="56091" cy="56328"/>
              </a:xfrm>
              <a:custGeom>
                <a:rect b="b" l="l" r="r" t="t"/>
                <a:pathLst>
                  <a:path extrusionOk="0" h="2145" w="2136">
                    <a:moveTo>
                      <a:pt x="1" y="1"/>
                    </a:moveTo>
                    <a:lnTo>
                      <a:pt x="1" y="1666"/>
                    </a:lnTo>
                    <a:cubicBezTo>
                      <a:pt x="1" y="1924"/>
                      <a:pt x="211" y="2144"/>
                      <a:pt x="479" y="2144"/>
                    </a:cubicBezTo>
                    <a:lnTo>
                      <a:pt x="2135" y="2144"/>
                    </a:lnTo>
                    <a:lnTo>
                      <a:pt x="2135" y="1867"/>
                    </a:lnTo>
                    <a:cubicBezTo>
                      <a:pt x="2126" y="1800"/>
                      <a:pt x="2116" y="1733"/>
                      <a:pt x="2087" y="1666"/>
                    </a:cubicBezTo>
                    <a:lnTo>
                      <a:pt x="470" y="1666"/>
                    </a:lnTo>
                    <a:lnTo>
                      <a:pt x="470" y="48"/>
                    </a:lnTo>
                    <a:cubicBezTo>
                      <a:pt x="412" y="20"/>
                      <a:pt x="345"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78"/>
            <p:cNvSpPr/>
            <p:nvPr/>
          </p:nvSpPr>
          <p:spPr>
            <a:xfrm>
              <a:off x="329548" y="4344001"/>
              <a:ext cx="68100" cy="68700"/>
            </a:xfrm>
            <a:prstGeom prst="upArrow">
              <a:avLst>
                <a:gd fmla="val 50000" name="adj1"/>
                <a:gd fmla="val 5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6" name="Google Shape;1456;p78">
            <a:hlinkClick action="ppaction://hlinksldjump" r:id="rId4"/>
          </p:cNvPr>
          <p:cNvSpPr/>
          <p:nvPr/>
        </p:nvSpPr>
        <p:spPr>
          <a:xfrm>
            <a:off x="279850" y="1405975"/>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8">
            <a:hlinkClick/>
          </p:cNvPr>
          <p:cNvSpPr/>
          <p:nvPr/>
        </p:nvSpPr>
        <p:spPr>
          <a:xfrm>
            <a:off x="279850" y="4302856"/>
            <a:ext cx="165300" cy="16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 Startup Business Pitch Deck by Slidesgo">
  <a:themeElements>
    <a:clrScheme name="Simple Light">
      <a:dk1>
        <a:srgbClr val="3D85C6"/>
      </a:dk1>
      <a:lt1>
        <a:srgbClr val="DAE3D7"/>
      </a:lt1>
      <a:dk2>
        <a:srgbClr val="00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active Teacher Planner by Slidesgo">
  <a:themeElements>
    <a:clrScheme name="Simple Light">
      <a:dk1>
        <a:srgbClr val="434343"/>
      </a:dk1>
      <a:lt1>
        <a:srgbClr val="FFFFFF"/>
      </a:lt1>
      <a:dk2>
        <a:srgbClr val="5352EE"/>
      </a:dk2>
      <a:lt2>
        <a:srgbClr val="8B95FF"/>
      </a:lt2>
      <a:accent1>
        <a:srgbClr val="B9BFFD"/>
      </a:accent1>
      <a:accent2>
        <a:srgbClr val="F9AEA0"/>
      </a:accent2>
      <a:accent3>
        <a:srgbClr val="FFD4CE"/>
      </a:accent3>
      <a:accent4>
        <a:srgbClr val="393973"/>
      </a:accent4>
      <a:accent5>
        <a:srgbClr val="434343"/>
      </a:accent5>
      <a:accent6>
        <a:srgbClr val="F9ABA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3C3360-85F2-47AD-93CC-6348697E1DA4}"/>
</file>

<file path=customXml/itemProps2.xml><?xml version="1.0" encoding="utf-8"?>
<ds:datastoreItem xmlns:ds="http://schemas.openxmlformats.org/officeDocument/2006/customXml" ds:itemID="{4126B18D-72F7-409C-9DB9-1FD246115B18}"/>
</file>

<file path=customXml/itemProps3.xml><?xml version="1.0" encoding="utf-8"?>
<ds:datastoreItem xmlns:ds="http://schemas.openxmlformats.org/officeDocument/2006/customXml" ds:itemID="{1CA4A927-C667-45C5-ADBD-D65C95F9398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