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Bebas Neue"/>
      <p:regular r:id="rId49"/>
    </p:embeddedFont>
    <p:embeddedFont>
      <p:font typeface="Raleway Black"/>
      <p:bold r:id="rId50"/>
      <p:boldItalic r:id="rId51"/>
    </p:embeddedFont>
    <p:embeddedFont>
      <p:font typeface="Tajawal"/>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019C8E-477E-417A-BE94-D8A7F9CF75B0}">
  <a:tblStyle styleId="{A1019C8E-477E-417A-BE94-D8A7F9CF75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font" Target="fonts/Roboto-italic.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RalewayBlack-bold.fntdata"/><Relationship Id="rId55"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Roboto-regular.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Tajawal-bold.fntdata"/><Relationship Id="rId11" Type="http://schemas.openxmlformats.org/officeDocument/2006/relationships/slide" Target="slides/slide6.xml"/><Relationship Id="rId5" Type="http://schemas.openxmlformats.org/officeDocument/2006/relationships/notesMaster" Target="notesMasters/notesMaster1.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Tajawal-regular.fntdata"/><Relationship Id="rId10" Type="http://schemas.openxmlformats.org/officeDocument/2006/relationships/slide" Target="slides/slide5.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56" Type="http://schemas.openxmlformats.org/officeDocument/2006/relationships/customXml" Target="../customXml/item3.xml"/><Relationship Id="rId8" Type="http://schemas.openxmlformats.org/officeDocument/2006/relationships/slide" Target="slides/slide3.xml"/><Relationship Id="rId51" Type="http://schemas.openxmlformats.org/officeDocument/2006/relationships/font" Target="fonts/RalewayBlack-boldItalic.fntdata"/><Relationship Id="rId3" Type="http://schemas.openxmlformats.org/officeDocument/2006/relationships/tableStyles" Target="tableStyles.xml"/><Relationship Id="rId46" Type="http://schemas.openxmlformats.org/officeDocument/2006/relationships/font" Target="fonts/Roboto-bold.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customXml" Target="../customXml/item1.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font" Target="fonts/BebasNeue-regular.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e3386d5ab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e3386d5ab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e3386d5ab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e3386d5ab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e3386d5ab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e3386d5ab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e3386d5ab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e3386d5ab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e3386d5ab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e3386d5ab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e3386d5ab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e3386d5ab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e3386d5ab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e3386d5ab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e3386d5ab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e3386d5ab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e3386d5ab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e3386d5ab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e3386d5ab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e3386d5ab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e3386d5a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e3386d5a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e236874a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e236874a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e3386d5ab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e3386d5ab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e3386d5ab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e3386d5ab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e3386d5abb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e3386d5abb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e3386d5ab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e3386d5ab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e3386d5ab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e3386d5ab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e3386d5abb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e3386d5abb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e3386d5abb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e3386d5abb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e3386d5abb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e3386d5abb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e3386d5abb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e3386d5ab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e3386d5ab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e3386d5ab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e3386d5abb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e3386d5abb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e3386d5abb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e3386d5abb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e3386d5ab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e3386d5ab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e3386d5abb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e3386d5abb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e3386d5abb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e3386d5abb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e3386d5abb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e3386d5abb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e3386d5abb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e3386d5abb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e3386d5abb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e3386d5abb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e3386d5abb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e3386d5abb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e236874aa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e236874aa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e3386d5a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e3386d5a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e2406690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e2406690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e3386d5ab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e3386d5ab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e3386d5a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e3386d5a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e3386d5a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e3386d5a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e3386d5a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e3386d5a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54988" y="516463"/>
            <a:ext cx="4750800" cy="3405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7200">
                <a:highlight>
                  <a:schemeClr val="lt1"/>
                </a:highlight>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755000" y="3885376"/>
            <a:ext cx="4194300" cy="557700"/>
          </a:xfrm>
          <a:prstGeom prst="rect">
            <a:avLst/>
          </a:prstGeom>
          <a:solidFill>
            <a:schemeClr val="lt1"/>
          </a:solidFill>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sz="2800">
                <a:latin typeface="Roboto"/>
                <a:ea typeface="Roboto"/>
                <a:cs typeface="Roboto"/>
                <a:sym typeface="Roboto"/>
              </a:defRPr>
            </a:lvl2pPr>
            <a:lvl3pPr lvl="2" rtl="0" algn="ctr">
              <a:lnSpc>
                <a:spcPct val="100000"/>
              </a:lnSpc>
              <a:spcBef>
                <a:spcPts val="0"/>
              </a:spcBef>
              <a:spcAft>
                <a:spcPts val="0"/>
              </a:spcAft>
              <a:buSzPts val="2800"/>
              <a:buFont typeface="Roboto"/>
              <a:buNone/>
              <a:defRPr sz="2800">
                <a:latin typeface="Roboto"/>
                <a:ea typeface="Roboto"/>
                <a:cs typeface="Roboto"/>
                <a:sym typeface="Roboto"/>
              </a:defRPr>
            </a:lvl3pPr>
            <a:lvl4pPr lvl="3" rtl="0" algn="ctr">
              <a:lnSpc>
                <a:spcPct val="100000"/>
              </a:lnSpc>
              <a:spcBef>
                <a:spcPts val="0"/>
              </a:spcBef>
              <a:spcAft>
                <a:spcPts val="0"/>
              </a:spcAft>
              <a:buSzPts val="2800"/>
              <a:buFont typeface="Roboto"/>
              <a:buNone/>
              <a:defRPr sz="2800">
                <a:latin typeface="Roboto"/>
                <a:ea typeface="Roboto"/>
                <a:cs typeface="Roboto"/>
                <a:sym typeface="Roboto"/>
              </a:defRPr>
            </a:lvl4pPr>
            <a:lvl5pPr lvl="4" rtl="0" algn="ctr">
              <a:lnSpc>
                <a:spcPct val="100000"/>
              </a:lnSpc>
              <a:spcBef>
                <a:spcPts val="0"/>
              </a:spcBef>
              <a:spcAft>
                <a:spcPts val="0"/>
              </a:spcAft>
              <a:buSzPts val="2800"/>
              <a:buFont typeface="Roboto"/>
              <a:buNone/>
              <a:defRPr sz="2800">
                <a:latin typeface="Roboto"/>
                <a:ea typeface="Roboto"/>
                <a:cs typeface="Roboto"/>
                <a:sym typeface="Roboto"/>
              </a:defRPr>
            </a:lvl5pPr>
            <a:lvl6pPr lvl="5" rtl="0" algn="ctr">
              <a:lnSpc>
                <a:spcPct val="100000"/>
              </a:lnSpc>
              <a:spcBef>
                <a:spcPts val="0"/>
              </a:spcBef>
              <a:spcAft>
                <a:spcPts val="0"/>
              </a:spcAft>
              <a:buSzPts val="2800"/>
              <a:buFont typeface="Roboto"/>
              <a:buNone/>
              <a:defRPr sz="2800">
                <a:latin typeface="Roboto"/>
                <a:ea typeface="Roboto"/>
                <a:cs typeface="Roboto"/>
                <a:sym typeface="Roboto"/>
              </a:defRPr>
            </a:lvl6pPr>
            <a:lvl7pPr lvl="6" rtl="0" algn="ctr">
              <a:lnSpc>
                <a:spcPct val="100000"/>
              </a:lnSpc>
              <a:spcBef>
                <a:spcPts val="0"/>
              </a:spcBef>
              <a:spcAft>
                <a:spcPts val="0"/>
              </a:spcAft>
              <a:buSzPts val="2800"/>
              <a:buFont typeface="Roboto"/>
              <a:buNone/>
              <a:defRPr sz="2800">
                <a:latin typeface="Roboto"/>
                <a:ea typeface="Roboto"/>
                <a:cs typeface="Roboto"/>
                <a:sym typeface="Roboto"/>
              </a:defRPr>
            </a:lvl7pPr>
            <a:lvl8pPr lvl="7" rtl="0" algn="ctr">
              <a:lnSpc>
                <a:spcPct val="100000"/>
              </a:lnSpc>
              <a:spcBef>
                <a:spcPts val="0"/>
              </a:spcBef>
              <a:spcAft>
                <a:spcPts val="0"/>
              </a:spcAft>
              <a:buSzPts val="2800"/>
              <a:buFont typeface="Roboto"/>
              <a:buNone/>
              <a:defRPr sz="2800">
                <a:latin typeface="Roboto"/>
                <a:ea typeface="Roboto"/>
                <a:cs typeface="Roboto"/>
                <a:sym typeface="Roboto"/>
              </a:defRPr>
            </a:lvl8pPr>
            <a:lvl9pPr lvl="8" rtl="0" algn="ctr">
              <a:lnSpc>
                <a:spcPct val="100000"/>
              </a:lnSpc>
              <a:spcBef>
                <a:spcPts val="0"/>
              </a:spcBef>
              <a:spcAft>
                <a:spcPts val="0"/>
              </a:spcAft>
              <a:buSzPts val="2800"/>
              <a:buFont typeface="Roboto"/>
              <a:buNone/>
              <a:defRPr sz="2800">
                <a:latin typeface="Roboto"/>
                <a:ea typeface="Roboto"/>
                <a:cs typeface="Roboto"/>
                <a:sym typeface="Roboto"/>
              </a:defRPr>
            </a:lvl9pPr>
          </a:lstStyle>
          <a:p/>
        </p:txBody>
      </p:sp>
      <p:grpSp>
        <p:nvGrpSpPr>
          <p:cNvPr id="11" name="Google Shape;11;p2"/>
          <p:cNvGrpSpPr/>
          <p:nvPr/>
        </p:nvGrpSpPr>
        <p:grpSpPr>
          <a:xfrm>
            <a:off x="102205" y="-188199"/>
            <a:ext cx="1109446" cy="1863976"/>
            <a:chOff x="3906875" y="2017025"/>
            <a:chExt cx="622375" cy="1045650"/>
          </a:xfrm>
        </p:grpSpPr>
        <p:sp>
          <p:nvSpPr>
            <p:cNvPr id="12" name="Google Shape;12;p2"/>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11"/>
          <p:cNvSpPr/>
          <p:nvPr/>
        </p:nvSpPr>
        <p:spPr>
          <a:xfrm>
            <a:off x="0" y="0"/>
            <a:ext cx="9144000" cy="5143500"/>
          </a:xfrm>
          <a:prstGeom prst="rect">
            <a:avLst/>
          </a:prstGeom>
          <a:solidFill>
            <a:srgbClr val="DCF0D6">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txBox="1"/>
          <p:nvPr>
            <p:ph type="title"/>
          </p:nvPr>
        </p:nvSpPr>
        <p:spPr>
          <a:xfrm>
            <a:off x="4249775" y="3339075"/>
            <a:ext cx="4171500" cy="102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3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12"/>
          <p:cNvSpPr txBox="1"/>
          <p:nvPr>
            <p:ph hasCustomPrompt="1" type="title"/>
          </p:nvPr>
        </p:nvSpPr>
        <p:spPr>
          <a:xfrm>
            <a:off x="1331550" y="1649875"/>
            <a:ext cx="6480900" cy="15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cxnSp>
        <p:nvCxnSpPr>
          <p:cNvPr id="202" name="Google Shape;202;p1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12"/>
          <p:cNvGrpSpPr/>
          <p:nvPr/>
        </p:nvGrpSpPr>
        <p:grpSpPr>
          <a:xfrm>
            <a:off x="4309450" y="294913"/>
            <a:ext cx="525100" cy="35725"/>
            <a:chOff x="5384875" y="659125"/>
            <a:chExt cx="525100" cy="35725"/>
          </a:xfrm>
        </p:grpSpPr>
        <p:sp>
          <p:nvSpPr>
            <p:cNvPr id="204" name="Google Shape;204;p1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txBox="1"/>
          <p:nvPr>
            <p:ph idx="1" type="subTitle"/>
          </p:nvPr>
        </p:nvSpPr>
        <p:spPr>
          <a:xfrm>
            <a:off x="2031150" y="3196076"/>
            <a:ext cx="5081700" cy="4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Google Shape;213;p12"/>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14" name="Google Shape;214;p12"/>
          <p:cNvGrpSpPr/>
          <p:nvPr/>
        </p:nvGrpSpPr>
        <p:grpSpPr>
          <a:xfrm>
            <a:off x="4309450" y="294913"/>
            <a:ext cx="525100" cy="35725"/>
            <a:chOff x="5384875" y="659125"/>
            <a:chExt cx="525100" cy="35725"/>
          </a:xfrm>
        </p:grpSpPr>
        <p:sp>
          <p:nvSpPr>
            <p:cNvPr id="215" name="Google Shape;215;p1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0" name="Shape 22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dk1"/>
        </a:solidFill>
      </p:bgPr>
    </p:bg>
    <p:spTree>
      <p:nvGrpSpPr>
        <p:cNvPr id="221" name="Shape 22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2" name="Shape 222"/>
        <p:cNvGrpSpPr/>
        <p:nvPr/>
      </p:nvGrpSpPr>
      <p:grpSpPr>
        <a:xfrm>
          <a:off x="0" y="0"/>
          <a:ext cx="0" cy="0"/>
          <a:chOff x="0" y="0"/>
          <a:chExt cx="0" cy="0"/>
        </a:xfrm>
      </p:grpSpPr>
      <p:sp>
        <p:nvSpPr>
          <p:cNvPr id="223" name="Google Shape;223;p15"/>
          <p:cNvSpPr txBox="1"/>
          <p:nvPr>
            <p:ph idx="1" type="subTitle"/>
          </p:nvPr>
        </p:nvSpPr>
        <p:spPr>
          <a:xfrm>
            <a:off x="2391800" y="15562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4" name="Google Shape;224;p15"/>
          <p:cNvSpPr txBox="1"/>
          <p:nvPr>
            <p:ph idx="2" type="subTitle"/>
          </p:nvPr>
        </p:nvSpPr>
        <p:spPr>
          <a:xfrm>
            <a:off x="2391800" y="19312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5" name="Google Shape;225;p15"/>
          <p:cNvSpPr txBox="1"/>
          <p:nvPr>
            <p:ph idx="3" type="subTitle"/>
          </p:nvPr>
        </p:nvSpPr>
        <p:spPr>
          <a:xfrm>
            <a:off x="2391800" y="23140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6" name="Google Shape;226;p15"/>
          <p:cNvSpPr txBox="1"/>
          <p:nvPr>
            <p:ph idx="4" type="subTitle"/>
          </p:nvPr>
        </p:nvSpPr>
        <p:spPr>
          <a:xfrm>
            <a:off x="2391800" y="26889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7" name="Google Shape;227;p15"/>
          <p:cNvSpPr txBox="1"/>
          <p:nvPr>
            <p:ph idx="5" type="subTitle"/>
          </p:nvPr>
        </p:nvSpPr>
        <p:spPr>
          <a:xfrm>
            <a:off x="2391800" y="30717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8" name="Google Shape;228;p15"/>
          <p:cNvSpPr txBox="1"/>
          <p:nvPr>
            <p:ph idx="6" type="subTitle"/>
          </p:nvPr>
        </p:nvSpPr>
        <p:spPr>
          <a:xfrm>
            <a:off x="2391800" y="34467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9" name="Google Shape;229;p15"/>
          <p:cNvSpPr txBox="1"/>
          <p:nvPr>
            <p:ph idx="7" type="subTitle"/>
          </p:nvPr>
        </p:nvSpPr>
        <p:spPr>
          <a:xfrm>
            <a:off x="2391800" y="38295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30" name="Google Shape;230;p15"/>
          <p:cNvSpPr txBox="1"/>
          <p:nvPr>
            <p:ph idx="8" type="subTitle"/>
          </p:nvPr>
        </p:nvSpPr>
        <p:spPr>
          <a:xfrm>
            <a:off x="2391800" y="42044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231" name="Google Shape;231;p1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32" name="Google Shape;232;p15"/>
          <p:cNvGrpSpPr/>
          <p:nvPr/>
        </p:nvGrpSpPr>
        <p:grpSpPr>
          <a:xfrm>
            <a:off x="4309450" y="294913"/>
            <a:ext cx="525100" cy="35725"/>
            <a:chOff x="5384875" y="659125"/>
            <a:chExt cx="525100" cy="35725"/>
          </a:xfrm>
        </p:grpSpPr>
        <p:sp>
          <p:nvSpPr>
            <p:cNvPr id="233" name="Google Shape;233;p1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txBox="1"/>
          <p:nvPr>
            <p:ph hasCustomPrompt="1" type="title"/>
          </p:nvPr>
        </p:nvSpPr>
        <p:spPr>
          <a:xfrm>
            <a:off x="1442250" y="150672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2" name="Google Shape;242;p15"/>
          <p:cNvSpPr txBox="1"/>
          <p:nvPr>
            <p:ph hasCustomPrompt="1" idx="9" type="title"/>
          </p:nvPr>
        </p:nvSpPr>
        <p:spPr>
          <a:xfrm>
            <a:off x="1442250" y="227735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3" name="Google Shape;243;p15"/>
          <p:cNvSpPr txBox="1"/>
          <p:nvPr>
            <p:ph hasCustomPrompt="1" idx="13" type="title"/>
          </p:nvPr>
        </p:nvSpPr>
        <p:spPr>
          <a:xfrm>
            <a:off x="1442250" y="304797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4" name="Google Shape;244;p15"/>
          <p:cNvSpPr txBox="1"/>
          <p:nvPr>
            <p:ph hasCustomPrompt="1" idx="14" type="title"/>
          </p:nvPr>
        </p:nvSpPr>
        <p:spPr>
          <a:xfrm>
            <a:off x="1442250" y="381860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5" name="Google Shape;245;p15"/>
          <p:cNvSpPr txBox="1"/>
          <p:nvPr>
            <p:ph idx="15"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6" name="Google Shape;246;p15"/>
          <p:cNvSpPr txBox="1"/>
          <p:nvPr/>
        </p:nvSpPr>
        <p:spPr>
          <a:xfrm>
            <a:off x="1180200" y="142225"/>
            <a:ext cx="1211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47" name="Google Shape;247;p15"/>
          <p:cNvGrpSpPr/>
          <p:nvPr/>
        </p:nvGrpSpPr>
        <p:grpSpPr>
          <a:xfrm>
            <a:off x="4309450" y="294913"/>
            <a:ext cx="525100" cy="35725"/>
            <a:chOff x="5384875" y="659125"/>
            <a:chExt cx="525100" cy="35725"/>
          </a:xfrm>
        </p:grpSpPr>
        <p:sp>
          <p:nvSpPr>
            <p:cNvPr id="248" name="Google Shape;248;p1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lt1"/>
        </a:solidFill>
      </p:bgPr>
    </p:bg>
    <p:spTree>
      <p:nvGrpSpPr>
        <p:cNvPr id="253" name="Shape 253"/>
        <p:cNvGrpSpPr/>
        <p:nvPr/>
      </p:nvGrpSpPr>
      <p:grpSpPr>
        <a:xfrm>
          <a:off x="0" y="0"/>
          <a:ext cx="0" cy="0"/>
          <a:chOff x="0" y="0"/>
          <a:chExt cx="0" cy="0"/>
        </a:xfrm>
      </p:grpSpPr>
      <p:sp>
        <p:nvSpPr>
          <p:cNvPr id="254" name="Google Shape;254;p16"/>
          <p:cNvSpPr txBox="1"/>
          <p:nvPr>
            <p:ph type="ctrTitle"/>
          </p:nvPr>
        </p:nvSpPr>
        <p:spPr>
          <a:xfrm>
            <a:off x="2520150" y="1838850"/>
            <a:ext cx="4103700" cy="146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b="1" sz="9600">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16"/>
          <p:cNvSpPr txBox="1"/>
          <p:nvPr>
            <p:ph idx="1" type="subTitle"/>
          </p:nvPr>
        </p:nvSpPr>
        <p:spPr>
          <a:xfrm>
            <a:off x="2676300" y="3304650"/>
            <a:ext cx="37914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56" name="Google Shape;256;p1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57" name="Google Shape;257;p16"/>
          <p:cNvGrpSpPr/>
          <p:nvPr/>
        </p:nvGrpSpPr>
        <p:grpSpPr>
          <a:xfrm>
            <a:off x="4309450" y="294913"/>
            <a:ext cx="525100" cy="35725"/>
            <a:chOff x="5384875" y="659125"/>
            <a:chExt cx="525100" cy="35725"/>
          </a:xfrm>
        </p:grpSpPr>
        <p:sp>
          <p:nvSpPr>
            <p:cNvPr id="258" name="Google Shape;258;p1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txBox="1"/>
          <p:nvPr/>
        </p:nvSpPr>
        <p:spPr>
          <a:xfrm>
            <a:off x="1180200" y="142225"/>
            <a:ext cx="1210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67" name="Google Shape;267;p16"/>
          <p:cNvGrpSpPr/>
          <p:nvPr/>
        </p:nvGrpSpPr>
        <p:grpSpPr>
          <a:xfrm>
            <a:off x="4309450" y="294913"/>
            <a:ext cx="525100" cy="35725"/>
            <a:chOff x="5384875" y="659125"/>
            <a:chExt cx="525100" cy="35725"/>
          </a:xfrm>
        </p:grpSpPr>
        <p:sp>
          <p:nvSpPr>
            <p:cNvPr id="268" name="Google Shape;268;p1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bg>
      <p:bgPr>
        <a:solidFill>
          <a:schemeClr val="lt1"/>
        </a:solidFill>
      </p:bgPr>
    </p:bg>
    <p:spTree>
      <p:nvGrpSpPr>
        <p:cNvPr id="273" name="Shape 273"/>
        <p:cNvGrpSpPr/>
        <p:nvPr/>
      </p:nvGrpSpPr>
      <p:grpSpPr>
        <a:xfrm>
          <a:off x="0" y="0"/>
          <a:ext cx="0" cy="0"/>
          <a:chOff x="0" y="0"/>
          <a:chExt cx="0" cy="0"/>
        </a:xfrm>
      </p:grpSpPr>
      <p:sp>
        <p:nvSpPr>
          <p:cNvPr id="274" name="Google Shape;274;p17"/>
          <p:cNvSpPr txBox="1"/>
          <p:nvPr>
            <p:ph type="title"/>
          </p:nvPr>
        </p:nvSpPr>
        <p:spPr>
          <a:xfrm>
            <a:off x="5200987"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75" name="Google Shape;275;p17"/>
          <p:cNvSpPr txBox="1"/>
          <p:nvPr>
            <p:ph idx="1" type="subTitle"/>
          </p:nvPr>
        </p:nvSpPr>
        <p:spPr>
          <a:xfrm>
            <a:off x="5342737" y="2251500"/>
            <a:ext cx="2688300" cy="15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400">
                <a:solidFill>
                  <a:schemeClr val="dk1"/>
                </a:solidFill>
              </a:defRPr>
            </a:lvl1pPr>
            <a:lvl2pPr lvl="1" rtl="0" algn="ctr">
              <a:lnSpc>
                <a:spcPct val="100000"/>
              </a:lnSpc>
              <a:spcBef>
                <a:spcPts val="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276" name="Shape 276"/>
        <p:cNvGrpSpPr/>
        <p:nvPr/>
      </p:nvGrpSpPr>
      <p:grpSpPr>
        <a:xfrm>
          <a:off x="0" y="0"/>
          <a:ext cx="0" cy="0"/>
          <a:chOff x="0" y="0"/>
          <a:chExt cx="0" cy="0"/>
        </a:xfrm>
      </p:grpSpPr>
      <p:sp>
        <p:nvSpPr>
          <p:cNvPr id="277" name="Google Shape;277;p18"/>
          <p:cNvSpPr txBox="1"/>
          <p:nvPr>
            <p:ph type="title"/>
          </p:nvPr>
        </p:nvSpPr>
        <p:spPr>
          <a:xfrm>
            <a:off x="992662"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78" name="Google Shape;278;p18"/>
          <p:cNvSpPr txBox="1"/>
          <p:nvPr>
            <p:ph idx="1" type="subTitle"/>
          </p:nvPr>
        </p:nvSpPr>
        <p:spPr>
          <a:xfrm>
            <a:off x="1162312" y="2251500"/>
            <a:ext cx="2632500" cy="145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2800"/>
              <a:buChar char="○"/>
              <a:defRPr sz="2800">
                <a:solidFill>
                  <a:schemeClr val="dk1"/>
                </a:solidFill>
              </a:defRPr>
            </a:lvl2pPr>
            <a:lvl3pPr lvl="2" rtl="0" algn="ctr">
              <a:lnSpc>
                <a:spcPct val="100000"/>
              </a:lnSpc>
              <a:spcBef>
                <a:spcPts val="0"/>
              </a:spcBef>
              <a:spcAft>
                <a:spcPts val="0"/>
              </a:spcAft>
              <a:buClr>
                <a:schemeClr val="dk1"/>
              </a:buClr>
              <a:buSzPts val="2800"/>
              <a:buChar char="■"/>
              <a:defRPr sz="2800">
                <a:solidFill>
                  <a:schemeClr val="dk1"/>
                </a:solidFill>
              </a:defRPr>
            </a:lvl3pPr>
            <a:lvl4pPr lvl="3" rtl="0" algn="ctr">
              <a:lnSpc>
                <a:spcPct val="100000"/>
              </a:lnSpc>
              <a:spcBef>
                <a:spcPts val="0"/>
              </a:spcBef>
              <a:spcAft>
                <a:spcPts val="0"/>
              </a:spcAft>
              <a:buClr>
                <a:schemeClr val="dk1"/>
              </a:buClr>
              <a:buSzPts val="2800"/>
              <a:buChar char="●"/>
              <a:defRPr sz="2800">
                <a:solidFill>
                  <a:schemeClr val="dk1"/>
                </a:solidFill>
              </a:defRPr>
            </a:lvl4pPr>
            <a:lvl5pPr lvl="4" rtl="0" algn="ctr">
              <a:lnSpc>
                <a:spcPct val="100000"/>
              </a:lnSpc>
              <a:spcBef>
                <a:spcPts val="0"/>
              </a:spcBef>
              <a:spcAft>
                <a:spcPts val="0"/>
              </a:spcAft>
              <a:buClr>
                <a:schemeClr val="dk1"/>
              </a:buClr>
              <a:buSzPts val="2800"/>
              <a:buChar char="○"/>
              <a:defRPr sz="2800">
                <a:solidFill>
                  <a:schemeClr val="dk1"/>
                </a:solidFill>
              </a:defRPr>
            </a:lvl5pPr>
            <a:lvl6pPr lvl="5" rtl="0" algn="ctr">
              <a:lnSpc>
                <a:spcPct val="100000"/>
              </a:lnSpc>
              <a:spcBef>
                <a:spcPts val="0"/>
              </a:spcBef>
              <a:spcAft>
                <a:spcPts val="0"/>
              </a:spcAft>
              <a:buClr>
                <a:schemeClr val="dk1"/>
              </a:buClr>
              <a:buSzPts val="2800"/>
              <a:buChar char="■"/>
              <a:defRPr sz="2800">
                <a:solidFill>
                  <a:schemeClr val="dk1"/>
                </a:solidFill>
              </a:defRPr>
            </a:lvl6pPr>
            <a:lvl7pPr lvl="6" rtl="0" algn="ctr">
              <a:lnSpc>
                <a:spcPct val="100000"/>
              </a:lnSpc>
              <a:spcBef>
                <a:spcPts val="0"/>
              </a:spcBef>
              <a:spcAft>
                <a:spcPts val="0"/>
              </a:spcAft>
              <a:buClr>
                <a:schemeClr val="dk1"/>
              </a:buClr>
              <a:buSzPts val="2800"/>
              <a:buChar char="●"/>
              <a:defRPr sz="2800">
                <a:solidFill>
                  <a:schemeClr val="dk1"/>
                </a:solidFill>
              </a:defRPr>
            </a:lvl7pPr>
            <a:lvl8pPr lvl="7" rtl="0" algn="ctr">
              <a:lnSpc>
                <a:spcPct val="100000"/>
              </a:lnSpc>
              <a:spcBef>
                <a:spcPts val="0"/>
              </a:spcBef>
              <a:spcAft>
                <a:spcPts val="0"/>
              </a:spcAft>
              <a:buClr>
                <a:schemeClr val="dk1"/>
              </a:buClr>
              <a:buSzPts val="2800"/>
              <a:buChar char="○"/>
              <a:defRPr sz="2800">
                <a:solidFill>
                  <a:schemeClr val="dk1"/>
                </a:solidFill>
              </a:defRPr>
            </a:lvl8pPr>
            <a:lvl9pPr lvl="8" rtl="0" algn="ctr">
              <a:lnSpc>
                <a:spcPct val="100000"/>
              </a:lnSpc>
              <a:spcBef>
                <a:spcPts val="0"/>
              </a:spcBef>
              <a:spcAft>
                <a:spcPts val="0"/>
              </a:spcAft>
              <a:buClr>
                <a:schemeClr val="dk1"/>
              </a:buClr>
              <a:buSzPts val="2800"/>
              <a:buChar char="■"/>
              <a:defRPr sz="2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279" name="Shape 279"/>
        <p:cNvGrpSpPr/>
        <p:nvPr/>
      </p:nvGrpSpPr>
      <p:grpSpPr>
        <a:xfrm>
          <a:off x="0" y="0"/>
          <a:ext cx="0" cy="0"/>
          <a:chOff x="0" y="0"/>
          <a:chExt cx="0" cy="0"/>
        </a:xfrm>
      </p:grpSpPr>
      <p:cxnSp>
        <p:nvCxnSpPr>
          <p:cNvPr id="280" name="Google Shape;280;p1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81" name="Google Shape;281;p19"/>
          <p:cNvGrpSpPr/>
          <p:nvPr/>
        </p:nvGrpSpPr>
        <p:grpSpPr>
          <a:xfrm>
            <a:off x="4309450" y="294913"/>
            <a:ext cx="525100" cy="35725"/>
            <a:chOff x="5384875" y="659125"/>
            <a:chExt cx="525100" cy="35725"/>
          </a:xfrm>
        </p:grpSpPr>
        <p:sp>
          <p:nvSpPr>
            <p:cNvPr id="282" name="Google Shape;282;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txBox="1"/>
          <p:nvPr>
            <p:ph type="title"/>
          </p:nvPr>
        </p:nvSpPr>
        <p:spPr>
          <a:xfrm flipH="1">
            <a:off x="4461300" y="1109000"/>
            <a:ext cx="3679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91" name="Google Shape;291;p19"/>
          <p:cNvSpPr txBox="1"/>
          <p:nvPr>
            <p:ph idx="1" type="subTitle"/>
          </p:nvPr>
        </p:nvSpPr>
        <p:spPr>
          <a:xfrm flipH="1">
            <a:off x="5206650" y="3820050"/>
            <a:ext cx="23514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2" name="Google Shape;292;p19"/>
          <p:cNvSpPr txBox="1"/>
          <p:nvPr>
            <p:ph idx="2" type="subTitle"/>
          </p:nvPr>
        </p:nvSpPr>
        <p:spPr>
          <a:xfrm flipH="1">
            <a:off x="1016075" y="900200"/>
            <a:ext cx="2758500" cy="153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3" name="Google Shape;293;p19"/>
          <p:cNvSpPr txBox="1"/>
          <p:nvPr/>
        </p:nvSpPr>
        <p:spPr>
          <a:xfrm>
            <a:off x="1180200" y="142225"/>
            <a:ext cx="1130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94" name="Google Shape;294;p19"/>
          <p:cNvGrpSpPr/>
          <p:nvPr/>
        </p:nvGrpSpPr>
        <p:grpSpPr>
          <a:xfrm>
            <a:off x="4309450" y="294913"/>
            <a:ext cx="525100" cy="35725"/>
            <a:chOff x="5384875" y="659125"/>
            <a:chExt cx="525100" cy="35725"/>
          </a:xfrm>
        </p:grpSpPr>
        <p:sp>
          <p:nvSpPr>
            <p:cNvPr id="295" name="Google Shape;295;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300" name="Shape 300"/>
        <p:cNvGrpSpPr/>
        <p:nvPr/>
      </p:nvGrpSpPr>
      <p:grpSpPr>
        <a:xfrm>
          <a:off x="0" y="0"/>
          <a:ext cx="0" cy="0"/>
          <a:chOff x="0" y="0"/>
          <a:chExt cx="0" cy="0"/>
        </a:xfrm>
      </p:grpSpPr>
      <p:cxnSp>
        <p:nvCxnSpPr>
          <p:cNvPr id="301" name="Google Shape;301;p2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02" name="Google Shape;302;p20"/>
          <p:cNvGrpSpPr/>
          <p:nvPr/>
        </p:nvGrpSpPr>
        <p:grpSpPr>
          <a:xfrm>
            <a:off x="4309450" y="294913"/>
            <a:ext cx="525100" cy="35725"/>
            <a:chOff x="5384875" y="659125"/>
            <a:chExt cx="525100" cy="35725"/>
          </a:xfrm>
        </p:grpSpPr>
        <p:sp>
          <p:nvSpPr>
            <p:cNvPr id="303" name="Google Shape;303;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312" name="Google Shape;312;p20"/>
          <p:cNvSpPr txBox="1"/>
          <p:nvPr>
            <p:ph idx="1" type="subTitle"/>
          </p:nvPr>
        </p:nvSpPr>
        <p:spPr>
          <a:xfrm flipH="1">
            <a:off x="620550" y="1355125"/>
            <a:ext cx="7810200" cy="32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13" name="Google Shape;313;p20"/>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14" name="Google Shape;314;p20"/>
          <p:cNvGrpSpPr/>
          <p:nvPr/>
        </p:nvGrpSpPr>
        <p:grpSpPr>
          <a:xfrm>
            <a:off x="4309450" y="294913"/>
            <a:ext cx="525100" cy="35725"/>
            <a:chOff x="5384875" y="659125"/>
            <a:chExt cx="525100" cy="35725"/>
          </a:xfrm>
        </p:grpSpPr>
        <p:sp>
          <p:nvSpPr>
            <p:cNvPr id="315" name="Google Shape;315;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3"/>
          <p:cNvSpPr txBox="1"/>
          <p:nvPr>
            <p:ph type="title"/>
          </p:nvPr>
        </p:nvSpPr>
        <p:spPr>
          <a:xfrm>
            <a:off x="4290150" y="2260325"/>
            <a:ext cx="3659100" cy="756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3"/>
          <p:cNvSpPr txBox="1"/>
          <p:nvPr>
            <p:ph hasCustomPrompt="1" idx="2" type="title"/>
          </p:nvPr>
        </p:nvSpPr>
        <p:spPr>
          <a:xfrm>
            <a:off x="4290150" y="1164425"/>
            <a:ext cx="1352700" cy="10959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8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3" name="Google Shape;43;p3"/>
          <p:cNvSpPr txBox="1"/>
          <p:nvPr>
            <p:ph idx="1" type="subTitle"/>
          </p:nvPr>
        </p:nvSpPr>
        <p:spPr>
          <a:xfrm>
            <a:off x="4290150" y="3285175"/>
            <a:ext cx="2152200" cy="6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cxnSp>
        <p:nvCxnSpPr>
          <p:cNvPr id="44" name="Google Shape;44;p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sp>
        <p:nvSpPr>
          <p:cNvPr id="45" name="Google Shape;45;p3"/>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6" name="Google Shape;46;p3"/>
          <p:cNvGrpSpPr/>
          <p:nvPr/>
        </p:nvGrpSpPr>
        <p:grpSpPr>
          <a:xfrm>
            <a:off x="4309450" y="294913"/>
            <a:ext cx="525100" cy="35725"/>
            <a:chOff x="5384875" y="659125"/>
            <a:chExt cx="525100" cy="35725"/>
          </a:xfrm>
        </p:grpSpPr>
        <p:sp>
          <p:nvSpPr>
            <p:cNvPr id="47" name="Google Shape;47;p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20" name="Shape 320"/>
        <p:cNvGrpSpPr/>
        <p:nvPr/>
      </p:nvGrpSpPr>
      <p:grpSpPr>
        <a:xfrm>
          <a:off x="0" y="0"/>
          <a:ext cx="0" cy="0"/>
          <a:chOff x="0" y="0"/>
          <a:chExt cx="0" cy="0"/>
        </a:xfrm>
      </p:grpSpPr>
      <p:sp>
        <p:nvSpPr>
          <p:cNvPr id="321" name="Google Shape;321;p21"/>
          <p:cNvSpPr txBox="1"/>
          <p:nvPr>
            <p:ph idx="1" type="subTitle"/>
          </p:nvPr>
        </p:nvSpPr>
        <p:spPr>
          <a:xfrm>
            <a:off x="1602431"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22" name="Google Shape;322;p21"/>
          <p:cNvSpPr txBox="1"/>
          <p:nvPr>
            <p:ph idx="2" type="subTitle"/>
          </p:nvPr>
        </p:nvSpPr>
        <p:spPr>
          <a:xfrm>
            <a:off x="1602431"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23" name="Google Shape;323;p21"/>
          <p:cNvSpPr txBox="1"/>
          <p:nvPr>
            <p:ph idx="3" type="subTitle"/>
          </p:nvPr>
        </p:nvSpPr>
        <p:spPr>
          <a:xfrm>
            <a:off x="4705668"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24" name="Google Shape;324;p21"/>
          <p:cNvSpPr txBox="1"/>
          <p:nvPr>
            <p:ph idx="4" type="subTitle"/>
          </p:nvPr>
        </p:nvSpPr>
        <p:spPr>
          <a:xfrm>
            <a:off x="4705675"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325" name="Google Shape;325;p2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26" name="Google Shape;326;p21"/>
          <p:cNvGrpSpPr/>
          <p:nvPr/>
        </p:nvGrpSpPr>
        <p:grpSpPr>
          <a:xfrm>
            <a:off x="4309450" y="294913"/>
            <a:ext cx="525100" cy="35725"/>
            <a:chOff x="5384875" y="659125"/>
            <a:chExt cx="525100" cy="35725"/>
          </a:xfrm>
        </p:grpSpPr>
        <p:sp>
          <p:nvSpPr>
            <p:cNvPr id="327" name="Google Shape;327;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336" name="Google Shape;336;p21"/>
          <p:cNvSpPr txBox="1"/>
          <p:nvPr/>
        </p:nvSpPr>
        <p:spPr>
          <a:xfrm>
            <a:off x="1402350" y="142225"/>
            <a:ext cx="1228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37" name="Google Shape;337;p21"/>
          <p:cNvGrpSpPr/>
          <p:nvPr/>
        </p:nvGrpSpPr>
        <p:grpSpPr>
          <a:xfrm>
            <a:off x="4309450" y="294913"/>
            <a:ext cx="525100" cy="35725"/>
            <a:chOff x="5384875" y="659125"/>
            <a:chExt cx="525100" cy="35725"/>
          </a:xfrm>
        </p:grpSpPr>
        <p:sp>
          <p:nvSpPr>
            <p:cNvPr id="338" name="Google Shape;338;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
    <p:spTree>
      <p:nvGrpSpPr>
        <p:cNvPr id="343" name="Shape 343"/>
        <p:cNvGrpSpPr/>
        <p:nvPr/>
      </p:nvGrpSpPr>
      <p:grpSpPr>
        <a:xfrm>
          <a:off x="0" y="0"/>
          <a:ext cx="0" cy="0"/>
          <a:chOff x="0" y="0"/>
          <a:chExt cx="0" cy="0"/>
        </a:xfrm>
      </p:grpSpPr>
      <p:sp>
        <p:nvSpPr>
          <p:cNvPr id="344" name="Google Shape;344;p2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45" name="Google Shape;345;p2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46" name="Google Shape;346;p22"/>
          <p:cNvGrpSpPr/>
          <p:nvPr/>
        </p:nvGrpSpPr>
        <p:grpSpPr>
          <a:xfrm>
            <a:off x="4309450" y="294913"/>
            <a:ext cx="525100" cy="35725"/>
            <a:chOff x="5384875" y="659125"/>
            <a:chExt cx="525100" cy="35725"/>
          </a:xfrm>
        </p:grpSpPr>
        <p:sp>
          <p:nvSpPr>
            <p:cNvPr id="347" name="Google Shape;347;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2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txBox="1"/>
          <p:nvPr>
            <p:ph idx="1" type="subTitle"/>
          </p:nvPr>
        </p:nvSpPr>
        <p:spPr>
          <a:xfrm>
            <a:off x="5922300" y="14963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56" name="Google Shape;356;p22"/>
          <p:cNvSpPr txBox="1"/>
          <p:nvPr>
            <p:ph idx="2" type="subTitle"/>
          </p:nvPr>
        </p:nvSpPr>
        <p:spPr>
          <a:xfrm>
            <a:off x="5922300" y="20725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57" name="Google Shape;357;p22"/>
          <p:cNvSpPr txBox="1"/>
          <p:nvPr>
            <p:ph idx="3" type="subTitle"/>
          </p:nvPr>
        </p:nvSpPr>
        <p:spPr>
          <a:xfrm>
            <a:off x="5922300" y="32356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58" name="Google Shape;358;p22"/>
          <p:cNvSpPr txBox="1"/>
          <p:nvPr>
            <p:ph idx="4" type="subTitle"/>
          </p:nvPr>
        </p:nvSpPr>
        <p:spPr>
          <a:xfrm>
            <a:off x="5922300" y="38118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59" name="Google Shape;359;p22"/>
          <p:cNvSpPr txBox="1"/>
          <p:nvPr/>
        </p:nvSpPr>
        <p:spPr>
          <a:xfrm>
            <a:off x="1180200" y="142225"/>
            <a:ext cx="1245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60" name="Google Shape;360;p22"/>
          <p:cNvGrpSpPr/>
          <p:nvPr/>
        </p:nvGrpSpPr>
        <p:grpSpPr>
          <a:xfrm>
            <a:off x="4309450" y="294913"/>
            <a:ext cx="525100" cy="35725"/>
            <a:chOff x="5384875" y="659125"/>
            <a:chExt cx="525100" cy="35725"/>
          </a:xfrm>
        </p:grpSpPr>
        <p:sp>
          <p:nvSpPr>
            <p:cNvPr id="361" name="Google Shape;361;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spTree>
      <p:nvGrpSpPr>
        <p:cNvPr id="366" name="Shape 366"/>
        <p:cNvGrpSpPr/>
        <p:nvPr/>
      </p:nvGrpSpPr>
      <p:grpSpPr>
        <a:xfrm>
          <a:off x="0" y="0"/>
          <a:ext cx="0" cy="0"/>
          <a:chOff x="0" y="0"/>
          <a:chExt cx="0" cy="0"/>
        </a:xfrm>
      </p:grpSpPr>
      <p:sp>
        <p:nvSpPr>
          <p:cNvPr id="367" name="Google Shape;367;p23"/>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68" name="Google Shape;368;p2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69" name="Google Shape;369;p23"/>
          <p:cNvGrpSpPr/>
          <p:nvPr/>
        </p:nvGrpSpPr>
        <p:grpSpPr>
          <a:xfrm>
            <a:off x="4309450" y="294913"/>
            <a:ext cx="525100" cy="35725"/>
            <a:chOff x="5384875" y="659125"/>
            <a:chExt cx="525100" cy="35725"/>
          </a:xfrm>
        </p:grpSpPr>
        <p:sp>
          <p:nvSpPr>
            <p:cNvPr id="370" name="Google Shape;370;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79" name="Google Shape;379;p23"/>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80" name="Google Shape;380;p23"/>
          <p:cNvSpPr txBox="1"/>
          <p:nvPr/>
        </p:nvSpPr>
        <p:spPr>
          <a:xfrm>
            <a:off x="1180200" y="142225"/>
            <a:ext cx="1148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81" name="Google Shape;381;p23"/>
          <p:cNvGrpSpPr/>
          <p:nvPr/>
        </p:nvGrpSpPr>
        <p:grpSpPr>
          <a:xfrm>
            <a:off x="4309450" y="294913"/>
            <a:ext cx="525100" cy="35725"/>
            <a:chOff x="5384875" y="659125"/>
            <a:chExt cx="525100" cy="35725"/>
          </a:xfrm>
        </p:grpSpPr>
        <p:sp>
          <p:nvSpPr>
            <p:cNvPr id="382" name="Google Shape;382;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387" name="Shape 387"/>
        <p:cNvGrpSpPr/>
        <p:nvPr/>
      </p:nvGrpSpPr>
      <p:grpSpPr>
        <a:xfrm>
          <a:off x="0" y="0"/>
          <a:ext cx="0" cy="0"/>
          <a:chOff x="0" y="0"/>
          <a:chExt cx="0" cy="0"/>
        </a:xfrm>
      </p:grpSpPr>
      <p:sp>
        <p:nvSpPr>
          <p:cNvPr id="388" name="Google Shape;388;p2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89" name="Google Shape;389;p2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90" name="Google Shape;390;p24"/>
          <p:cNvGrpSpPr/>
          <p:nvPr/>
        </p:nvGrpSpPr>
        <p:grpSpPr>
          <a:xfrm>
            <a:off x="4309450" y="294913"/>
            <a:ext cx="525100" cy="35725"/>
            <a:chOff x="5384875" y="659125"/>
            <a:chExt cx="525100" cy="35725"/>
          </a:xfrm>
        </p:grpSpPr>
        <p:sp>
          <p:nvSpPr>
            <p:cNvPr id="391" name="Google Shape;391;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txBox="1"/>
          <p:nvPr>
            <p:ph idx="1" type="subTitle"/>
          </p:nvPr>
        </p:nvSpPr>
        <p:spPr>
          <a:xfrm>
            <a:off x="1051001"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0" name="Google Shape;400;p24"/>
          <p:cNvSpPr txBox="1"/>
          <p:nvPr>
            <p:ph idx="2" type="subTitle"/>
          </p:nvPr>
        </p:nvSpPr>
        <p:spPr>
          <a:xfrm>
            <a:off x="1051001"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1" name="Google Shape;401;p24"/>
          <p:cNvSpPr txBox="1"/>
          <p:nvPr>
            <p:ph idx="3" type="subTitle"/>
          </p:nvPr>
        </p:nvSpPr>
        <p:spPr>
          <a:xfrm>
            <a:off x="3645373"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2" name="Google Shape;402;p24"/>
          <p:cNvSpPr txBox="1"/>
          <p:nvPr>
            <p:ph idx="4" type="subTitle"/>
          </p:nvPr>
        </p:nvSpPr>
        <p:spPr>
          <a:xfrm>
            <a:off x="3645373"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3" name="Google Shape;403;p24"/>
          <p:cNvSpPr txBox="1"/>
          <p:nvPr>
            <p:ph idx="5" type="subTitle"/>
          </p:nvPr>
        </p:nvSpPr>
        <p:spPr>
          <a:xfrm>
            <a:off x="6239749"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4" name="Google Shape;404;p24"/>
          <p:cNvSpPr txBox="1"/>
          <p:nvPr>
            <p:ph idx="6" type="subTitle"/>
          </p:nvPr>
        </p:nvSpPr>
        <p:spPr>
          <a:xfrm>
            <a:off x="6239749"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5" name="Google Shape;405;p24"/>
          <p:cNvSpPr txBox="1"/>
          <p:nvPr/>
        </p:nvSpPr>
        <p:spPr>
          <a:xfrm>
            <a:off x="1180200" y="142225"/>
            <a:ext cx="1210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06" name="Google Shape;406;p24"/>
          <p:cNvGrpSpPr/>
          <p:nvPr/>
        </p:nvGrpSpPr>
        <p:grpSpPr>
          <a:xfrm>
            <a:off x="4309450" y="294913"/>
            <a:ext cx="525100" cy="35725"/>
            <a:chOff x="5384875" y="659125"/>
            <a:chExt cx="525100" cy="35725"/>
          </a:xfrm>
        </p:grpSpPr>
        <p:sp>
          <p:nvSpPr>
            <p:cNvPr id="407" name="Google Shape;407;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412" name="Shape 412"/>
        <p:cNvGrpSpPr/>
        <p:nvPr/>
      </p:nvGrpSpPr>
      <p:grpSpPr>
        <a:xfrm>
          <a:off x="0" y="0"/>
          <a:ext cx="0" cy="0"/>
          <a:chOff x="0" y="0"/>
          <a:chExt cx="0" cy="0"/>
        </a:xfrm>
      </p:grpSpPr>
      <p:sp>
        <p:nvSpPr>
          <p:cNvPr id="413" name="Google Shape;413;p25"/>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14" name="Google Shape;414;p2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15" name="Google Shape;415;p25"/>
          <p:cNvGrpSpPr/>
          <p:nvPr/>
        </p:nvGrpSpPr>
        <p:grpSpPr>
          <a:xfrm>
            <a:off x="4309450" y="294913"/>
            <a:ext cx="525100" cy="35725"/>
            <a:chOff x="5384875" y="659125"/>
            <a:chExt cx="525100" cy="35725"/>
          </a:xfrm>
        </p:grpSpPr>
        <p:sp>
          <p:nvSpPr>
            <p:cNvPr id="416" name="Google Shape;416;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txBox="1"/>
          <p:nvPr>
            <p:ph idx="1" type="subTitle"/>
          </p:nvPr>
        </p:nvSpPr>
        <p:spPr>
          <a:xfrm>
            <a:off x="1050325" y="152633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5" name="Google Shape;425;p25"/>
          <p:cNvSpPr txBox="1"/>
          <p:nvPr>
            <p:ph idx="2" type="subTitle"/>
          </p:nvPr>
        </p:nvSpPr>
        <p:spPr>
          <a:xfrm>
            <a:off x="4832001" y="152635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26" name="Google Shape;426;p25"/>
          <p:cNvSpPr txBox="1"/>
          <p:nvPr>
            <p:ph idx="3" type="subTitle"/>
          </p:nvPr>
        </p:nvSpPr>
        <p:spPr>
          <a:xfrm>
            <a:off x="1050325" y="2749175"/>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7" name="Google Shape;427;p25"/>
          <p:cNvSpPr txBox="1"/>
          <p:nvPr>
            <p:ph idx="4" type="subTitle"/>
          </p:nvPr>
        </p:nvSpPr>
        <p:spPr>
          <a:xfrm>
            <a:off x="4832001" y="2749175"/>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28" name="Google Shape;428;p25"/>
          <p:cNvSpPr txBox="1"/>
          <p:nvPr>
            <p:ph idx="5" type="subTitle"/>
          </p:nvPr>
        </p:nvSpPr>
        <p:spPr>
          <a:xfrm>
            <a:off x="1050325" y="397208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9" name="Google Shape;429;p25"/>
          <p:cNvSpPr txBox="1"/>
          <p:nvPr>
            <p:ph idx="6" type="subTitle"/>
          </p:nvPr>
        </p:nvSpPr>
        <p:spPr>
          <a:xfrm>
            <a:off x="4832001" y="397210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30" name="Google Shape;430;p25"/>
          <p:cNvSpPr txBox="1"/>
          <p:nvPr/>
        </p:nvSpPr>
        <p:spPr>
          <a:xfrm>
            <a:off x="1180200" y="142225"/>
            <a:ext cx="1165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31" name="Google Shape;431;p25"/>
          <p:cNvGrpSpPr/>
          <p:nvPr/>
        </p:nvGrpSpPr>
        <p:grpSpPr>
          <a:xfrm>
            <a:off x="4309450" y="294913"/>
            <a:ext cx="525100" cy="35725"/>
            <a:chOff x="5384875" y="659125"/>
            <a:chExt cx="525100" cy="35725"/>
          </a:xfrm>
        </p:grpSpPr>
        <p:sp>
          <p:nvSpPr>
            <p:cNvPr id="432" name="Google Shape;432;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4">
    <p:spTree>
      <p:nvGrpSpPr>
        <p:cNvPr id="437" name="Shape 437"/>
        <p:cNvGrpSpPr/>
        <p:nvPr/>
      </p:nvGrpSpPr>
      <p:grpSpPr>
        <a:xfrm>
          <a:off x="0" y="0"/>
          <a:ext cx="0" cy="0"/>
          <a:chOff x="0" y="0"/>
          <a:chExt cx="0" cy="0"/>
        </a:xfrm>
      </p:grpSpPr>
      <p:sp>
        <p:nvSpPr>
          <p:cNvPr id="438" name="Google Shape;438;p26"/>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39" name="Google Shape;439;p2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40" name="Google Shape;440;p26"/>
          <p:cNvGrpSpPr/>
          <p:nvPr/>
        </p:nvGrpSpPr>
        <p:grpSpPr>
          <a:xfrm>
            <a:off x="4309450" y="294913"/>
            <a:ext cx="525100" cy="35725"/>
            <a:chOff x="5384875" y="659125"/>
            <a:chExt cx="525100" cy="35725"/>
          </a:xfrm>
        </p:grpSpPr>
        <p:sp>
          <p:nvSpPr>
            <p:cNvPr id="441" name="Google Shape;441;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idx="1" type="subTitle"/>
          </p:nvPr>
        </p:nvSpPr>
        <p:spPr>
          <a:xfrm>
            <a:off x="713225"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0" name="Google Shape;450;p26"/>
          <p:cNvSpPr txBox="1"/>
          <p:nvPr>
            <p:ph idx="2" type="subTitle"/>
          </p:nvPr>
        </p:nvSpPr>
        <p:spPr>
          <a:xfrm>
            <a:off x="71322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1" name="Google Shape;451;p26"/>
          <p:cNvSpPr txBox="1"/>
          <p:nvPr>
            <p:ph idx="3" type="subTitle"/>
          </p:nvPr>
        </p:nvSpPr>
        <p:spPr>
          <a:xfrm>
            <a:off x="3464250"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2" name="Google Shape;452;p26"/>
          <p:cNvSpPr txBox="1"/>
          <p:nvPr>
            <p:ph idx="4" type="subTitle"/>
          </p:nvPr>
        </p:nvSpPr>
        <p:spPr>
          <a:xfrm>
            <a:off x="3464250"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3" name="Google Shape;453;p26"/>
          <p:cNvSpPr txBox="1"/>
          <p:nvPr>
            <p:ph idx="5" type="subTitle"/>
          </p:nvPr>
        </p:nvSpPr>
        <p:spPr>
          <a:xfrm>
            <a:off x="6215275" y="3228000"/>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4" name="Google Shape;454;p26"/>
          <p:cNvSpPr txBox="1"/>
          <p:nvPr>
            <p:ph idx="6" type="subTitle"/>
          </p:nvPr>
        </p:nvSpPr>
        <p:spPr>
          <a:xfrm>
            <a:off x="621527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6"/>
          <p:cNvSpPr txBox="1"/>
          <p:nvPr/>
        </p:nvSpPr>
        <p:spPr>
          <a:xfrm>
            <a:off x="1180200" y="142225"/>
            <a:ext cx="1165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56" name="Google Shape;456;p26"/>
          <p:cNvGrpSpPr/>
          <p:nvPr/>
        </p:nvGrpSpPr>
        <p:grpSpPr>
          <a:xfrm>
            <a:off x="4309450" y="294913"/>
            <a:ext cx="525100" cy="35725"/>
            <a:chOff x="5384875" y="659125"/>
            <a:chExt cx="525100" cy="35725"/>
          </a:xfrm>
        </p:grpSpPr>
        <p:sp>
          <p:nvSpPr>
            <p:cNvPr id="457" name="Google Shape;457;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5">
    <p:spTree>
      <p:nvGrpSpPr>
        <p:cNvPr id="462" name="Shape 462"/>
        <p:cNvGrpSpPr/>
        <p:nvPr/>
      </p:nvGrpSpPr>
      <p:grpSpPr>
        <a:xfrm>
          <a:off x="0" y="0"/>
          <a:ext cx="0" cy="0"/>
          <a:chOff x="0" y="0"/>
          <a:chExt cx="0" cy="0"/>
        </a:xfrm>
      </p:grpSpPr>
      <p:sp>
        <p:nvSpPr>
          <p:cNvPr id="463" name="Google Shape;463;p2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64" name="Google Shape;464;p2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65" name="Google Shape;465;p27"/>
          <p:cNvGrpSpPr/>
          <p:nvPr/>
        </p:nvGrpSpPr>
        <p:grpSpPr>
          <a:xfrm>
            <a:off x="4309450" y="294913"/>
            <a:ext cx="525100" cy="35725"/>
            <a:chOff x="5384875" y="659125"/>
            <a:chExt cx="525100" cy="35725"/>
          </a:xfrm>
        </p:grpSpPr>
        <p:sp>
          <p:nvSpPr>
            <p:cNvPr id="466" name="Google Shape;466;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txBox="1"/>
          <p:nvPr>
            <p:ph idx="1" type="subTitle"/>
          </p:nvPr>
        </p:nvSpPr>
        <p:spPr>
          <a:xfrm>
            <a:off x="1184345"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5" name="Google Shape;475;p27"/>
          <p:cNvSpPr txBox="1"/>
          <p:nvPr>
            <p:ph idx="2" type="subTitle"/>
          </p:nvPr>
        </p:nvSpPr>
        <p:spPr>
          <a:xfrm>
            <a:off x="1184345"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6" name="Google Shape;476;p27"/>
          <p:cNvSpPr txBox="1"/>
          <p:nvPr>
            <p:ph idx="3" type="subTitle"/>
          </p:nvPr>
        </p:nvSpPr>
        <p:spPr>
          <a:xfrm>
            <a:off x="3680020"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7" name="Google Shape;477;p27"/>
          <p:cNvSpPr txBox="1"/>
          <p:nvPr>
            <p:ph idx="4" type="subTitle"/>
          </p:nvPr>
        </p:nvSpPr>
        <p:spPr>
          <a:xfrm>
            <a:off x="3680020"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8" name="Google Shape;478;p27"/>
          <p:cNvSpPr txBox="1"/>
          <p:nvPr>
            <p:ph idx="5" type="subTitle"/>
          </p:nvPr>
        </p:nvSpPr>
        <p:spPr>
          <a:xfrm>
            <a:off x="6188827"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9" name="Google Shape;479;p27"/>
          <p:cNvSpPr txBox="1"/>
          <p:nvPr>
            <p:ph idx="6" type="subTitle"/>
          </p:nvPr>
        </p:nvSpPr>
        <p:spPr>
          <a:xfrm>
            <a:off x="6188827" y="2895855"/>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80" name="Google Shape;480;p27"/>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81" name="Google Shape;481;p27"/>
          <p:cNvGrpSpPr/>
          <p:nvPr/>
        </p:nvGrpSpPr>
        <p:grpSpPr>
          <a:xfrm>
            <a:off x="4309450" y="294913"/>
            <a:ext cx="525100" cy="35725"/>
            <a:chOff x="5384875" y="659125"/>
            <a:chExt cx="525100" cy="35725"/>
          </a:xfrm>
        </p:grpSpPr>
        <p:sp>
          <p:nvSpPr>
            <p:cNvPr id="482" name="Google Shape;482;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487" name="Shape 487"/>
        <p:cNvGrpSpPr/>
        <p:nvPr/>
      </p:nvGrpSpPr>
      <p:grpSpPr>
        <a:xfrm>
          <a:off x="0" y="0"/>
          <a:ext cx="0" cy="0"/>
          <a:chOff x="0" y="0"/>
          <a:chExt cx="0" cy="0"/>
        </a:xfrm>
      </p:grpSpPr>
      <p:cxnSp>
        <p:nvCxnSpPr>
          <p:cNvPr id="488" name="Google Shape;488;p2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89" name="Google Shape;489;p28"/>
          <p:cNvGrpSpPr/>
          <p:nvPr/>
        </p:nvGrpSpPr>
        <p:grpSpPr>
          <a:xfrm>
            <a:off x="4309450" y="294913"/>
            <a:ext cx="525100" cy="35725"/>
            <a:chOff x="5384875" y="659125"/>
            <a:chExt cx="525100" cy="35725"/>
          </a:xfrm>
        </p:grpSpPr>
        <p:sp>
          <p:nvSpPr>
            <p:cNvPr id="490" name="Google Shape;490;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txBox="1"/>
          <p:nvPr>
            <p:ph idx="1" type="subTitle"/>
          </p:nvPr>
        </p:nvSpPr>
        <p:spPr>
          <a:xfrm>
            <a:off x="1629700"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99" name="Google Shape;499;p28"/>
          <p:cNvSpPr txBox="1"/>
          <p:nvPr>
            <p:ph idx="2" type="subTitle"/>
          </p:nvPr>
        </p:nvSpPr>
        <p:spPr>
          <a:xfrm>
            <a:off x="1629538"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0" name="Google Shape;500;p28"/>
          <p:cNvSpPr txBox="1"/>
          <p:nvPr>
            <p:ph idx="3" type="subTitle"/>
          </p:nvPr>
        </p:nvSpPr>
        <p:spPr>
          <a:xfrm>
            <a:off x="1629700"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1" name="Google Shape;501;p28"/>
          <p:cNvSpPr txBox="1"/>
          <p:nvPr>
            <p:ph idx="4" type="subTitle"/>
          </p:nvPr>
        </p:nvSpPr>
        <p:spPr>
          <a:xfrm>
            <a:off x="1629538"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2" name="Google Shape;502;p28"/>
          <p:cNvSpPr txBox="1"/>
          <p:nvPr>
            <p:ph idx="5" type="subTitle"/>
          </p:nvPr>
        </p:nvSpPr>
        <p:spPr>
          <a:xfrm>
            <a:off x="5132925"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3" name="Google Shape;503;p28"/>
          <p:cNvSpPr txBox="1"/>
          <p:nvPr>
            <p:ph idx="6" type="subTitle"/>
          </p:nvPr>
        </p:nvSpPr>
        <p:spPr>
          <a:xfrm>
            <a:off x="5133063"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4" name="Google Shape;504;p28"/>
          <p:cNvSpPr txBox="1"/>
          <p:nvPr>
            <p:ph idx="7" type="subTitle"/>
          </p:nvPr>
        </p:nvSpPr>
        <p:spPr>
          <a:xfrm>
            <a:off x="5132925"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5" name="Google Shape;505;p28"/>
          <p:cNvSpPr txBox="1"/>
          <p:nvPr>
            <p:ph idx="8" type="subTitle"/>
          </p:nvPr>
        </p:nvSpPr>
        <p:spPr>
          <a:xfrm>
            <a:off x="5133063"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6" name="Google Shape;506;p28"/>
          <p:cNvSpPr txBox="1"/>
          <p:nvPr>
            <p:ph type="title"/>
          </p:nvPr>
        </p:nvSpPr>
        <p:spPr>
          <a:xfrm>
            <a:off x="4200175" y="1647075"/>
            <a:ext cx="743700" cy="242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grpSp>
        <p:nvGrpSpPr>
          <p:cNvPr id="507" name="Google Shape;507;p28"/>
          <p:cNvGrpSpPr/>
          <p:nvPr/>
        </p:nvGrpSpPr>
        <p:grpSpPr>
          <a:xfrm>
            <a:off x="8430766" y="3367493"/>
            <a:ext cx="1099304" cy="3207822"/>
            <a:chOff x="6745600" y="877675"/>
            <a:chExt cx="1213226" cy="3540251"/>
          </a:xfrm>
        </p:grpSpPr>
        <p:sp>
          <p:nvSpPr>
            <p:cNvPr id="508" name="Google Shape;508;p28"/>
            <p:cNvSpPr/>
            <p:nvPr/>
          </p:nvSpPr>
          <p:spPr>
            <a:xfrm>
              <a:off x="6745600" y="2042018"/>
              <a:ext cx="48880" cy="48880"/>
            </a:xfrm>
            <a:custGeom>
              <a:rect b="b" l="l" r="r" t="t"/>
              <a:pathLst>
                <a:path extrusionOk="0" h="943" w="943">
                  <a:moveTo>
                    <a:pt x="487" y="0"/>
                  </a:moveTo>
                  <a:cubicBezTo>
                    <a:pt x="213" y="0"/>
                    <a:pt x="1" y="213"/>
                    <a:pt x="1" y="456"/>
                  </a:cubicBezTo>
                  <a:cubicBezTo>
                    <a:pt x="1" y="730"/>
                    <a:pt x="213" y="942"/>
                    <a:pt x="487" y="942"/>
                  </a:cubicBezTo>
                  <a:cubicBezTo>
                    <a:pt x="730" y="942"/>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703706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732696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761843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790833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6745600" y="1750505"/>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745600" y="1460650"/>
              <a:ext cx="50487" cy="48880"/>
            </a:xfrm>
            <a:custGeom>
              <a:rect b="b" l="l" r="r" t="t"/>
              <a:pathLst>
                <a:path extrusionOk="0" h="943" w="974">
                  <a:moveTo>
                    <a:pt x="487" y="0"/>
                  </a:moveTo>
                  <a:cubicBezTo>
                    <a:pt x="213" y="0"/>
                    <a:pt x="1" y="213"/>
                    <a:pt x="1" y="456"/>
                  </a:cubicBezTo>
                  <a:cubicBezTo>
                    <a:pt x="1" y="730"/>
                    <a:pt x="213" y="942"/>
                    <a:pt x="487" y="942"/>
                  </a:cubicBezTo>
                  <a:cubicBezTo>
                    <a:pt x="730" y="942"/>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745600" y="1169137"/>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6745600" y="877675"/>
              <a:ext cx="50487" cy="50487"/>
            </a:xfrm>
            <a:custGeom>
              <a:rect b="b" l="l" r="r" t="t"/>
              <a:pathLst>
                <a:path extrusionOk="0" h="974" w="974">
                  <a:moveTo>
                    <a:pt x="487" y="1"/>
                  </a:moveTo>
                  <a:cubicBezTo>
                    <a:pt x="213" y="1"/>
                    <a:pt x="1" y="214"/>
                    <a:pt x="1" y="487"/>
                  </a:cubicBezTo>
                  <a:cubicBezTo>
                    <a:pt x="1" y="761"/>
                    <a:pt x="213" y="973"/>
                    <a:pt x="487" y="973"/>
                  </a:cubicBezTo>
                  <a:cubicBezTo>
                    <a:pt x="730" y="973"/>
                    <a:pt x="973" y="761"/>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703706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03706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03706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03706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32696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32696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32696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32696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761843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761843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761843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61843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90833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790833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90833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790833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6745600" y="3204754"/>
              <a:ext cx="48880" cy="50435"/>
            </a:xfrm>
            <a:custGeom>
              <a:rect b="b" l="l" r="r" t="t"/>
              <a:pathLst>
                <a:path extrusionOk="0" h="973" w="943">
                  <a:moveTo>
                    <a:pt x="487" y="0"/>
                  </a:moveTo>
                  <a:cubicBezTo>
                    <a:pt x="213" y="0"/>
                    <a:pt x="1" y="213"/>
                    <a:pt x="1" y="486"/>
                  </a:cubicBezTo>
                  <a:cubicBezTo>
                    <a:pt x="1" y="760"/>
                    <a:pt x="213" y="973"/>
                    <a:pt x="487" y="973"/>
                  </a:cubicBezTo>
                  <a:cubicBezTo>
                    <a:pt x="730" y="973"/>
                    <a:pt x="943" y="760"/>
                    <a:pt x="943" y="48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703706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32696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761843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790833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745600" y="2914848"/>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745600" y="2623386"/>
              <a:ext cx="50487" cy="48880"/>
            </a:xfrm>
            <a:custGeom>
              <a:rect b="b" l="l" r="r" t="t"/>
              <a:pathLst>
                <a:path extrusionOk="0" h="943" w="974">
                  <a:moveTo>
                    <a:pt x="487" y="0"/>
                  </a:moveTo>
                  <a:cubicBezTo>
                    <a:pt x="213" y="0"/>
                    <a:pt x="1" y="213"/>
                    <a:pt x="1" y="486"/>
                  </a:cubicBezTo>
                  <a:cubicBezTo>
                    <a:pt x="1" y="730"/>
                    <a:pt x="213" y="942"/>
                    <a:pt x="487" y="942"/>
                  </a:cubicBezTo>
                  <a:cubicBezTo>
                    <a:pt x="730" y="942"/>
                    <a:pt x="973" y="73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745600" y="2333480"/>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03706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703706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703706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732696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732696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732696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61843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761843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761843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90833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790833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790833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6745600" y="4369046"/>
              <a:ext cx="48880" cy="48880"/>
            </a:xfrm>
            <a:custGeom>
              <a:rect b="b" l="l" r="r" t="t"/>
              <a:pathLst>
                <a:path extrusionOk="0" h="943" w="943">
                  <a:moveTo>
                    <a:pt x="487" y="0"/>
                  </a:moveTo>
                  <a:cubicBezTo>
                    <a:pt x="213" y="0"/>
                    <a:pt x="1" y="213"/>
                    <a:pt x="1" y="456"/>
                  </a:cubicBezTo>
                  <a:cubicBezTo>
                    <a:pt x="1" y="730"/>
                    <a:pt x="213" y="943"/>
                    <a:pt x="487" y="943"/>
                  </a:cubicBezTo>
                  <a:cubicBezTo>
                    <a:pt x="730" y="943"/>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703706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732696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761843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790833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745600" y="4077584"/>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6745600" y="3786123"/>
              <a:ext cx="50487" cy="50435"/>
            </a:xfrm>
            <a:custGeom>
              <a:rect b="b" l="l" r="r" t="t"/>
              <a:pathLst>
                <a:path extrusionOk="0" h="973" w="974">
                  <a:moveTo>
                    <a:pt x="487" y="0"/>
                  </a:moveTo>
                  <a:cubicBezTo>
                    <a:pt x="213" y="0"/>
                    <a:pt x="1" y="213"/>
                    <a:pt x="1" y="486"/>
                  </a:cubicBezTo>
                  <a:cubicBezTo>
                    <a:pt x="1" y="760"/>
                    <a:pt x="213" y="973"/>
                    <a:pt x="487" y="973"/>
                  </a:cubicBezTo>
                  <a:cubicBezTo>
                    <a:pt x="730" y="973"/>
                    <a:pt x="973" y="76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6745600" y="3496216"/>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703706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03706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703706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732696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732696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32696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761843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61843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61843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790833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90833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790833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8"/>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574" name="Google Shape;574;p28"/>
          <p:cNvGrpSpPr/>
          <p:nvPr/>
        </p:nvGrpSpPr>
        <p:grpSpPr>
          <a:xfrm>
            <a:off x="4309450" y="294913"/>
            <a:ext cx="525100" cy="35725"/>
            <a:chOff x="5384875" y="659125"/>
            <a:chExt cx="525100" cy="35725"/>
          </a:xfrm>
        </p:grpSpPr>
        <p:sp>
          <p:nvSpPr>
            <p:cNvPr id="575" name="Google Shape;575;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580" name="Shape 580"/>
        <p:cNvGrpSpPr/>
        <p:nvPr/>
      </p:nvGrpSpPr>
      <p:grpSpPr>
        <a:xfrm>
          <a:off x="0" y="0"/>
          <a:ext cx="0" cy="0"/>
          <a:chOff x="0" y="0"/>
          <a:chExt cx="0" cy="0"/>
        </a:xfrm>
      </p:grpSpPr>
      <p:sp>
        <p:nvSpPr>
          <p:cNvPr id="581" name="Google Shape;581;p2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582" name="Google Shape;582;p2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83" name="Google Shape;583;p29"/>
          <p:cNvGrpSpPr/>
          <p:nvPr/>
        </p:nvGrpSpPr>
        <p:grpSpPr>
          <a:xfrm>
            <a:off x="4309450" y="294913"/>
            <a:ext cx="525100" cy="35725"/>
            <a:chOff x="5384875" y="659125"/>
            <a:chExt cx="525100" cy="35725"/>
          </a:xfrm>
        </p:grpSpPr>
        <p:sp>
          <p:nvSpPr>
            <p:cNvPr id="584" name="Google Shape;584;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txBox="1"/>
          <p:nvPr>
            <p:ph idx="1" type="subTitle"/>
          </p:nvPr>
        </p:nvSpPr>
        <p:spPr>
          <a:xfrm>
            <a:off x="713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3" name="Google Shape;593;p29"/>
          <p:cNvSpPr txBox="1"/>
          <p:nvPr>
            <p:ph idx="2" type="subTitle"/>
          </p:nvPr>
        </p:nvSpPr>
        <p:spPr>
          <a:xfrm>
            <a:off x="764703"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4" name="Google Shape;594;p29"/>
          <p:cNvSpPr txBox="1"/>
          <p:nvPr>
            <p:ph idx="3" type="subTitle"/>
          </p:nvPr>
        </p:nvSpPr>
        <p:spPr>
          <a:xfrm>
            <a:off x="33817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5" name="Google Shape;595;p29"/>
          <p:cNvSpPr txBox="1"/>
          <p:nvPr>
            <p:ph idx="4" type="subTitle"/>
          </p:nvPr>
        </p:nvSpPr>
        <p:spPr>
          <a:xfrm>
            <a:off x="3433195"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6" name="Google Shape;596;p29"/>
          <p:cNvSpPr txBox="1"/>
          <p:nvPr>
            <p:ph idx="5" type="subTitle"/>
          </p:nvPr>
        </p:nvSpPr>
        <p:spPr>
          <a:xfrm>
            <a:off x="6050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7" name="Google Shape;597;p29"/>
          <p:cNvSpPr txBox="1"/>
          <p:nvPr>
            <p:ph idx="6" type="subTitle"/>
          </p:nvPr>
        </p:nvSpPr>
        <p:spPr>
          <a:xfrm>
            <a:off x="6101700"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8" name="Google Shape;598;p29"/>
          <p:cNvSpPr txBox="1"/>
          <p:nvPr>
            <p:ph idx="7" type="subTitle"/>
          </p:nvPr>
        </p:nvSpPr>
        <p:spPr>
          <a:xfrm>
            <a:off x="713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9" name="Google Shape;599;p29"/>
          <p:cNvSpPr txBox="1"/>
          <p:nvPr>
            <p:ph idx="8" type="subTitle"/>
          </p:nvPr>
        </p:nvSpPr>
        <p:spPr>
          <a:xfrm>
            <a:off x="764703"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0" name="Google Shape;600;p29"/>
          <p:cNvSpPr txBox="1"/>
          <p:nvPr>
            <p:ph idx="9" type="subTitle"/>
          </p:nvPr>
        </p:nvSpPr>
        <p:spPr>
          <a:xfrm>
            <a:off x="33817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1" name="Google Shape;601;p29"/>
          <p:cNvSpPr txBox="1"/>
          <p:nvPr>
            <p:ph idx="13" type="subTitle"/>
          </p:nvPr>
        </p:nvSpPr>
        <p:spPr>
          <a:xfrm>
            <a:off x="3433200"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2" name="Google Shape;602;p29"/>
          <p:cNvSpPr txBox="1"/>
          <p:nvPr>
            <p:ph idx="14" type="subTitle"/>
          </p:nvPr>
        </p:nvSpPr>
        <p:spPr>
          <a:xfrm>
            <a:off x="6050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3" name="Google Shape;603;p29"/>
          <p:cNvSpPr txBox="1"/>
          <p:nvPr>
            <p:ph idx="15" type="subTitle"/>
          </p:nvPr>
        </p:nvSpPr>
        <p:spPr>
          <a:xfrm>
            <a:off x="6101697"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4" name="Google Shape;604;p29"/>
          <p:cNvSpPr txBox="1"/>
          <p:nvPr/>
        </p:nvSpPr>
        <p:spPr>
          <a:xfrm>
            <a:off x="1180200" y="142225"/>
            <a:ext cx="1112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05" name="Google Shape;605;p29"/>
          <p:cNvGrpSpPr/>
          <p:nvPr/>
        </p:nvGrpSpPr>
        <p:grpSpPr>
          <a:xfrm>
            <a:off x="4309450" y="294913"/>
            <a:ext cx="525100" cy="35725"/>
            <a:chOff x="5384875" y="659125"/>
            <a:chExt cx="525100" cy="35725"/>
          </a:xfrm>
        </p:grpSpPr>
        <p:sp>
          <p:nvSpPr>
            <p:cNvPr id="606" name="Google Shape;606;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611" name="Shape 611"/>
        <p:cNvGrpSpPr/>
        <p:nvPr/>
      </p:nvGrpSpPr>
      <p:grpSpPr>
        <a:xfrm>
          <a:off x="0" y="0"/>
          <a:ext cx="0" cy="0"/>
          <a:chOff x="0" y="0"/>
          <a:chExt cx="0" cy="0"/>
        </a:xfrm>
      </p:grpSpPr>
      <p:sp>
        <p:nvSpPr>
          <p:cNvPr id="612" name="Google Shape;612;p3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613" name="Google Shape;613;p3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14" name="Google Shape;614;p30"/>
          <p:cNvGrpSpPr/>
          <p:nvPr/>
        </p:nvGrpSpPr>
        <p:grpSpPr>
          <a:xfrm>
            <a:off x="4309450" y="294913"/>
            <a:ext cx="525100" cy="35725"/>
            <a:chOff x="5384875" y="659125"/>
            <a:chExt cx="525100" cy="35725"/>
          </a:xfrm>
        </p:grpSpPr>
        <p:sp>
          <p:nvSpPr>
            <p:cNvPr id="615" name="Google Shape;615;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txBox="1"/>
          <p:nvPr>
            <p:ph idx="1" type="subTitle"/>
          </p:nvPr>
        </p:nvSpPr>
        <p:spPr>
          <a:xfrm>
            <a:off x="713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4" name="Google Shape;624;p30"/>
          <p:cNvSpPr txBox="1"/>
          <p:nvPr>
            <p:ph idx="2" type="subTitle"/>
          </p:nvPr>
        </p:nvSpPr>
        <p:spPr>
          <a:xfrm>
            <a:off x="713100"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5" name="Google Shape;625;p30"/>
          <p:cNvSpPr txBox="1"/>
          <p:nvPr>
            <p:ph idx="3" type="subTitle"/>
          </p:nvPr>
        </p:nvSpPr>
        <p:spPr>
          <a:xfrm>
            <a:off x="3486725"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6" name="Google Shape;626;p30"/>
          <p:cNvSpPr txBox="1"/>
          <p:nvPr>
            <p:ph idx="4" type="subTitle"/>
          </p:nvPr>
        </p:nvSpPr>
        <p:spPr>
          <a:xfrm>
            <a:off x="34867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7" name="Google Shape;627;p30"/>
          <p:cNvSpPr txBox="1"/>
          <p:nvPr>
            <p:ph idx="5" type="subTitle"/>
          </p:nvPr>
        </p:nvSpPr>
        <p:spPr>
          <a:xfrm>
            <a:off x="6260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8" name="Google Shape;628;p30"/>
          <p:cNvSpPr txBox="1"/>
          <p:nvPr>
            <p:ph idx="6" type="subTitle"/>
          </p:nvPr>
        </p:nvSpPr>
        <p:spPr>
          <a:xfrm>
            <a:off x="62602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9" name="Google Shape;629;p30"/>
          <p:cNvSpPr txBox="1"/>
          <p:nvPr>
            <p:ph idx="7" type="subTitle"/>
          </p:nvPr>
        </p:nvSpPr>
        <p:spPr>
          <a:xfrm>
            <a:off x="713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0" name="Google Shape;630;p30"/>
          <p:cNvSpPr txBox="1"/>
          <p:nvPr>
            <p:ph idx="8" type="subTitle"/>
          </p:nvPr>
        </p:nvSpPr>
        <p:spPr>
          <a:xfrm>
            <a:off x="713100" y="370385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1" name="Google Shape;631;p30"/>
          <p:cNvSpPr txBox="1"/>
          <p:nvPr>
            <p:ph idx="9" type="subTitle"/>
          </p:nvPr>
        </p:nvSpPr>
        <p:spPr>
          <a:xfrm>
            <a:off x="3486725"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2" name="Google Shape;632;p30"/>
          <p:cNvSpPr txBox="1"/>
          <p:nvPr>
            <p:ph idx="13" type="subTitle"/>
          </p:nvPr>
        </p:nvSpPr>
        <p:spPr>
          <a:xfrm>
            <a:off x="34867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3" name="Google Shape;633;p30"/>
          <p:cNvSpPr txBox="1"/>
          <p:nvPr>
            <p:ph idx="14" type="subTitle"/>
          </p:nvPr>
        </p:nvSpPr>
        <p:spPr>
          <a:xfrm>
            <a:off x="6260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4" name="Google Shape;634;p30"/>
          <p:cNvSpPr txBox="1"/>
          <p:nvPr>
            <p:ph idx="15" type="subTitle"/>
          </p:nvPr>
        </p:nvSpPr>
        <p:spPr>
          <a:xfrm>
            <a:off x="62602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5" name="Google Shape;635;p30"/>
          <p:cNvSpPr txBox="1"/>
          <p:nvPr/>
        </p:nvSpPr>
        <p:spPr>
          <a:xfrm>
            <a:off x="1180200" y="142225"/>
            <a:ext cx="1157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36" name="Google Shape;636;p30"/>
          <p:cNvGrpSpPr/>
          <p:nvPr/>
        </p:nvGrpSpPr>
        <p:grpSpPr>
          <a:xfrm>
            <a:off x="4309450" y="294913"/>
            <a:ext cx="525100" cy="35725"/>
            <a:chOff x="5384875" y="659125"/>
            <a:chExt cx="525100" cy="35725"/>
          </a:xfrm>
        </p:grpSpPr>
        <p:sp>
          <p:nvSpPr>
            <p:cNvPr id="637" name="Google Shape;637;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6" name="Shape 56"/>
        <p:cNvGrpSpPr/>
        <p:nvPr/>
      </p:nvGrpSpPr>
      <p:grpSpPr>
        <a:xfrm>
          <a:off x="0" y="0"/>
          <a:ext cx="0" cy="0"/>
          <a:chOff x="0" y="0"/>
          <a:chExt cx="0" cy="0"/>
        </a:xfrm>
      </p:grpSpPr>
      <p:sp>
        <p:nvSpPr>
          <p:cNvPr id="57" name="Google Shape;57;p4"/>
          <p:cNvSpPr txBox="1"/>
          <p:nvPr>
            <p:ph idx="1" type="subTitle"/>
          </p:nvPr>
        </p:nvSpPr>
        <p:spPr>
          <a:xfrm>
            <a:off x="718650" y="1432475"/>
            <a:ext cx="7712100" cy="3229800"/>
          </a:xfrm>
          <a:prstGeom prst="rect">
            <a:avLst/>
          </a:prstGeom>
        </p:spPr>
        <p:txBody>
          <a:bodyPr anchorCtr="0" anchor="t" bIns="182875" lIns="274300" spcFirstLastPara="1" rIns="274300" wrap="square" tIns="182875">
            <a:noAutofit/>
          </a:bodyPr>
          <a:lstStyle>
            <a:lvl1pPr lvl="0" rtl="0">
              <a:lnSpc>
                <a:spcPct val="100000"/>
              </a:lnSpc>
              <a:spcBef>
                <a:spcPts val="0"/>
              </a:spcBef>
              <a:spcAft>
                <a:spcPts val="0"/>
              </a:spcAft>
              <a:buClr>
                <a:schemeClr val="dk1"/>
              </a:buClr>
              <a:buSzPts val="1400"/>
              <a:buAutoNum type="arabicPeriod"/>
              <a:defRPr sz="1200">
                <a:solidFill>
                  <a:schemeClr val="dk1"/>
                </a:solidFill>
              </a:defRPr>
            </a:lvl1pPr>
            <a:lvl2pPr lvl="1" rtl="0" algn="ctr">
              <a:lnSpc>
                <a:spcPct val="100000"/>
              </a:lnSpc>
              <a:spcBef>
                <a:spcPts val="0"/>
              </a:spcBef>
              <a:spcAft>
                <a:spcPts val="0"/>
              </a:spcAft>
              <a:buClr>
                <a:schemeClr val="dk1"/>
              </a:buClr>
              <a:buSzPts val="1400"/>
              <a:buAutoNum type="alphaLcPeriod"/>
              <a:defRPr>
                <a:solidFill>
                  <a:schemeClr val="dk1"/>
                </a:solidFill>
              </a:defRPr>
            </a:lvl2pPr>
            <a:lvl3pPr lvl="2" rtl="0" algn="ctr">
              <a:lnSpc>
                <a:spcPct val="100000"/>
              </a:lnSpc>
              <a:spcBef>
                <a:spcPts val="0"/>
              </a:spcBef>
              <a:spcAft>
                <a:spcPts val="0"/>
              </a:spcAft>
              <a:buClr>
                <a:schemeClr val="dk1"/>
              </a:buClr>
              <a:buSzPts val="1400"/>
              <a:buAutoNum type="romanLcPeriod"/>
              <a:defRPr>
                <a:solidFill>
                  <a:schemeClr val="dk1"/>
                </a:solidFill>
              </a:defRPr>
            </a:lvl3pPr>
            <a:lvl4pPr lvl="3" rtl="0" algn="ctr">
              <a:lnSpc>
                <a:spcPct val="100000"/>
              </a:lnSpc>
              <a:spcBef>
                <a:spcPts val="0"/>
              </a:spcBef>
              <a:spcAft>
                <a:spcPts val="0"/>
              </a:spcAft>
              <a:buClr>
                <a:schemeClr val="dk1"/>
              </a:buClr>
              <a:buSzPts val="1400"/>
              <a:buAutoNum type="arabicPeriod"/>
              <a:defRPr>
                <a:solidFill>
                  <a:schemeClr val="dk1"/>
                </a:solidFill>
              </a:defRPr>
            </a:lvl4pPr>
            <a:lvl5pPr lvl="4" rtl="0" algn="ctr">
              <a:lnSpc>
                <a:spcPct val="100000"/>
              </a:lnSpc>
              <a:spcBef>
                <a:spcPts val="0"/>
              </a:spcBef>
              <a:spcAft>
                <a:spcPts val="0"/>
              </a:spcAft>
              <a:buClr>
                <a:schemeClr val="dk1"/>
              </a:buClr>
              <a:buSzPts val="1400"/>
              <a:buAutoNum type="alphaLcPeriod"/>
              <a:defRPr>
                <a:solidFill>
                  <a:schemeClr val="dk1"/>
                </a:solidFill>
              </a:defRPr>
            </a:lvl5pPr>
            <a:lvl6pPr lvl="5" rtl="0" algn="ctr">
              <a:lnSpc>
                <a:spcPct val="100000"/>
              </a:lnSpc>
              <a:spcBef>
                <a:spcPts val="0"/>
              </a:spcBef>
              <a:spcAft>
                <a:spcPts val="0"/>
              </a:spcAft>
              <a:buClr>
                <a:schemeClr val="dk1"/>
              </a:buClr>
              <a:buSzPts val="1400"/>
              <a:buAutoNum type="romanLcPeriod"/>
              <a:defRPr>
                <a:solidFill>
                  <a:schemeClr val="dk1"/>
                </a:solidFill>
              </a:defRPr>
            </a:lvl6pPr>
            <a:lvl7pPr lvl="6" rtl="0" algn="ctr">
              <a:lnSpc>
                <a:spcPct val="100000"/>
              </a:lnSpc>
              <a:spcBef>
                <a:spcPts val="0"/>
              </a:spcBef>
              <a:spcAft>
                <a:spcPts val="0"/>
              </a:spcAft>
              <a:buClr>
                <a:schemeClr val="dk1"/>
              </a:buClr>
              <a:buSzPts val="1400"/>
              <a:buAutoNum type="arabicPeriod"/>
              <a:defRPr>
                <a:solidFill>
                  <a:schemeClr val="dk1"/>
                </a:solidFill>
              </a:defRPr>
            </a:lvl7pPr>
            <a:lvl8pPr lvl="7" rtl="0" algn="ctr">
              <a:lnSpc>
                <a:spcPct val="100000"/>
              </a:lnSpc>
              <a:spcBef>
                <a:spcPts val="0"/>
              </a:spcBef>
              <a:spcAft>
                <a:spcPts val="0"/>
              </a:spcAft>
              <a:buClr>
                <a:schemeClr val="dk1"/>
              </a:buClr>
              <a:buSzPts val="1400"/>
              <a:buAutoNum type="alphaLcPeriod"/>
              <a:defRPr>
                <a:solidFill>
                  <a:schemeClr val="dk1"/>
                </a:solidFill>
              </a:defRPr>
            </a:lvl8pPr>
            <a:lvl9pPr lvl="8" rtl="0" algn="ctr">
              <a:lnSpc>
                <a:spcPct val="100000"/>
              </a:lnSpc>
              <a:spcBef>
                <a:spcPts val="0"/>
              </a:spcBef>
              <a:spcAft>
                <a:spcPts val="0"/>
              </a:spcAft>
              <a:buClr>
                <a:schemeClr val="dk1"/>
              </a:buClr>
              <a:buSzPts val="1400"/>
              <a:buAutoNum type="romanLcPeriod"/>
              <a:defRPr>
                <a:solidFill>
                  <a:schemeClr val="dk1"/>
                </a:solidFill>
              </a:defRPr>
            </a:lvl9pPr>
          </a:lstStyle>
          <a:p/>
        </p:txBody>
      </p:sp>
      <p:cxnSp>
        <p:nvCxnSpPr>
          <p:cNvPr id="58" name="Google Shape;58;p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9" name="Google Shape;59;p4"/>
          <p:cNvGrpSpPr/>
          <p:nvPr/>
        </p:nvGrpSpPr>
        <p:grpSpPr>
          <a:xfrm>
            <a:off x="4309450" y="294913"/>
            <a:ext cx="525100" cy="35725"/>
            <a:chOff x="5384875" y="659125"/>
            <a:chExt cx="525100" cy="35725"/>
          </a:xfrm>
        </p:grpSpPr>
        <p:sp>
          <p:nvSpPr>
            <p:cNvPr id="60" name="Google Shape;60;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5" name="Google Shape;65;p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70" name="Google Shape;70;p4"/>
          <p:cNvGrpSpPr/>
          <p:nvPr/>
        </p:nvGrpSpPr>
        <p:grpSpPr>
          <a:xfrm>
            <a:off x="4309450" y="294913"/>
            <a:ext cx="525100" cy="35725"/>
            <a:chOff x="5384875" y="659125"/>
            <a:chExt cx="525100" cy="35725"/>
          </a:xfrm>
        </p:grpSpPr>
        <p:sp>
          <p:nvSpPr>
            <p:cNvPr id="71" name="Google Shape;71;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42" name="Shape 642"/>
        <p:cNvGrpSpPr/>
        <p:nvPr/>
      </p:nvGrpSpPr>
      <p:grpSpPr>
        <a:xfrm>
          <a:off x="0" y="0"/>
          <a:ext cx="0" cy="0"/>
          <a:chOff x="0" y="0"/>
          <a:chExt cx="0" cy="0"/>
        </a:xfrm>
      </p:grpSpPr>
      <p:cxnSp>
        <p:nvCxnSpPr>
          <p:cNvPr id="643" name="Google Shape;643;p3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44" name="Google Shape;644;p31"/>
          <p:cNvGrpSpPr/>
          <p:nvPr/>
        </p:nvGrpSpPr>
        <p:grpSpPr>
          <a:xfrm>
            <a:off x="4309450" y="294913"/>
            <a:ext cx="525100" cy="35725"/>
            <a:chOff x="5384875" y="659125"/>
            <a:chExt cx="525100" cy="35725"/>
          </a:xfrm>
        </p:grpSpPr>
        <p:sp>
          <p:nvSpPr>
            <p:cNvPr id="645" name="Google Shape;645;p3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3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54" name="Google Shape;654;p31"/>
          <p:cNvSpPr txBox="1"/>
          <p:nvPr/>
        </p:nvSpPr>
        <p:spPr>
          <a:xfrm>
            <a:off x="1180200" y="142225"/>
            <a:ext cx="1139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55" name="Google Shape;655;p31"/>
          <p:cNvGrpSpPr/>
          <p:nvPr/>
        </p:nvGrpSpPr>
        <p:grpSpPr>
          <a:xfrm>
            <a:off x="4309450" y="294913"/>
            <a:ext cx="525100" cy="35725"/>
            <a:chOff x="5384875" y="659125"/>
            <a:chExt cx="525100" cy="35725"/>
          </a:xfrm>
        </p:grpSpPr>
        <p:sp>
          <p:nvSpPr>
            <p:cNvPr id="656" name="Google Shape;656;p3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3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CUSTOM_11_1">
    <p:bg>
      <p:bgPr>
        <a:solidFill>
          <a:schemeClr val="lt2"/>
        </a:solidFill>
      </p:bgPr>
    </p:bg>
    <p:spTree>
      <p:nvGrpSpPr>
        <p:cNvPr id="661" name="Shape 661"/>
        <p:cNvGrpSpPr/>
        <p:nvPr/>
      </p:nvGrpSpPr>
      <p:grpSpPr>
        <a:xfrm>
          <a:off x="0" y="0"/>
          <a:ext cx="0" cy="0"/>
          <a:chOff x="0" y="0"/>
          <a:chExt cx="0" cy="0"/>
        </a:xfrm>
      </p:grpSpPr>
      <p:cxnSp>
        <p:nvCxnSpPr>
          <p:cNvPr id="662" name="Google Shape;662;p3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63" name="Google Shape;663;p32"/>
          <p:cNvGrpSpPr/>
          <p:nvPr/>
        </p:nvGrpSpPr>
        <p:grpSpPr>
          <a:xfrm>
            <a:off x="4309450" y="294913"/>
            <a:ext cx="525100" cy="35725"/>
            <a:chOff x="5384875" y="659125"/>
            <a:chExt cx="525100" cy="35725"/>
          </a:xfrm>
        </p:grpSpPr>
        <p:sp>
          <p:nvSpPr>
            <p:cNvPr id="664" name="Google Shape;664;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3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73" name="Google Shape;673;p32"/>
          <p:cNvSpPr txBox="1"/>
          <p:nvPr/>
        </p:nvSpPr>
        <p:spPr>
          <a:xfrm>
            <a:off x="1180200" y="142225"/>
            <a:ext cx="1139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74" name="Google Shape;674;p32"/>
          <p:cNvGrpSpPr/>
          <p:nvPr/>
        </p:nvGrpSpPr>
        <p:grpSpPr>
          <a:xfrm>
            <a:off x="4309450" y="294913"/>
            <a:ext cx="525100" cy="35725"/>
            <a:chOff x="5384875" y="659125"/>
            <a:chExt cx="525100" cy="35725"/>
          </a:xfrm>
        </p:grpSpPr>
        <p:sp>
          <p:nvSpPr>
            <p:cNvPr id="675" name="Google Shape;675;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80" name="Shape 680"/>
        <p:cNvGrpSpPr/>
        <p:nvPr/>
      </p:nvGrpSpPr>
      <p:grpSpPr>
        <a:xfrm>
          <a:off x="0" y="0"/>
          <a:ext cx="0" cy="0"/>
          <a:chOff x="0" y="0"/>
          <a:chExt cx="0" cy="0"/>
        </a:xfrm>
      </p:grpSpPr>
      <p:sp>
        <p:nvSpPr>
          <p:cNvPr id="681" name="Google Shape;681;p33"/>
          <p:cNvSpPr txBox="1"/>
          <p:nvPr>
            <p:ph type="title"/>
          </p:nvPr>
        </p:nvSpPr>
        <p:spPr>
          <a:xfrm>
            <a:off x="1966025" y="3114525"/>
            <a:ext cx="5200200" cy="74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2" name="Google Shape;682;p33"/>
          <p:cNvSpPr txBox="1"/>
          <p:nvPr>
            <p:ph idx="1" type="subTitle"/>
          </p:nvPr>
        </p:nvSpPr>
        <p:spPr>
          <a:xfrm>
            <a:off x="2131950" y="1520600"/>
            <a:ext cx="4880100" cy="15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None/>
              <a:defRPr sz="2200">
                <a:solidFill>
                  <a:schemeClr val="dk1"/>
                </a:solidFill>
              </a:defRPr>
            </a:lvl1pPr>
            <a:lvl2pPr lvl="1" rtl="0" algn="ctr">
              <a:lnSpc>
                <a:spcPct val="100000"/>
              </a:lnSpc>
              <a:spcBef>
                <a:spcPts val="0"/>
              </a:spcBef>
              <a:spcAft>
                <a:spcPts val="0"/>
              </a:spcAft>
              <a:buClr>
                <a:schemeClr val="dk1"/>
              </a:buClr>
              <a:buSzPts val="2200"/>
              <a:buNone/>
              <a:defRPr sz="2200">
                <a:solidFill>
                  <a:schemeClr val="dk1"/>
                </a:solidFill>
              </a:defRPr>
            </a:lvl2pPr>
            <a:lvl3pPr lvl="2" rtl="0" algn="ctr">
              <a:lnSpc>
                <a:spcPct val="100000"/>
              </a:lnSpc>
              <a:spcBef>
                <a:spcPts val="0"/>
              </a:spcBef>
              <a:spcAft>
                <a:spcPts val="0"/>
              </a:spcAft>
              <a:buClr>
                <a:schemeClr val="dk1"/>
              </a:buClr>
              <a:buSzPts val="2200"/>
              <a:buNone/>
              <a:defRPr sz="2200">
                <a:solidFill>
                  <a:schemeClr val="dk1"/>
                </a:solidFill>
              </a:defRPr>
            </a:lvl3pPr>
            <a:lvl4pPr lvl="3" rtl="0" algn="ctr">
              <a:lnSpc>
                <a:spcPct val="100000"/>
              </a:lnSpc>
              <a:spcBef>
                <a:spcPts val="0"/>
              </a:spcBef>
              <a:spcAft>
                <a:spcPts val="0"/>
              </a:spcAft>
              <a:buClr>
                <a:schemeClr val="dk1"/>
              </a:buClr>
              <a:buSzPts val="2200"/>
              <a:buNone/>
              <a:defRPr sz="2200">
                <a:solidFill>
                  <a:schemeClr val="dk1"/>
                </a:solidFill>
              </a:defRPr>
            </a:lvl4pPr>
            <a:lvl5pPr lvl="4" rtl="0" algn="ctr">
              <a:lnSpc>
                <a:spcPct val="100000"/>
              </a:lnSpc>
              <a:spcBef>
                <a:spcPts val="0"/>
              </a:spcBef>
              <a:spcAft>
                <a:spcPts val="0"/>
              </a:spcAft>
              <a:buClr>
                <a:schemeClr val="dk1"/>
              </a:buClr>
              <a:buSzPts val="2200"/>
              <a:buNone/>
              <a:defRPr sz="2200">
                <a:solidFill>
                  <a:schemeClr val="dk1"/>
                </a:solidFill>
              </a:defRPr>
            </a:lvl5pPr>
            <a:lvl6pPr lvl="5" rtl="0" algn="ctr">
              <a:lnSpc>
                <a:spcPct val="100000"/>
              </a:lnSpc>
              <a:spcBef>
                <a:spcPts val="0"/>
              </a:spcBef>
              <a:spcAft>
                <a:spcPts val="0"/>
              </a:spcAft>
              <a:buClr>
                <a:schemeClr val="dk1"/>
              </a:buClr>
              <a:buSzPts val="2200"/>
              <a:buNone/>
              <a:defRPr sz="2200">
                <a:solidFill>
                  <a:schemeClr val="dk1"/>
                </a:solidFill>
              </a:defRPr>
            </a:lvl6pPr>
            <a:lvl7pPr lvl="6" rtl="0" algn="ctr">
              <a:lnSpc>
                <a:spcPct val="100000"/>
              </a:lnSpc>
              <a:spcBef>
                <a:spcPts val="0"/>
              </a:spcBef>
              <a:spcAft>
                <a:spcPts val="0"/>
              </a:spcAft>
              <a:buClr>
                <a:schemeClr val="dk1"/>
              </a:buClr>
              <a:buSzPts val="2200"/>
              <a:buNone/>
              <a:defRPr sz="2200">
                <a:solidFill>
                  <a:schemeClr val="dk1"/>
                </a:solidFill>
              </a:defRPr>
            </a:lvl7pPr>
            <a:lvl8pPr lvl="7" rtl="0" algn="ctr">
              <a:lnSpc>
                <a:spcPct val="100000"/>
              </a:lnSpc>
              <a:spcBef>
                <a:spcPts val="0"/>
              </a:spcBef>
              <a:spcAft>
                <a:spcPts val="0"/>
              </a:spcAft>
              <a:buClr>
                <a:schemeClr val="dk1"/>
              </a:buClr>
              <a:buSzPts val="2200"/>
              <a:buNone/>
              <a:defRPr sz="2200">
                <a:solidFill>
                  <a:schemeClr val="dk1"/>
                </a:solidFill>
              </a:defRPr>
            </a:lvl8pPr>
            <a:lvl9pPr lvl="8" rtl="0" algn="ctr">
              <a:lnSpc>
                <a:spcPct val="100000"/>
              </a:lnSpc>
              <a:spcBef>
                <a:spcPts val="0"/>
              </a:spcBef>
              <a:spcAft>
                <a:spcPts val="0"/>
              </a:spcAft>
              <a:buClr>
                <a:schemeClr val="dk1"/>
              </a:buClr>
              <a:buSzPts val="2200"/>
              <a:buNone/>
              <a:defRPr sz="2200">
                <a:solidFill>
                  <a:schemeClr val="dk1"/>
                </a:solidFill>
              </a:defRPr>
            </a:lvl9pPr>
          </a:lstStyle>
          <a:p/>
        </p:txBody>
      </p:sp>
      <p:cxnSp>
        <p:nvCxnSpPr>
          <p:cNvPr id="683" name="Google Shape;683;p3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84" name="Google Shape;684;p33"/>
          <p:cNvGrpSpPr/>
          <p:nvPr/>
        </p:nvGrpSpPr>
        <p:grpSpPr>
          <a:xfrm>
            <a:off x="4309450" y="294913"/>
            <a:ext cx="525100" cy="35725"/>
            <a:chOff x="5384875" y="659125"/>
            <a:chExt cx="525100" cy="35725"/>
          </a:xfrm>
        </p:grpSpPr>
        <p:sp>
          <p:nvSpPr>
            <p:cNvPr id="685" name="Google Shape;685;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3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txBox="1"/>
          <p:nvPr/>
        </p:nvSpPr>
        <p:spPr>
          <a:xfrm>
            <a:off x="1180200" y="142225"/>
            <a:ext cx="1174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94" name="Google Shape;694;p33"/>
          <p:cNvGrpSpPr/>
          <p:nvPr/>
        </p:nvGrpSpPr>
        <p:grpSpPr>
          <a:xfrm>
            <a:off x="4309450" y="294913"/>
            <a:ext cx="525100" cy="35725"/>
            <a:chOff x="5384875" y="659125"/>
            <a:chExt cx="525100" cy="35725"/>
          </a:xfrm>
        </p:grpSpPr>
        <p:sp>
          <p:nvSpPr>
            <p:cNvPr id="695" name="Google Shape;695;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700" name="Shape 700"/>
        <p:cNvGrpSpPr/>
        <p:nvPr/>
      </p:nvGrpSpPr>
      <p:grpSpPr>
        <a:xfrm>
          <a:off x="0" y="0"/>
          <a:ext cx="0" cy="0"/>
          <a:chOff x="0" y="0"/>
          <a:chExt cx="0" cy="0"/>
        </a:xfrm>
      </p:grpSpPr>
      <p:sp>
        <p:nvSpPr>
          <p:cNvPr id="701" name="Google Shape;701;p34"/>
          <p:cNvSpPr txBox="1"/>
          <p:nvPr>
            <p:ph type="title"/>
          </p:nvPr>
        </p:nvSpPr>
        <p:spPr>
          <a:xfrm>
            <a:off x="2483100" y="539500"/>
            <a:ext cx="4177800" cy="10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sp>
        <p:nvSpPr>
          <p:cNvPr id="702" name="Google Shape;702;p34"/>
          <p:cNvSpPr txBox="1"/>
          <p:nvPr>
            <p:ph idx="1" type="subTitle"/>
          </p:nvPr>
        </p:nvSpPr>
        <p:spPr>
          <a:xfrm>
            <a:off x="2877000" y="1745050"/>
            <a:ext cx="3390000" cy="12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03" name="Google Shape;703;p34"/>
          <p:cNvSpPr txBox="1"/>
          <p:nvPr/>
        </p:nvSpPr>
        <p:spPr>
          <a:xfrm>
            <a:off x="2653650" y="4156875"/>
            <a:ext cx="3836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CREDITS: This presentation template was created by </a:t>
            </a:r>
            <a:r>
              <a:rPr b="1" lang="en" sz="10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chemeClr val="dk1"/>
                </a:solidFill>
                <a:latin typeface="Roboto"/>
                <a:ea typeface="Roboto"/>
                <a:cs typeface="Roboto"/>
                <a:sym typeface="Roboto"/>
              </a:rPr>
              <a:t>, including icons by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chemeClr val="dk1"/>
                </a:solidFill>
                <a:latin typeface="Roboto"/>
                <a:ea typeface="Roboto"/>
                <a:cs typeface="Roboto"/>
                <a:sym typeface="Roboto"/>
              </a:rPr>
              <a:t>, infographics &amp; images by </a:t>
            </a:r>
            <a:r>
              <a:rPr b="1" lang="en" sz="10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p:txBody>
      </p:sp>
      <p:sp>
        <p:nvSpPr>
          <p:cNvPr id="704" name="Google Shape;704;p34"/>
          <p:cNvSpPr txBox="1"/>
          <p:nvPr>
            <p:ph idx="2" type="subTitle"/>
          </p:nvPr>
        </p:nvSpPr>
        <p:spPr>
          <a:xfrm>
            <a:off x="2877000" y="3089550"/>
            <a:ext cx="33900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bg>
      <p:bgPr>
        <a:solidFill>
          <a:schemeClr val="lt1"/>
        </a:solidFill>
      </p:bgPr>
    </p:bg>
    <p:spTree>
      <p:nvGrpSpPr>
        <p:cNvPr id="705" name="Shape 705"/>
        <p:cNvGrpSpPr/>
        <p:nvPr/>
      </p:nvGrpSpPr>
      <p:grpSpPr>
        <a:xfrm>
          <a:off x="0" y="0"/>
          <a:ext cx="0" cy="0"/>
          <a:chOff x="0" y="0"/>
          <a:chExt cx="0" cy="0"/>
        </a:xfrm>
      </p:grpSpPr>
      <p:cxnSp>
        <p:nvCxnSpPr>
          <p:cNvPr id="706" name="Google Shape;706;p3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07" name="Google Shape;707;p35"/>
          <p:cNvGrpSpPr/>
          <p:nvPr/>
        </p:nvGrpSpPr>
        <p:grpSpPr>
          <a:xfrm>
            <a:off x="4309450" y="294913"/>
            <a:ext cx="525100" cy="35725"/>
            <a:chOff x="5384875" y="659125"/>
            <a:chExt cx="525100" cy="35725"/>
          </a:xfrm>
        </p:grpSpPr>
        <p:sp>
          <p:nvSpPr>
            <p:cNvPr id="708" name="Google Shape;708;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3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5"/>
          <p:cNvGrpSpPr/>
          <p:nvPr/>
        </p:nvGrpSpPr>
        <p:grpSpPr>
          <a:xfrm>
            <a:off x="7947205" y="3198201"/>
            <a:ext cx="1109446" cy="1863976"/>
            <a:chOff x="3906875" y="2017025"/>
            <a:chExt cx="622375" cy="1045650"/>
          </a:xfrm>
        </p:grpSpPr>
        <p:sp>
          <p:nvSpPr>
            <p:cNvPr id="717" name="Google Shape;717;p35"/>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35"/>
          <p:cNvSpPr/>
          <p:nvPr/>
        </p:nvSpPr>
        <p:spPr>
          <a:xfrm flipH="1">
            <a:off x="-884824" y="802901"/>
            <a:ext cx="5137249"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flipH="1">
            <a:off x="7298537" y="539500"/>
            <a:ext cx="2245688" cy="2248488"/>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txBox="1"/>
          <p:nvPr/>
        </p:nvSpPr>
        <p:spPr>
          <a:xfrm>
            <a:off x="1180200" y="142225"/>
            <a:ext cx="116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748" name="Google Shape;748;p35"/>
          <p:cNvGrpSpPr/>
          <p:nvPr/>
        </p:nvGrpSpPr>
        <p:grpSpPr>
          <a:xfrm>
            <a:off x="4309450" y="294913"/>
            <a:ext cx="525100" cy="35725"/>
            <a:chOff x="5384875" y="659125"/>
            <a:chExt cx="525100" cy="35725"/>
          </a:xfrm>
        </p:grpSpPr>
        <p:sp>
          <p:nvSpPr>
            <p:cNvPr id="749" name="Google Shape;749;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754" name="Shape 754"/>
        <p:cNvGrpSpPr/>
        <p:nvPr/>
      </p:nvGrpSpPr>
      <p:grpSpPr>
        <a:xfrm>
          <a:off x="0" y="0"/>
          <a:ext cx="0" cy="0"/>
          <a:chOff x="0" y="0"/>
          <a:chExt cx="0" cy="0"/>
        </a:xfrm>
      </p:grpSpPr>
      <p:grpSp>
        <p:nvGrpSpPr>
          <p:cNvPr id="755" name="Google Shape;755;p36"/>
          <p:cNvGrpSpPr/>
          <p:nvPr/>
        </p:nvGrpSpPr>
        <p:grpSpPr>
          <a:xfrm>
            <a:off x="-468686" y="673022"/>
            <a:ext cx="10465227" cy="4774381"/>
            <a:chOff x="-468686" y="673022"/>
            <a:chExt cx="10465227" cy="4774381"/>
          </a:xfrm>
        </p:grpSpPr>
        <p:sp>
          <p:nvSpPr>
            <p:cNvPr id="756" name="Google Shape;756;p36"/>
            <p:cNvSpPr/>
            <p:nvPr/>
          </p:nvSpPr>
          <p:spPr>
            <a:xfrm flipH="1">
              <a:off x="2516437" y="1256882"/>
              <a:ext cx="4111120" cy="344489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 name="Google Shape;757;p36"/>
            <p:cNvGrpSpPr/>
            <p:nvPr/>
          </p:nvGrpSpPr>
          <p:grpSpPr>
            <a:xfrm flipH="1">
              <a:off x="6558494" y="2087932"/>
              <a:ext cx="3438047" cy="3359471"/>
              <a:chOff x="-1554262" y="830725"/>
              <a:chExt cx="3711992" cy="3627155"/>
            </a:xfrm>
          </p:grpSpPr>
          <p:sp>
            <p:nvSpPr>
              <p:cNvPr id="758" name="Google Shape;758;p36"/>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6"/>
            <p:cNvGrpSpPr/>
            <p:nvPr/>
          </p:nvGrpSpPr>
          <p:grpSpPr>
            <a:xfrm>
              <a:off x="-468686" y="673022"/>
              <a:ext cx="3054227" cy="2984423"/>
              <a:chOff x="-1554262" y="830725"/>
              <a:chExt cx="3711992" cy="3627155"/>
            </a:xfrm>
          </p:grpSpPr>
          <p:sp>
            <p:nvSpPr>
              <p:cNvPr id="761" name="Google Shape;761;p36"/>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63" name="Google Shape;763;p3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64" name="Google Shape;764;p36"/>
          <p:cNvGrpSpPr/>
          <p:nvPr/>
        </p:nvGrpSpPr>
        <p:grpSpPr>
          <a:xfrm>
            <a:off x="4309450" y="294913"/>
            <a:ext cx="525100" cy="35725"/>
            <a:chOff x="5384875" y="659125"/>
            <a:chExt cx="525100" cy="35725"/>
          </a:xfrm>
        </p:grpSpPr>
        <p:sp>
          <p:nvSpPr>
            <p:cNvPr id="765" name="Google Shape;765;p3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6"/>
          <p:cNvGrpSpPr/>
          <p:nvPr/>
        </p:nvGrpSpPr>
        <p:grpSpPr>
          <a:xfrm>
            <a:off x="158605" y="1285442"/>
            <a:ext cx="959267" cy="1611660"/>
            <a:chOff x="3906875" y="2017025"/>
            <a:chExt cx="622375" cy="1045650"/>
          </a:xfrm>
        </p:grpSpPr>
        <p:sp>
          <p:nvSpPr>
            <p:cNvPr id="774" name="Google Shape;774;p36"/>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6"/>
          <p:cNvSpPr txBox="1"/>
          <p:nvPr/>
        </p:nvSpPr>
        <p:spPr>
          <a:xfrm>
            <a:off x="1180200" y="142225"/>
            <a:ext cx="113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803" name="Google Shape;803;p36"/>
          <p:cNvGrpSpPr/>
          <p:nvPr/>
        </p:nvGrpSpPr>
        <p:grpSpPr>
          <a:xfrm>
            <a:off x="4309450" y="294913"/>
            <a:ext cx="525100" cy="35725"/>
            <a:chOff x="5384875" y="659125"/>
            <a:chExt cx="525100" cy="35725"/>
          </a:xfrm>
        </p:grpSpPr>
        <p:sp>
          <p:nvSpPr>
            <p:cNvPr id="804" name="Google Shape;804;p3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p:cSld name="CUSTOM_16_1">
    <p:spTree>
      <p:nvGrpSpPr>
        <p:cNvPr id="809" name="Shape 809"/>
        <p:cNvGrpSpPr/>
        <p:nvPr/>
      </p:nvGrpSpPr>
      <p:grpSpPr>
        <a:xfrm>
          <a:off x="0" y="0"/>
          <a:ext cx="0" cy="0"/>
          <a:chOff x="0" y="0"/>
          <a:chExt cx="0" cy="0"/>
        </a:xfrm>
      </p:grpSpPr>
      <p:sp>
        <p:nvSpPr>
          <p:cNvPr id="810" name="Google Shape;810;p37"/>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E06666"/>
              </a:buClr>
              <a:buSzPts val="3600"/>
              <a:buNone/>
              <a:defRPr>
                <a:solidFill>
                  <a:srgbClr val="E06666"/>
                </a:solidFill>
              </a:defRPr>
            </a:lvl1pPr>
            <a:lvl2pPr lvl="1" rtl="0" algn="ctr">
              <a:spcBef>
                <a:spcPts val="0"/>
              </a:spcBef>
              <a:spcAft>
                <a:spcPts val="0"/>
              </a:spcAft>
              <a:buClr>
                <a:srgbClr val="E06666"/>
              </a:buClr>
              <a:buSzPts val="3600"/>
              <a:buNone/>
              <a:defRPr>
                <a:solidFill>
                  <a:srgbClr val="E06666"/>
                </a:solidFill>
              </a:defRPr>
            </a:lvl2pPr>
            <a:lvl3pPr lvl="2" rtl="0" algn="ctr">
              <a:spcBef>
                <a:spcPts val="0"/>
              </a:spcBef>
              <a:spcAft>
                <a:spcPts val="0"/>
              </a:spcAft>
              <a:buClr>
                <a:srgbClr val="E06666"/>
              </a:buClr>
              <a:buSzPts val="3600"/>
              <a:buNone/>
              <a:defRPr>
                <a:solidFill>
                  <a:srgbClr val="E06666"/>
                </a:solidFill>
              </a:defRPr>
            </a:lvl3pPr>
            <a:lvl4pPr lvl="3" rtl="0" algn="ctr">
              <a:spcBef>
                <a:spcPts val="0"/>
              </a:spcBef>
              <a:spcAft>
                <a:spcPts val="0"/>
              </a:spcAft>
              <a:buClr>
                <a:srgbClr val="E06666"/>
              </a:buClr>
              <a:buSzPts val="3600"/>
              <a:buNone/>
              <a:defRPr>
                <a:solidFill>
                  <a:srgbClr val="E06666"/>
                </a:solidFill>
              </a:defRPr>
            </a:lvl4pPr>
            <a:lvl5pPr lvl="4" rtl="0" algn="ctr">
              <a:spcBef>
                <a:spcPts val="0"/>
              </a:spcBef>
              <a:spcAft>
                <a:spcPts val="0"/>
              </a:spcAft>
              <a:buClr>
                <a:srgbClr val="E06666"/>
              </a:buClr>
              <a:buSzPts val="3600"/>
              <a:buNone/>
              <a:defRPr>
                <a:solidFill>
                  <a:srgbClr val="E06666"/>
                </a:solidFill>
              </a:defRPr>
            </a:lvl5pPr>
            <a:lvl6pPr lvl="5" rtl="0" algn="ctr">
              <a:spcBef>
                <a:spcPts val="0"/>
              </a:spcBef>
              <a:spcAft>
                <a:spcPts val="0"/>
              </a:spcAft>
              <a:buClr>
                <a:srgbClr val="E06666"/>
              </a:buClr>
              <a:buSzPts val="3600"/>
              <a:buNone/>
              <a:defRPr>
                <a:solidFill>
                  <a:srgbClr val="E06666"/>
                </a:solidFill>
              </a:defRPr>
            </a:lvl6pPr>
            <a:lvl7pPr lvl="6" rtl="0" algn="ctr">
              <a:spcBef>
                <a:spcPts val="0"/>
              </a:spcBef>
              <a:spcAft>
                <a:spcPts val="0"/>
              </a:spcAft>
              <a:buClr>
                <a:srgbClr val="E06666"/>
              </a:buClr>
              <a:buSzPts val="3600"/>
              <a:buNone/>
              <a:defRPr>
                <a:solidFill>
                  <a:srgbClr val="E06666"/>
                </a:solidFill>
              </a:defRPr>
            </a:lvl7pPr>
            <a:lvl8pPr lvl="7" rtl="0" algn="ctr">
              <a:spcBef>
                <a:spcPts val="0"/>
              </a:spcBef>
              <a:spcAft>
                <a:spcPts val="0"/>
              </a:spcAft>
              <a:buClr>
                <a:srgbClr val="E06666"/>
              </a:buClr>
              <a:buSzPts val="3600"/>
              <a:buNone/>
              <a:defRPr>
                <a:solidFill>
                  <a:srgbClr val="E06666"/>
                </a:solidFill>
              </a:defRPr>
            </a:lvl8pPr>
            <a:lvl9pPr lvl="8" rtl="0" algn="ctr">
              <a:spcBef>
                <a:spcPts val="0"/>
              </a:spcBef>
              <a:spcAft>
                <a:spcPts val="0"/>
              </a:spcAft>
              <a:buClr>
                <a:srgbClr val="E06666"/>
              </a:buClr>
              <a:buSzPts val="3600"/>
              <a:buNone/>
              <a:defRPr>
                <a:solidFill>
                  <a:srgbClr val="E06666"/>
                </a:solidFill>
              </a:defRPr>
            </a:lvl9pPr>
          </a:lstStyle>
          <a:p/>
        </p:txBody>
      </p:sp>
      <p:cxnSp>
        <p:nvCxnSpPr>
          <p:cNvPr id="811" name="Google Shape;811;p37"/>
          <p:cNvCxnSpPr/>
          <p:nvPr/>
        </p:nvCxnSpPr>
        <p:spPr>
          <a:xfrm>
            <a:off x="713225" y="539500"/>
            <a:ext cx="7712100" cy="0"/>
          </a:xfrm>
          <a:prstGeom prst="straightConnector1">
            <a:avLst/>
          </a:prstGeom>
          <a:noFill/>
          <a:ln cap="flat" cmpd="sng" w="9525">
            <a:solidFill>
              <a:srgbClr val="E06666"/>
            </a:solidFill>
            <a:prstDash val="solid"/>
            <a:round/>
            <a:headEnd len="med" w="med" type="none"/>
            <a:tailEnd len="med" w="med" type="none"/>
          </a:ln>
        </p:spPr>
      </p:cxnSp>
      <p:grpSp>
        <p:nvGrpSpPr>
          <p:cNvPr id="812" name="Google Shape;812;p37"/>
          <p:cNvGrpSpPr/>
          <p:nvPr/>
        </p:nvGrpSpPr>
        <p:grpSpPr>
          <a:xfrm>
            <a:off x="4309450" y="294913"/>
            <a:ext cx="525100" cy="35725"/>
            <a:chOff x="5384875" y="659125"/>
            <a:chExt cx="525100" cy="35725"/>
          </a:xfrm>
        </p:grpSpPr>
        <p:sp>
          <p:nvSpPr>
            <p:cNvPr id="813" name="Google Shape;813;p3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3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18" name="Google Shape;818;p37"/>
          <p:cNvSpPr/>
          <p:nvPr/>
        </p:nvSpPr>
        <p:spPr>
          <a:xfrm>
            <a:off x="713225" y="229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19" name="Google Shape;819;p3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flipH="1">
            <a:off x="8254363" y="224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822" name="Google Shape;822;p37"/>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823" name="Google Shape;823;p37"/>
          <p:cNvSpPr txBox="1"/>
          <p:nvPr/>
        </p:nvSpPr>
        <p:spPr>
          <a:xfrm>
            <a:off x="1180200" y="142225"/>
            <a:ext cx="1343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E06666"/>
                </a:solidFill>
                <a:latin typeface="Roboto"/>
                <a:ea typeface="Roboto"/>
                <a:cs typeface="Roboto"/>
                <a:sym typeface="Roboto"/>
              </a:rPr>
              <a:t>JavaScript</a:t>
            </a:r>
            <a:endParaRPr b="1" sz="1500">
              <a:solidFill>
                <a:srgbClr val="E06666"/>
              </a:solidFill>
              <a:latin typeface="Roboto"/>
              <a:ea typeface="Roboto"/>
              <a:cs typeface="Roboto"/>
              <a:sym typeface="Roboto"/>
            </a:endParaRPr>
          </a:p>
        </p:txBody>
      </p:sp>
      <p:grpSp>
        <p:nvGrpSpPr>
          <p:cNvPr id="824" name="Google Shape;824;p37"/>
          <p:cNvGrpSpPr/>
          <p:nvPr/>
        </p:nvGrpSpPr>
        <p:grpSpPr>
          <a:xfrm>
            <a:off x="4309450" y="294913"/>
            <a:ext cx="525100" cy="35725"/>
            <a:chOff x="5384875" y="659125"/>
            <a:chExt cx="525100" cy="35725"/>
          </a:xfrm>
        </p:grpSpPr>
        <p:sp>
          <p:nvSpPr>
            <p:cNvPr id="825" name="Google Shape;825;p3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7"/>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1">
  <p:cSld name="CUSTOM_16_1_1">
    <p:spTree>
      <p:nvGrpSpPr>
        <p:cNvPr id="830" name="Shape 830"/>
        <p:cNvGrpSpPr/>
        <p:nvPr/>
      </p:nvGrpSpPr>
      <p:grpSpPr>
        <a:xfrm>
          <a:off x="0" y="0"/>
          <a:ext cx="0" cy="0"/>
          <a:chOff x="0" y="0"/>
          <a:chExt cx="0" cy="0"/>
        </a:xfrm>
      </p:grpSpPr>
      <p:sp>
        <p:nvSpPr>
          <p:cNvPr id="831" name="Google Shape;831;p38"/>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C27BA0"/>
              </a:buClr>
              <a:buSzPts val="3600"/>
              <a:buNone/>
              <a:defRPr>
                <a:solidFill>
                  <a:srgbClr val="C27BA0"/>
                </a:solidFill>
              </a:defRPr>
            </a:lvl1pPr>
            <a:lvl2pPr lvl="1" rtl="0" algn="ctr">
              <a:spcBef>
                <a:spcPts val="0"/>
              </a:spcBef>
              <a:spcAft>
                <a:spcPts val="0"/>
              </a:spcAft>
              <a:buClr>
                <a:srgbClr val="C27BA0"/>
              </a:buClr>
              <a:buSzPts val="3600"/>
              <a:buNone/>
              <a:defRPr>
                <a:solidFill>
                  <a:srgbClr val="C27BA0"/>
                </a:solidFill>
              </a:defRPr>
            </a:lvl2pPr>
            <a:lvl3pPr lvl="2" rtl="0" algn="ctr">
              <a:spcBef>
                <a:spcPts val="0"/>
              </a:spcBef>
              <a:spcAft>
                <a:spcPts val="0"/>
              </a:spcAft>
              <a:buClr>
                <a:srgbClr val="C27BA0"/>
              </a:buClr>
              <a:buSzPts val="3600"/>
              <a:buNone/>
              <a:defRPr>
                <a:solidFill>
                  <a:srgbClr val="C27BA0"/>
                </a:solidFill>
              </a:defRPr>
            </a:lvl3pPr>
            <a:lvl4pPr lvl="3" rtl="0" algn="ctr">
              <a:spcBef>
                <a:spcPts val="0"/>
              </a:spcBef>
              <a:spcAft>
                <a:spcPts val="0"/>
              </a:spcAft>
              <a:buClr>
                <a:srgbClr val="C27BA0"/>
              </a:buClr>
              <a:buSzPts val="3600"/>
              <a:buNone/>
              <a:defRPr>
                <a:solidFill>
                  <a:srgbClr val="C27BA0"/>
                </a:solidFill>
              </a:defRPr>
            </a:lvl4pPr>
            <a:lvl5pPr lvl="4" rtl="0" algn="ctr">
              <a:spcBef>
                <a:spcPts val="0"/>
              </a:spcBef>
              <a:spcAft>
                <a:spcPts val="0"/>
              </a:spcAft>
              <a:buClr>
                <a:srgbClr val="C27BA0"/>
              </a:buClr>
              <a:buSzPts val="3600"/>
              <a:buNone/>
              <a:defRPr>
                <a:solidFill>
                  <a:srgbClr val="C27BA0"/>
                </a:solidFill>
              </a:defRPr>
            </a:lvl5pPr>
            <a:lvl6pPr lvl="5" rtl="0" algn="ctr">
              <a:spcBef>
                <a:spcPts val="0"/>
              </a:spcBef>
              <a:spcAft>
                <a:spcPts val="0"/>
              </a:spcAft>
              <a:buClr>
                <a:srgbClr val="C27BA0"/>
              </a:buClr>
              <a:buSzPts val="3600"/>
              <a:buNone/>
              <a:defRPr>
                <a:solidFill>
                  <a:srgbClr val="C27BA0"/>
                </a:solidFill>
              </a:defRPr>
            </a:lvl6pPr>
            <a:lvl7pPr lvl="6" rtl="0" algn="ctr">
              <a:spcBef>
                <a:spcPts val="0"/>
              </a:spcBef>
              <a:spcAft>
                <a:spcPts val="0"/>
              </a:spcAft>
              <a:buClr>
                <a:srgbClr val="C27BA0"/>
              </a:buClr>
              <a:buSzPts val="3600"/>
              <a:buNone/>
              <a:defRPr>
                <a:solidFill>
                  <a:srgbClr val="C27BA0"/>
                </a:solidFill>
              </a:defRPr>
            </a:lvl7pPr>
            <a:lvl8pPr lvl="7" rtl="0" algn="ctr">
              <a:spcBef>
                <a:spcPts val="0"/>
              </a:spcBef>
              <a:spcAft>
                <a:spcPts val="0"/>
              </a:spcAft>
              <a:buClr>
                <a:srgbClr val="C27BA0"/>
              </a:buClr>
              <a:buSzPts val="3600"/>
              <a:buNone/>
              <a:defRPr>
                <a:solidFill>
                  <a:srgbClr val="C27BA0"/>
                </a:solidFill>
              </a:defRPr>
            </a:lvl8pPr>
            <a:lvl9pPr lvl="8" rtl="0" algn="ctr">
              <a:spcBef>
                <a:spcPts val="0"/>
              </a:spcBef>
              <a:spcAft>
                <a:spcPts val="0"/>
              </a:spcAft>
              <a:buClr>
                <a:srgbClr val="C27BA0"/>
              </a:buClr>
              <a:buSzPts val="3600"/>
              <a:buNone/>
              <a:defRPr>
                <a:solidFill>
                  <a:srgbClr val="C27BA0"/>
                </a:solidFill>
              </a:defRPr>
            </a:lvl9pPr>
          </a:lstStyle>
          <a:p/>
        </p:txBody>
      </p:sp>
      <p:cxnSp>
        <p:nvCxnSpPr>
          <p:cNvPr id="832" name="Google Shape;832;p38"/>
          <p:cNvCxnSpPr/>
          <p:nvPr/>
        </p:nvCxnSpPr>
        <p:spPr>
          <a:xfrm>
            <a:off x="713225" y="539500"/>
            <a:ext cx="7712100" cy="0"/>
          </a:xfrm>
          <a:prstGeom prst="straightConnector1">
            <a:avLst/>
          </a:prstGeom>
          <a:noFill/>
          <a:ln cap="flat" cmpd="sng" w="9525">
            <a:solidFill>
              <a:srgbClr val="C27BA0"/>
            </a:solidFill>
            <a:prstDash val="solid"/>
            <a:round/>
            <a:headEnd len="med" w="med" type="none"/>
            <a:tailEnd len="med" w="med" type="none"/>
          </a:ln>
        </p:spPr>
      </p:cxnSp>
      <p:grpSp>
        <p:nvGrpSpPr>
          <p:cNvPr id="833" name="Google Shape;833;p38"/>
          <p:cNvGrpSpPr/>
          <p:nvPr/>
        </p:nvGrpSpPr>
        <p:grpSpPr>
          <a:xfrm>
            <a:off x="4309450" y="294913"/>
            <a:ext cx="525100" cy="35725"/>
            <a:chOff x="5384875" y="659125"/>
            <a:chExt cx="525100" cy="35725"/>
          </a:xfrm>
        </p:grpSpPr>
        <p:sp>
          <p:nvSpPr>
            <p:cNvPr id="834" name="Google Shape;834;p3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39" name="Google Shape;839;p38"/>
          <p:cNvSpPr/>
          <p:nvPr/>
        </p:nvSpPr>
        <p:spPr>
          <a:xfrm>
            <a:off x="713225" y="229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40" name="Google Shape;840;p3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flipH="1">
            <a:off x="8254363" y="224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43" name="Google Shape;843;p38"/>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44" name="Google Shape;844;p38"/>
          <p:cNvSpPr txBox="1"/>
          <p:nvPr/>
        </p:nvSpPr>
        <p:spPr>
          <a:xfrm>
            <a:off x="1180200" y="142225"/>
            <a:ext cx="1263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27BA0"/>
                </a:solidFill>
                <a:latin typeface="Roboto"/>
                <a:ea typeface="Roboto"/>
                <a:cs typeface="Roboto"/>
                <a:sym typeface="Roboto"/>
              </a:rPr>
              <a:t>JavaScript</a:t>
            </a:r>
            <a:endParaRPr b="1" sz="1500">
              <a:solidFill>
                <a:srgbClr val="C27BA0"/>
              </a:solidFill>
              <a:latin typeface="Roboto"/>
              <a:ea typeface="Roboto"/>
              <a:cs typeface="Roboto"/>
              <a:sym typeface="Roboto"/>
            </a:endParaRPr>
          </a:p>
        </p:txBody>
      </p:sp>
      <p:grpSp>
        <p:nvGrpSpPr>
          <p:cNvPr id="845" name="Google Shape;845;p38"/>
          <p:cNvGrpSpPr/>
          <p:nvPr/>
        </p:nvGrpSpPr>
        <p:grpSpPr>
          <a:xfrm>
            <a:off x="4309450" y="294913"/>
            <a:ext cx="525100" cy="35725"/>
            <a:chOff x="5384875" y="659125"/>
            <a:chExt cx="525100" cy="35725"/>
          </a:xfrm>
        </p:grpSpPr>
        <p:sp>
          <p:nvSpPr>
            <p:cNvPr id="846" name="Google Shape;846;p3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38"/>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851" name="Shape 851"/>
        <p:cNvGrpSpPr/>
        <p:nvPr/>
      </p:nvGrpSpPr>
      <p:grpSpPr>
        <a:xfrm>
          <a:off x="0" y="0"/>
          <a:ext cx="0" cy="0"/>
          <a:chOff x="0" y="0"/>
          <a:chExt cx="0" cy="0"/>
        </a:xfrm>
      </p:grpSpPr>
      <p:pic>
        <p:nvPicPr>
          <p:cNvPr id="852" name="Google Shape;852;p3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53" name="Google Shape;853;p39"/>
          <p:cNvGrpSpPr/>
          <p:nvPr/>
        </p:nvGrpSpPr>
        <p:grpSpPr>
          <a:xfrm>
            <a:off x="931900" y="379200"/>
            <a:ext cx="7939200" cy="4385100"/>
            <a:chOff x="931900" y="379200"/>
            <a:chExt cx="7939200" cy="4385100"/>
          </a:xfrm>
        </p:grpSpPr>
        <p:sp>
          <p:nvSpPr>
            <p:cNvPr id="854" name="Google Shape;854;p3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39"/>
          <p:cNvSpPr txBox="1"/>
          <p:nvPr>
            <p:ph type="title"/>
          </p:nvPr>
        </p:nvSpPr>
        <p:spPr>
          <a:xfrm>
            <a:off x="1114050" y="393425"/>
            <a:ext cx="691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58" name="Google Shape;858;p39"/>
          <p:cNvSpPr txBox="1"/>
          <p:nvPr>
            <p:ph idx="1" type="subTitle"/>
          </p:nvPr>
        </p:nvSpPr>
        <p:spPr>
          <a:xfrm>
            <a:off x="1816375" y="1591475"/>
            <a:ext cx="6154200" cy="26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59" name="Google Shape;859;p3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0" name="Google Shape;860;p3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1" name="Google Shape;861;p3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2" name="Google Shape;862;p3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3" name="Google Shape;863;p3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4" name="Google Shape;864;p3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65" name="Google Shape;865;p3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66" name="Google Shape;866;p3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2">
    <p:spTree>
      <p:nvGrpSpPr>
        <p:cNvPr id="867" name="Shape 867"/>
        <p:cNvGrpSpPr/>
        <p:nvPr/>
      </p:nvGrpSpPr>
      <p:grpSpPr>
        <a:xfrm>
          <a:off x="0" y="0"/>
          <a:ext cx="0" cy="0"/>
          <a:chOff x="0" y="0"/>
          <a:chExt cx="0" cy="0"/>
        </a:xfrm>
      </p:grpSpPr>
      <p:pic>
        <p:nvPicPr>
          <p:cNvPr id="868" name="Google Shape;868;p4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69" name="Google Shape;869;p40"/>
          <p:cNvGrpSpPr/>
          <p:nvPr/>
        </p:nvGrpSpPr>
        <p:grpSpPr>
          <a:xfrm>
            <a:off x="931900" y="379200"/>
            <a:ext cx="7939200" cy="4385100"/>
            <a:chOff x="931900" y="379200"/>
            <a:chExt cx="7939200" cy="4385100"/>
          </a:xfrm>
        </p:grpSpPr>
        <p:sp>
          <p:nvSpPr>
            <p:cNvPr id="870" name="Google Shape;870;p4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40"/>
          <p:cNvSpPr txBox="1"/>
          <p:nvPr>
            <p:ph type="title"/>
          </p:nvPr>
        </p:nvSpPr>
        <p:spPr>
          <a:xfrm>
            <a:off x="1114050" y="393425"/>
            <a:ext cx="691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74" name="Google Shape;874;p40"/>
          <p:cNvSpPr txBox="1"/>
          <p:nvPr>
            <p:ph idx="1" type="subTitle"/>
          </p:nvPr>
        </p:nvSpPr>
        <p:spPr>
          <a:xfrm>
            <a:off x="1816375" y="1591475"/>
            <a:ext cx="6154200" cy="26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75" name="Google Shape;875;p4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6" name="Google Shape;876;p4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7" name="Google Shape;877;p4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8" name="Google Shape;878;p4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9" name="Google Shape;879;p4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80" name="Google Shape;880;p4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81" name="Google Shape;881;p4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82" name="Google Shape;882;p4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lt1"/>
        </a:solidFill>
      </p:bgPr>
    </p:bg>
    <p:spTree>
      <p:nvGrpSpPr>
        <p:cNvPr id="76" name="Shape 76"/>
        <p:cNvGrpSpPr/>
        <p:nvPr/>
      </p:nvGrpSpPr>
      <p:grpSpPr>
        <a:xfrm>
          <a:off x="0" y="0"/>
          <a:ext cx="0" cy="0"/>
          <a:chOff x="0" y="0"/>
          <a:chExt cx="0" cy="0"/>
        </a:xfrm>
      </p:grpSpPr>
      <p:sp>
        <p:nvSpPr>
          <p:cNvPr id="77" name="Google Shape;77;p5"/>
          <p:cNvSpPr txBox="1"/>
          <p:nvPr>
            <p:ph idx="1" type="subTitle"/>
          </p:nvPr>
        </p:nvSpPr>
        <p:spPr>
          <a:xfrm>
            <a:off x="718650" y="1432475"/>
            <a:ext cx="7712100" cy="3229800"/>
          </a:xfrm>
          <a:prstGeom prst="rect">
            <a:avLst/>
          </a:prstGeom>
        </p:spPr>
        <p:txBody>
          <a:bodyPr anchorCtr="0" anchor="t" bIns="182875" lIns="274300" spcFirstLastPara="1" rIns="274300" wrap="square" tIns="182875">
            <a:noAutofit/>
          </a:bodyPr>
          <a:lstStyle>
            <a:lvl1pPr lvl="0" rtl="0">
              <a:lnSpc>
                <a:spcPct val="100000"/>
              </a:lnSpc>
              <a:spcBef>
                <a:spcPts val="0"/>
              </a:spcBef>
              <a:spcAft>
                <a:spcPts val="0"/>
              </a:spcAft>
              <a:buClr>
                <a:schemeClr val="dk1"/>
              </a:buClr>
              <a:buSzPts val="1400"/>
              <a:buAutoNum type="arabicPeriod"/>
              <a:defRPr sz="1200">
                <a:solidFill>
                  <a:schemeClr val="dk1"/>
                </a:solidFill>
              </a:defRPr>
            </a:lvl1pPr>
            <a:lvl2pPr lvl="1" rtl="0" algn="ctr">
              <a:lnSpc>
                <a:spcPct val="100000"/>
              </a:lnSpc>
              <a:spcBef>
                <a:spcPts val="0"/>
              </a:spcBef>
              <a:spcAft>
                <a:spcPts val="0"/>
              </a:spcAft>
              <a:buClr>
                <a:schemeClr val="dk1"/>
              </a:buClr>
              <a:buSzPts val="1400"/>
              <a:buAutoNum type="alphaLcPeriod"/>
              <a:defRPr>
                <a:solidFill>
                  <a:schemeClr val="dk1"/>
                </a:solidFill>
              </a:defRPr>
            </a:lvl2pPr>
            <a:lvl3pPr lvl="2" rtl="0" algn="ctr">
              <a:lnSpc>
                <a:spcPct val="100000"/>
              </a:lnSpc>
              <a:spcBef>
                <a:spcPts val="0"/>
              </a:spcBef>
              <a:spcAft>
                <a:spcPts val="0"/>
              </a:spcAft>
              <a:buClr>
                <a:schemeClr val="dk1"/>
              </a:buClr>
              <a:buSzPts val="1400"/>
              <a:buAutoNum type="romanLcPeriod"/>
              <a:defRPr>
                <a:solidFill>
                  <a:schemeClr val="dk1"/>
                </a:solidFill>
              </a:defRPr>
            </a:lvl3pPr>
            <a:lvl4pPr lvl="3" rtl="0" algn="ctr">
              <a:lnSpc>
                <a:spcPct val="100000"/>
              </a:lnSpc>
              <a:spcBef>
                <a:spcPts val="0"/>
              </a:spcBef>
              <a:spcAft>
                <a:spcPts val="0"/>
              </a:spcAft>
              <a:buClr>
                <a:schemeClr val="dk1"/>
              </a:buClr>
              <a:buSzPts val="1400"/>
              <a:buAutoNum type="arabicPeriod"/>
              <a:defRPr>
                <a:solidFill>
                  <a:schemeClr val="dk1"/>
                </a:solidFill>
              </a:defRPr>
            </a:lvl4pPr>
            <a:lvl5pPr lvl="4" rtl="0" algn="ctr">
              <a:lnSpc>
                <a:spcPct val="100000"/>
              </a:lnSpc>
              <a:spcBef>
                <a:spcPts val="0"/>
              </a:spcBef>
              <a:spcAft>
                <a:spcPts val="0"/>
              </a:spcAft>
              <a:buClr>
                <a:schemeClr val="dk1"/>
              </a:buClr>
              <a:buSzPts val="1400"/>
              <a:buAutoNum type="alphaLcPeriod"/>
              <a:defRPr>
                <a:solidFill>
                  <a:schemeClr val="dk1"/>
                </a:solidFill>
              </a:defRPr>
            </a:lvl5pPr>
            <a:lvl6pPr lvl="5" rtl="0" algn="ctr">
              <a:lnSpc>
                <a:spcPct val="100000"/>
              </a:lnSpc>
              <a:spcBef>
                <a:spcPts val="0"/>
              </a:spcBef>
              <a:spcAft>
                <a:spcPts val="0"/>
              </a:spcAft>
              <a:buClr>
                <a:schemeClr val="dk1"/>
              </a:buClr>
              <a:buSzPts val="1400"/>
              <a:buAutoNum type="romanLcPeriod"/>
              <a:defRPr>
                <a:solidFill>
                  <a:schemeClr val="dk1"/>
                </a:solidFill>
              </a:defRPr>
            </a:lvl6pPr>
            <a:lvl7pPr lvl="6" rtl="0" algn="ctr">
              <a:lnSpc>
                <a:spcPct val="100000"/>
              </a:lnSpc>
              <a:spcBef>
                <a:spcPts val="0"/>
              </a:spcBef>
              <a:spcAft>
                <a:spcPts val="0"/>
              </a:spcAft>
              <a:buClr>
                <a:schemeClr val="dk1"/>
              </a:buClr>
              <a:buSzPts val="1400"/>
              <a:buAutoNum type="arabicPeriod"/>
              <a:defRPr>
                <a:solidFill>
                  <a:schemeClr val="dk1"/>
                </a:solidFill>
              </a:defRPr>
            </a:lvl7pPr>
            <a:lvl8pPr lvl="7" rtl="0" algn="ctr">
              <a:lnSpc>
                <a:spcPct val="100000"/>
              </a:lnSpc>
              <a:spcBef>
                <a:spcPts val="0"/>
              </a:spcBef>
              <a:spcAft>
                <a:spcPts val="0"/>
              </a:spcAft>
              <a:buClr>
                <a:schemeClr val="dk1"/>
              </a:buClr>
              <a:buSzPts val="1400"/>
              <a:buAutoNum type="alphaLcPeriod"/>
              <a:defRPr>
                <a:solidFill>
                  <a:schemeClr val="dk1"/>
                </a:solidFill>
              </a:defRPr>
            </a:lvl8pPr>
            <a:lvl9pPr lvl="8" rtl="0" algn="ctr">
              <a:lnSpc>
                <a:spcPct val="100000"/>
              </a:lnSpc>
              <a:spcBef>
                <a:spcPts val="0"/>
              </a:spcBef>
              <a:spcAft>
                <a:spcPts val="0"/>
              </a:spcAft>
              <a:buClr>
                <a:schemeClr val="dk1"/>
              </a:buClr>
              <a:buSzPts val="1400"/>
              <a:buAutoNum type="romanLcPeriod"/>
              <a:defRPr>
                <a:solidFill>
                  <a:schemeClr val="dk1"/>
                </a:solidFill>
              </a:defRPr>
            </a:lvl9pPr>
          </a:lstStyle>
          <a:p/>
        </p:txBody>
      </p:sp>
      <p:cxnSp>
        <p:nvCxnSpPr>
          <p:cNvPr id="78" name="Google Shape;78;p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9" name="Google Shape;79;p5"/>
          <p:cNvGrpSpPr/>
          <p:nvPr/>
        </p:nvGrpSpPr>
        <p:grpSpPr>
          <a:xfrm>
            <a:off x="4309450" y="294913"/>
            <a:ext cx="525100" cy="35725"/>
            <a:chOff x="5384875" y="659125"/>
            <a:chExt cx="525100" cy="35725"/>
          </a:xfrm>
        </p:grpSpPr>
        <p:sp>
          <p:nvSpPr>
            <p:cNvPr id="80" name="Google Shape;80;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5"/>
          <p:cNvSpPr txBox="1"/>
          <p:nvPr>
            <p:ph type="title"/>
          </p:nvPr>
        </p:nvSpPr>
        <p:spPr>
          <a:xfrm>
            <a:off x="718650" y="595675"/>
            <a:ext cx="7712100" cy="6471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lgn="ctr">
              <a:spcBef>
                <a:spcPts val="0"/>
              </a:spcBef>
              <a:spcAft>
                <a:spcPts val="0"/>
              </a:spcAft>
              <a:buClr>
                <a:schemeClr val="lt1"/>
              </a:buClr>
              <a:buSzPts val="3600"/>
              <a:buNone/>
              <a:defRPr>
                <a:solidFill>
                  <a:schemeClr val="lt1"/>
                </a:solidFill>
              </a:defRPr>
            </a:lvl2pPr>
            <a:lvl3pPr lvl="2" rtl="0" algn="ctr">
              <a:spcBef>
                <a:spcPts val="0"/>
              </a:spcBef>
              <a:spcAft>
                <a:spcPts val="0"/>
              </a:spcAft>
              <a:buClr>
                <a:schemeClr val="lt1"/>
              </a:buClr>
              <a:buSzPts val="3600"/>
              <a:buNone/>
              <a:defRPr>
                <a:solidFill>
                  <a:schemeClr val="lt1"/>
                </a:solidFill>
              </a:defRPr>
            </a:lvl3pPr>
            <a:lvl4pPr lvl="3" rtl="0" algn="ctr">
              <a:spcBef>
                <a:spcPts val="0"/>
              </a:spcBef>
              <a:spcAft>
                <a:spcPts val="0"/>
              </a:spcAft>
              <a:buClr>
                <a:schemeClr val="lt1"/>
              </a:buClr>
              <a:buSzPts val="3600"/>
              <a:buNone/>
              <a:defRPr>
                <a:solidFill>
                  <a:schemeClr val="lt1"/>
                </a:solidFill>
              </a:defRPr>
            </a:lvl4pPr>
            <a:lvl5pPr lvl="4" rtl="0" algn="ctr">
              <a:spcBef>
                <a:spcPts val="0"/>
              </a:spcBef>
              <a:spcAft>
                <a:spcPts val="0"/>
              </a:spcAft>
              <a:buClr>
                <a:schemeClr val="lt1"/>
              </a:buClr>
              <a:buSzPts val="3600"/>
              <a:buNone/>
              <a:defRPr>
                <a:solidFill>
                  <a:schemeClr val="lt1"/>
                </a:solidFill>
              </a:defRPr>
            </a:lvl5pPr>
            <a:lvl6pPr lvl="5" rtl="0" algn="ctr">
              <a:spcBef>
                <a:spcPts val="0"/>
              </a:spcBef>
              <a:spcAft>
                <a:spcPts val="0"/>
              </a:spcAft>
              <a:buClr>
                <a:schemeClr val="lt1"/>
              </a:buClr>
              <a:buSzPts val="3600"/>
              <a:buNone/>
              <a:defRPr>
                <a:solidFill>
                  <a:schemeClr val="lt1"/>
                </a:solidFill>
              </a:defRPr>
            </a:lvl6pPr>
            <a:lvl7pPr lvl="6" rtl="0" algn="ctr">
              <a:spcBef>
                <a:spcPts val="0"/>
              </a:spcBef>
              <a:spcAft>
                <a:spcPts val="0"/>
              </a:spcAft>
              <a:buClr>
                <a:schemeClr val="lt1"/>
              </a:buClr>
              <a:buSzPts val="3600"/>
              <a:buNone/>
              <a:defRPr>
                <a:solidFill>
                  <a:schemeClr val="lt1"/>
                </a:solidFill>
              </a:defRPr>
            </a:lvl7pPr>
            <a:lvl8pPr lvl="7" rtl="0" algn="ctr">
              <a:spcBef>
                <a:spcPts val="0"/>
              </a:spcBef>
              <a:spcAft>
                <a:spcPts val="0"/>
              </a:spcAft>
              <a:buClr>
                <a:schemeClr val="lt1"/>
              </a:buClr>
              <a:buSzPts val="3600"/>
              <a:buNone/>
              <a:defRPr>
                <a:solidFill>
                  <a:schemeClr val="lt1"/>
                </a:solidFill>
              </a:defRPr>
            </a:lvl8pPr>
            <a:lvl9pPr lvl="8" rtl="0" algn="ctr">
              <a:spcBef>
                <a:spcPts val="0"/>
              </a:spcBef>
              <a:spcAft>
                <a:spcPts val="0"/>
              </a:spcAft>
              <a:buClr>
                <a:schemeClr val="lt1"/>
              </a:buClr>
              <a:buSzPts val="3600"/>
              <a:buNone/>
              <a:defRPr>
                <a:solidFill>
                  <a:schemeClr val="lt1"/>
                </a:solidFill>
              </a:defRPr>
            </a:lvl9pPr>
          </a:lstStyle>
          <a:p/>
        </p:txBody>
      </p:sp>
      <p:sp>
        <p:nvSpPr>
          <p:cNvPr id="85" name="Google Shape;85;p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90" name="Google Shape;90;p5"/>
          <p:cNvGrpSpPr/>
          <p:nvPr/>
        </p:nvGrpSpPr>
        <p:grpSpPr>
          <a:xfrm>
            <a:off x="4309450" y="294913"/>
            <a:ext cx="525100" cy="35725"/>
            <a:chOff x="5384875" y="659125"/>
            <a:chExt cx="525100" cy="35725"/>
          </a:xfrm>
        </p:grpSpPr>
        <p:sp>
          <p:nvSpPr>
            <p:cNvPr id="91" name="Google Shape;91;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96" name="Shape 96"/>
        <p:cNvGrpSpPr/>
        <p:nvPr/>
      </p:nvGrpSpPr>
      <p:grpSpPr>
        <a:xfrm>
          <a:off x="0" y="0"/>
          <a:ext cx="0" cy="0"/>
          <a:chOff x="0" y="0"/>
          <a:chExt cx="0" cy="0"/>
        </a:xfrm>
      </p:grpSpPr>
      <p:sp>
        <p:nvSpPr>
          <p:cNvPr id="97" name="Google Shape;97;p6"/>
          <p:cNvSpPr txBox="1"/>
          <p:nvPr>
            <p:ph idx="1" type="subTitle"/>
          </p:nvPr>
        </p:nvSpPr>
        <p:spPr>
          <a:xfrm>
            <a:off x="620550" y="2673675"/>
            <a:ext cx="1935600" cy="510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98" name="Google Shape;98;p6"/>
          <p:cNvSpPr txBox="1"/>
          <p:nvPr>
            <p:ph idx="2" type="subTitle"/>
          </p:nvPr>
        </p:nvSpPr>
        <p:spPr>
          <a:xfrm>
            <a:off x="6597050" y="2673675"/>
            <a:ext cx="19356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99" name="Google Shape;99;p6"/>
          <p:cNvSpPr txBox="1"/>
          <p:nvPr>
            <p:ph idx="3" type="subTitle"/>
          </p:nvPr>
        </p:nvSpPr>
        <p:spPr>
          <a:xfrm>
            <a:off x="714650" y="3256350"/>
            <a:ext cx="1841400" cy="69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00" name="Google Shape;100;p6"/>
          <p:cNvSpPr txBox="1"/>
          <p:nvPr>
            <p:ph idx="4" type="subTitle"/>
          </p:nvPr>
        </p:nvSpPr>
        <p:spPr>
          <a:xfrm>
            <a:off x="6597050" y="3256350"/>
            <a:ext cx="1841400" cy="69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01" name="Google Shape;101;p6"/>
          <p:cNvSpPr txBox="1"/>
          <p:nvPr>
            <p:ph type="title"/>
          </p:nvPr>
        </p:nvSpPr>
        <p:spPr>
          <a:xfrm>
            <a:off x="2854350" y="652000"/>
            <a:ext cx="34353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102" name="Google Shape;102;p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03" name="Google Shape;103;p6"/>
          <p:cNvGrpSpPr/>
          <p:nvPr/>
        </p:nvGrpSpPr>
        <p:grpSpPr>
          <a:xfrm>
            <a:off x="4309450" y="294913"/>
            <a:ext cx="525100" cy="35725"/>
            <a:chOff x="5384875" y="659125"/>
            <a:chExt cx="525100" cy="35725"/>
          </a:xfrm>
        </p:grpSpPr>
        <p:sp>
          <p:nvSpPr>
            <p:cNvPr id="104" name="Google Shape;104;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13" name="Google Shape;113;p6"/>
          <p:cNvGrpSpPr/>
          <p:nvPr/>
        </p:nvGrpSpPr>
        <p:grpSpPr>
          <a:xfrm>
            <a:off x="4309450" y="294913"/>
            <a:ext cx="525100" cy="35725"/>
            <a:chOff x="5384875" y="659125"/>
            <a:chExt cx="525100" cy="35725"/>
          </a:xfrm>
        </p:grpSpPr>
        <p:sp>
          <p:nvSpPr>
            <p:cNvPr id="114" name="Google Shape;114;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121" name="Google Shape;121;p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22" name="Google Shape;122;p7"/>
          <p:cNvGrpSpPr/>
          <p:nvPr/>
        </p:nvGrpSpPr>
        <p:grpSpPr>
          <a:xfrm>
            <a:off x="4309450" y="294913"/>
            <a:ext cx="525100" cy="35725"/>
            <a:chOff x="5384875" y="659125"/>
            <a:chExt cx="525100" cy="35725"/>
          </a:xfrm>
        </p:grpSpPr>
        <p:sp>
          <p:nvSpPr>
            <p:cNvPr id="123" name="Google Shape;12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1180200" y="142225"/>
            <a:ext cx="1263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32" name="Google Shape;132;p7"/>
          <p:cNvGrpSpPr/>
          <p:nvPr/>
        </p:nvGrpSpPr>
        <p:grpSpPr>
          <a:xfrm>
            <a:off x="4309450" y="294913"/>
            <a:ext cx="525100" cy="35725"/>
            <a:chOff x="5384875" y="659125"/>
            <a:chExt cx="525100" cy="35725"/>
          </a:xfrm>
        </p:grpSpPr>
        <p:sp>
          <p:nvSpPr>
            <p:cNvPr id="133" name="Google Shape;13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38" name="Shape 138"/>
        <p:cNvGrpSpPr/>
        <p:nvPr/>
      </p:nvGrpSpPr>
      <p:grpSpPr>
        <a:xfrm>
          <a:off x="0" y="0"/>
          <a:ext cx="0" cy="0"/>
          <a:chOff x="0" y="0"/>
          <a:chExt cx="0" cy="0"/>
        </a:xfrm>
      </p:grpSpPr>
      <p:sp>
        <p:nvSpPr>
          <p:cNvPr id="139" name="Google Shape;139;p8"/>
          <p:cNvSpPr txBox="1"/>
          <p:nvPr>
            <p:ph type="title"/>
          </p:nvPr>
        </p:nvSpPr>
        <p:spPr>
          <a:xfrm>
            <a:off x="3724463" y="1306250"/>
            <a:ext cx="44463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40" name="Google Shape;140;p8"/>
          <p:cNvSpPr txBox="1"/>
          <p:nvPr>
            <p:ph idx="1" type="subTitle"/>
          </p:nvPr>
        </p:nvSpPr>
        <p:spPr>
          <a:xfrm>
            <a:off x="3724463" y="2189125"/>
            <a:ext cx="4446300" cy="22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cxnSp>
        <p:nvCxnSpPr>
          <p:cNvPr id="141" name="Google Shape;141;p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42" name="Google Shape;142;p8"/>
          <p:cNvGrpSpPr/>
          <p:nvPr/>
        </p:nvGrpSpPr>
        <p:grpSpPr>
          <a:xfrm>
            <a:off x="4309450" y="294913"/>
            <a:ext cx="525100" cy="35725"/>
            <a:chOff x="5384875" y="659125"/>
            <a:chExt cx="525100" cy="35725"/>
          </a:xfrm>
        </p:grpSpPr>
        <p:sp>
          <p:nvSpPr>
            <p:cNvPr id="143" name="Google Shape;143;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txBox="1"/>
          <p:nvPr/>
        </p:nvSpPr>
        <p:spPr>
          <a:xfrm>
            <a:off x="1180200" y="142225"/>
            <a:ext cx="1245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52" name="Google Shape;152;p8"/>
          <p:cNvGrpSpPr/>
          <p:nvPr/>
        </p:nvGrpSpPr>
        <p:grpSpPr>
          <a:xfrm>
            <a:off x="4309450" y="294913"/>
            <a:ext cx="525100" cy="35725"/>
            <a:chOff x="5384875" y="659125"/>
            <a:chExt cx="525100" cy="35725"/>
          </a:xfrm>
        </p:grpSpPr>
        <p:sp>
          <p:nvSpPr>
            <p:cNvPr id="153" name="Google Shape;153;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sp>
        <p:nvSpPr>
          <p:cNvPr id="159" name="Google Shape;159;p9"/>
          <p:cNvSpPr txBox="1"/>
          <p:nvPr>
            <p:ph type="title"/>
          </p:nvPr>
        </p:nvSpPr>
        <p:spPr>
          <a:xfrm>
            <a:off x="1388100" y="1450600"/>
            <a:ext cx="6367800" cy="27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8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cxnSp>
        <p:nvCxnSpPr>
          <p:cNvPr id="160" name="Google Shape;160;p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61" name="Google Shape;161;p9"/>
          <p:cNvGrpSpPr/>
          <p:nvPr/>
        </p:nvGrpSpPr>
        <p:grpSpPr>
          <a:xfrm>
            <a:off x="4309450" y="294913"/>
            <a:ext cx="525100" cy="35725"/>
            <a:chOff x="5384875" y="659125"/>
            <a:chExt cx="525100" cy="35725"/>
          </a:xfrm>
        </p:grpSpPr>
        <p:sp>
          <p:nvSpPr>
            <p:cNvPr id="162" name="Google Shape;16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txBox="1"/>
          <p:nvPr/>
        </p:nvSpPr>
        <p:spPr>
          <a:xfrm>
            <a:off x="1180200" y="142225"/>
            <a:ext cx="13080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71" name="Google Shape;171;p9"/>
          <p:cNvGrpSpPr/>
          <p:nvPr/>
        </p:nvGrpSpPr>
        <p:grpSpPr>
          <a:xfrm>
            <a:off x="4309450" y="294913"/>
            <a:ext cx="525100" cy="35725"/>
            <a:chOff x="5384875" y="659125"/>
            <a:chExt cx="525100" cy="35725"/>
          </a:xfrm>
        </p:grpSpPr>
        <p:sp>
          <p:nvSpPr>
            <p:cNvPr id="172" name="Google Shape;17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10"/>
          <p:cNvSpPr txBox="1"/>
          <p:nvPr>
            <p:ph type="title"/>
          </p:nvPr>
        </p:nvSpPr>
        <p:spPr>
          <a:xfrm>
            <a:off x="713225" y="1356000"/>
            <a:ext cx="3559200" cy="1257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9" name="Google Shape;179;p10"/>
          <p:cNvSpPr txBox="1"/>
          <p:nvPr>
            <p:ph idx="1" type="subTitle"/>
          </p:nvPr>
        </p:nvSpPr>
        <p:spPr>
          <a:xfrm>
            <a:off x="713225" y="2887300"/>
            <a:ext cx="3559200" cy="13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1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81" name="Google Shape;181;p10"/>
          <p:cNvGrpSpPr/>
          <p:nvPr/>
        </p:nvGrpSpPr>
        <p:grpSpPr>
          <a:xfrm>
            <a:off x="4309450" y="294913"/>
            <a:ext cx="525100" cy="35725"/>
            <a:chOff x="5384875" y="659125"/>
            <a:chExt cx="525100" cy="35725"/>
          </a:xfrm>
        </p:grpSpPr>
        <p:sp>
          <p:nvSpPr>
            <p:cNvPr id="182" name="Google Shape;182;p1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txBox="1"/>
          <p:nvPr/>
        </p:nvSpPr>
        <p:spPr>
          <a:xfrm>
            <a:off x="1180200" y="142225"/>
            <a:ext cx="1192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91" name="Google Shape;191;p10"/>
          <p:cNvGrpSpPr/>
          <p:nvPr/>
        </p:nvGrpSpPr>
        <p:grpSpPr>
          <a:xfrm>
            <a:off x="4309450" y="294913"/>
            <a:ext cx="525100" cy="35725"/>
            <a:chOff x="5384875" y="659125"/>
            <a:chExt cx="525100" cy="35725"/>
          </a:xfrm>
        </p:grpSpPr>
        <p:sp>
          <p:nvSpPr>
            <p:cNvPr id="192" name="Google Shape;192;p1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1pPr>
            <a:lvl2pPr lvl="1"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2pPr>
            <a:lvl3pPr lvl="2"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3pPr>
            <a:lvl4pPr lvl="3"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4pPr>
            <a:lvl5pPr lvl="4"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5pPr>
            <a:lvl6pPr lvl="5"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6pPr>
            <a:lvl7pPr lvl="6"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7pPr>
            <a:lvl8pPr lvl="7"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8pPr>
            <a:lvl9pPr lvl="8"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pSp>
        <p:nvGrpSpPr>
          <p:cNvPr id="887" name="Google Shape;887;p41"/>
          <p:cNvGrpSpPr/>
          <p:nvPr/>
        </p:nvGrpSpPr>
        <p:grpSpPr>
          <a:xfrm>
            <a:off x="-57599" y="-38100"/>
            <a:ext cx="9337524" cy="5143516"/>
            <a:chOff x="-57599" y="0"/>
            <a:chExt cx="9337524" cy="5143516"/>
          </a:xfrm>
        </p:grpSpPr>
        <p:sp>
          <p:nvSpPr>
            <p:cNvPr id="888" name="Google Shape;888;p41"/>
            <p:cNvSpPr/>
            <p:nvPr/>
          </p:nvSpPr>
          <p:spPr>
            <a:xfrm flipH="1" rot="5400000">
              <a:off x="8251323" y="231998"/>
              <a:ext cx="133150" cy="1924053"/>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flipH="1" rot="5400000">
              <a:off x="1710825" y="2800450"/>
              <a:ext cx="133150" cy="3669999"/>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2666100" y="0"/>
              <a:ext cx="5137192"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41"/>
          <p:cNvSpPr/>
          <p:nvPr/>
        </p:nvSpPr>
        <p:spPr>
          <a:xfrm>
            <a:off x="7642825" y="2420109"/>
            <a:ext cx="303300" cy="30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txBox="1"/>
          <p:nvPr>
            <p:ph idx="1" type="subTitle"/>
          </p:nvPr>
        </p:nvSpPr>
        <p:spPr>
          <a:xfrm>
            <a:off x="1854025" y="3597326"/>
            <a:ext cx="41943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Angeri </a:t>
            </a:r>
            <a:r>
              <a:rPr lang="en"/>
              <a:t>Martínez</a:t>
            </a:r>
            <a:endParaRPr/>
          </a:p>
        </p:txBody>
      </p:sp>
      <p:sp>
        <p:nvSpPr>
          <p:cNvPr id="893" name="Google Shape;893;p41"/>
          <p:cNvSpPr txBox="1"/>
          <p:nvPr>
            <p:ph type="ctrTitle"/>
          </p:nvPr>
        </p:nvSpPr>
        <p:spPr>
          <a:xfrm>
            <a:off x="1854025" y="1718600"/>
            <a:ext cx="5118300" cy="19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200"/>
          </a:p>
          <a:p>
            <a:pPr indent="0" lvl="0" marL="0" rtl="0" algn="l">
              <a:spcBef>
                <a:spcPts val="0"/>
              </a:spcBef>
              <a:spcAft>
                <a:spcPts val="0"/>
              </a:spcAft>
              <a:buNone/>
            </a:pPr>
            <a:r>
              <a:rPr lang="en" sz="4200"/>
              <a:t>Programación Básica en JavaScript</a:t>
            </a:r>
            <a:endParaRPr sz="4200"/>
          </a:p>
        </p:txBody>
      </p:sp>
      <p:sp>
        <p:nvSpPr>
          <p:cNvPr id="894" name="Google Shape;894;p41"/>
          <p:cNvSpPr txBox="1"/>
          <p:nvPr/>
        </p:nvSpPr>
        <p:spPr>
          <a:xfrm>
            <a:off x="37975" y="459272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rgbClr val="595959"/>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sp>
        <p:nvSpPr>
          <p:cNvPr id="895" name="Google Shape;895;p41"/>
          <p:cNvSpPr/>
          <p:nvPr/>
        </p:nvSpPr>
        <p:spPr>
          <a:xfrm>
            <a:off x="203275" y="4634575"/>
            <a:ext cx="20121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0"/>
          <p:cNvSpPr txBox="1"/>
          <p:nvPr>
            <p:ph type="ctrTitle"/>
          </p:nvPr>
        </p:nvSpPr>
        <p:spPr>
          <a:xfrm>
            <a:off x="2088488" y="690650"/>
            <a:ext cx="4750800" cy="340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Diagramas de Flujo y Pseudocódigo</a:t>
            </a:r>
            <a:endParaRPr sz="5300"/>
          </a:p>
        </p:txBody>
      </p:sp>
      <p:sp>
        <p:nvSpPr>
          <p:cNvPr id="960" name="Google Shape;960;p50"/>
          <p:cNvSpPr txBox="1"/>
          <p:nvPr/>
        </p:nvSpPr>
        <p:spPr>
          <a:xfrm>
            <a:off x="3292550" y="3975838"/>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rgbClr val="595959"/>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sp>
        <p:nvSpPr>
          <p:cNvPr id="961" name="Google Shape;961;p50"/>
          <p:cNvSpPr/>
          <p:nvPr/>
        </p:nvSpPr>
        <p:spPr>
          <a:xfrm>
            <a:off x="3411350" y="4059550"/>
            <a:ext cx="19968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51"/>
          <p:cNvSpPr txBox="1"/>
          <p:nvPr>
            <p:ph idx="1" type="subTitle"/>
          </p:nvPr>
        </p:nvSpPr>
        <p:spPr>
          <a:xfrm>
            <a:off x="1177788" y="2245163"/>
            <a:ext cx="3877800" cy="22647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600"/>
              <a:t>Un algoritmo es una serie de pasos consecutivos que se realizan con un objetivo específico.  </a:t>
            </a:r>
            <a:endParaRPr sz="1600"/>
          </a:p>
          <a:p>
            <a:pPr indent="-342900" lvl="0" marL="457200" rtl="0" algn="just">
              <a:spcBef>
                <a:spcPts val="1000"/>
              </a:spcBef>
              <a:spcAft>
                <a:spcPts val="1000"/>
              </a:spcAft>
              <a:buSzPts val="1800"/>
              <a:buChar char="●"/>
            </a:pPr>
            <a:r>
              <a:rPr lang="en" sz="1600"/>
              <a:t>Un buen ejemplo de algoritmo es el origami: en esta técnica el objetivo es hacer formas con un trozo de papel solo con dobleces sucesivos.</a:t>
            </a:r>
            <a:endParaRPr sz="1600"/>
          </a:p>
        </p:txBody>
      </p:sp>
      <p:sp>
        <p:nvSpPr>
          <p:cNvPr id="967" name="Google Shape;967;p51"/>
          <p:cNvSpPr txBox="1"/>
          <p:nvPr>
            <p:ph type="title"/>
          </p:nvPr>
        </p:nvSpPr>
        <p:spPr>
          <a:xfrm>
            <a:off x="1228188" y="1300638"/>
            <a:ext cx="37770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Algoritmos</a:t>
            </a:r>
            <a:endParaRPr/>
          </a:p>
        </p:txBody>
      </p:sp>
      <p:pic>
        <p:nvPicPr>
          <p:cNvPr id="968" name="Google Shape;968;p51"/>
          <p:cNvPicPr preferRelativeResize="0"/>
          <p:nvPr/>
        </p:nvPicPr>
        <p:blipFill>
          <a:blip r:embed="rId3">
            <a:alphaModFix/>
          </a:blip>
          <a:stretch>
            <a:fillRect/>
          </a:stretch>
        </p:blipFill>
        <p:spPr>
          <a:xfrm>
            <a:off x="5351463" y="1032888"/>
            <a:ext cx="2614761" cy="3744723"/>
          </a:xfrm>
          <a:prstGeom prst="rect">
            <a:avLst/>
          </a:prstGeom>
          <a:noFill/>
          <a:ln>
            <a:noFill/>
          </a:ln>
          <a:effectLst>
            <a:outerShdw blurRad="57150" rotWithShape="0" algn="bl" dir="2700000" dist="66675">
              <a:srgbClr val="000000">
                <a:alpha val="26000"/>
              </a:srgbClr>
            </a:outerShdw>
          </a:effectLst>
        </p:spPr>
      </p:pic>
      <p:sp>
        <p:nvSpPr>
          <p:cNvPr id="969" name="Google Shape;969;p51"/>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5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Estructura para la solución de un Problema</a:t>
            </a:r>
            <a:endParaRPr sz="2900"/>
          </a:p>
        </p:txBody>
      </p:sp>
      <p:pic>
        <p:nvPicPr>
          <p:cNvPr id="975" name="Google Shape;975;p52"/>
          <p:cNvPicPr preferRelativeResize="0"/>
          <p:nvPr/>
        </p:nvPicPr>
        <p:blipFill>
          <a:blip r:embed="rId3">
            <a:alphaModFix/>
          </a:blip>
          <a:stretch>
            <a:fillRect/>
          </a:stretch>
        </p:blipFill>
        <p:spPr>
          <a:xfrm>
            <a:off x="639450" y="1627850"/>
            <a:ext cx="7772400" cy="2886075"/>
          </a:xfrm>
          <a:prstGeom prst="rect">
            <a:avLst/>
          </a:prstGeom>
          <a:noFill/>
          <a:ln>
            <a:noFill/>
          </a:ln>
          <a:effectLst>
            <a:outerShdw blurRad="57150" rotWithShape="0" algn="bl" dir="2700000" dist="66675">
              <a:srgbClr val="000000">
                <a:alpha val="30000"/>
              </a:srgbClr>
            </a:outerShdw>
          </a:effectLst>
        </p:spPr>
      </p:pic>
      <p:sp>
        <p:nvSpPr>
          <p:cNvPr id="976" name="Google Shape;976;p52"/>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3"/>
          <p:cNvSpPr txBox="1"/>
          <p:nvPr>
            <p:ph type="title"/>
          </p:nvPr>
        </p:nvSpPr>
        <p:spPr>
          <a:xfrm>
            <a:off x="837725" y="1906375"/>
            <a:ext cx="2846400" cy="17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Formas de Escribir un algoritmo</a:t>
            </a:r>
            <a:endParaRPr sz="3700"/>
          </a:p>
        </p:txBody>
      </p:sp>
      <p:pic>
        <p:nvPicPr>
          <p:cNvPr id="982" name="Google Shape;982;p53"/>
          <p:cNvPicPr preferRelativeResize="0"/>
          <p:nvPr/>
        </p:nvPicPr>
        <p:blipFill>
          <a:blip r:embed="rId3">
            <a:alphaModFix/>
          </a:blip>
          <a:stretch>
            <a:fillRect/>
          </a:stretch>
        </p:blipFill>
        <p:spPr>
          <a:xfrm>
            <a:off x="4102538" y="1215500"/>
            <a:ext cx="3971925" cy="3362325"/>
          </a:xfrm>
          <a:prstGeom prst="rect">
            <a:avLst/>
          </a:prstGeom>
          <a:noFill/>
          <a:ln>
            <a:noFill/>
          </a:ln>
          <a:effectLst>
            <a:outerShdw blurRad="57150" rotWithShape="0" algn="bl" dir="2580000" dist="76200">
              <a:srgbClr val="000000">
                <a:alpha val="38000"/>
              </a:srgbClr>
            </a:outerShdw>
          </a:effectLst>
        </p:spPr>
      </p:pic>
      <p:sp>
        <p:nvSpPr>
          <p:cNvPr id="983" name="Google Shape;983;p53"/>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4"/>
          <p:cNvSpPr txBox="1"/>
          <p:nvPr>
            <p:ph type="title"/>
          </p:nvPr>
        </p:nvSpPr>
        <p:spPr>
          <a:xfrm>
            <a:off x="5560975" y="2526850"/>
            <a:ext cx="28854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Símbolos de diagramas de flujo</a:t>
            </a:r>
            <a:endParaRPr/>
          </a:p>
        </p:txBody>
      </p:sp>
      <p:pic>
        <p:nvPicPr>
          <p:cNvPr id="989" name="Google Shape;989;p54"/>
          <p:cNvPicPr preferRelativeResize="0"/>
          <p:nvPr/>
        </p:nvPicPr>
        <p:blipFill>
          <a:blip r:embed="rId3">
            <a:alphaModFix/>
          </a:blip>
          <a:stretch>
            <a:fillRect/>
          </a:stretch>
        </p:blipFill>
        <p:spPr>
          <a:xfrm>
            <a:off x="1021050" y="920550"/>
            <a:ext cx="3992240" cy="3760325"/>
          </a:xfrm>
          <a:prstGeom prst="rect">
            <a:avLst/>
          </a:prstGeom>
          <a:noFill/>
          <a:ln>
            <a:noFill/>
          </a:ln>
          <a:effectLst>
            <a:outerShdw blurRad="57150" rotWithShape="0" algn="bl" dir="2820000" dist="76200">
              <a:srgbClr val="000000">
                <a:alpha val="30000"/>
              </a:srgbClr>
            </a:outerShdw>
          </a:effectLst>
        </p:spPr>
      </p:pic>
      <p:sp>
        <p:nvSpPr>
          <p:cNvPr id="990" name="Google Shape;990;p54"/>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5"/>
          <p:cNvSpPr txBox="1"/>
          <p:nvPr>
            <p:ph type="title"/>
          </p:nvPr>
        </p:nvSpPr>
        <p:spPr>
          <a:xfrm>
            <a:off x="752425" y="719750"/>
            <a:ext cx="7654800" cy="91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Herramientas para Realizar </a:t>
            </a:r>
            <a:endParaRPr sz="3300"/>
          </a:p>
          <a:p>
            <a:pPr indent="0" lvl="0" marL="0" rtl="0" algn="ctr">
              <a:spcBef>
                <a:spcPts val="0"/>
              </a:spcBef>
              <a:spcAft>
                <a:spcPts val="0"/>
              </a:spcAft>
              <a:buNone/>
            </a:pPr>
            <a:r>
              <a:rPr lang="en" sz="3300"/>
              <a:t>diagramas de Flujo</a:t>
            </a:r>
            <a:endParaRPr sz="3300"/>
          </a:p>
        </p:txBody>
      </p:sp>
      <p:pic>
        <p:nvPicPr>
          <p:cNvPr id="996" name="Google Shape;996;p55"/>
          <p:cNvPicPr preferRelativeResize="0"/>
          <p:nvPr/>
        </p:nvPicPr>
        <p:blipFill>
          <a:blip r:embed="rId3">
            <a:alphaModFix/>
          </a:blip>
          <a:stretch>
            <a:fillRect/>
          </a:stretch>
        </p:blipFill>
        <p:spPr>
          <a:xfrm>
            <a:off x="1214925" y="3704651"/>
            <a:ext cx="1864200" cy="468400"/>
          </a:xfrm>
          <a:prstGeom prst="rect">
            <a:avLst/>
          </a:prstGeom>
          <a:noFill/>
          <a:ln>
            <a:noFill/>
          </a:ln>
        </p:spPr>
      </p:pic>
      <p:pic>
        <p:nvPicPr>
          <p:cNvPr id="997" name="Google Shape;997;p55"/>
          <p:cNvPicPr preferRelativeResize="0"/>
          <p:nvPr/>
        </p:nvPicPr>
        <p:blipFill>
          <a:blip r:embed="rId4">
            <a:alphaModFix/>
          </a:blip>
          <a:stretch>
            <a:fillRect/>
          </a:stretch>
        </p:blipFill>
        <p:spPr>
          <a:xfrm>
            <a:off x="2184400" y="2371300"/>
            <a:ext cx="2701824" cy="375725"/>
          </a:xfrm>
          <a:prstGeom prst="rect">
            <a:avLst/>
          </a:prstGeom>
          <a:noFill/>
          <a:ln>
            <a:noFill/>
          </a:ln>
        </p:spPr>
      </p:pic>
      <p:pic>
        <p:nvPicPr>
          <p:cNvPr id="998" name="Google Shape;998;p55"/>
          <p:cNvPicPr preferRelativeResize="0"/>
          <p:nvPr/>
        </p:nvPicPr>
        <p:blipFill>
          <a:blip r:embed="rId5">
            <a:alphaModFix/>
          </a:blip>
          <a:stretch>
            <a:fillRect/>
          </a:stretch>
        </p:blipFill>
        <p:spPr>
          <a:xfrm>
            <a:off x="4617262" y="3086550"/>
            <a:ext cx="1352225" cy="1352225"/>
          </a:xfrm>
          <a:prstGeom prst="rect">
            <a:avLst/>
          </a:prstGeom>
          <a:noFill/>
          <a:ln>
            <a:noFill/>
          </a:ln>
        </p:spPr>
      </p:pic>
      <p:pic>
        <p:nvPicPr>
          <p:cNvPr id="999" name="Google Shape;999;p55"/>
          <p:cNvPicPr preferRelativeResize="0"/>
          <p:nvPr/>
        </p:nvPicPr>
        <p:blipFill>
          <a:blip r:embed="rId6">
            <a:alphaModFix/>
          </a:blip>
          <a:stretch>
            <a:fillRect/>
          </a:stretch>
        </p:blipFill>
        <p:spPr>
          <a:xfrm>
            <a:off x="6470848" y="2037850"/>
            <a:ext cx="1269450" cy="1269450"/>
          </a:xfrm>
          <a:prstGeom prst="rect">
            <a:avLst/>
          </a:prstGeom>
          <a:noFill/>
          <a:ln>
            <a:noFill/>
          </a:ln>
        </p:spPr>
      </p:pic>
      <p:sp>
        <p:nvSpPr>
          <p:cNvPr id="1000" name="Google Shape;1000;p55"/>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56"/>
          <p:cNvSpPr txBox="1"/>
          <p:nvPr>
            <p:ph type="title"/>
          </p:nvPr>
        </p:nvSpPr>
        <p:spPr>
          <a:xfrm>
            <a:off x="707850" y="851600"/>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100">
                <a:solidFill>
                  <a:schemeClr val="lt1"/>
                </a:solidFill>
                <a:highlight>
                  <a:srgbClr val="E06666"/>
                </a:highlight>
              </a:rPr>
              <a:t>#Ejercicio:</a:t>
            </a:r>
            <a:r>
              <a:rPr lang="en" sz="3100">
                <a:highlight>
                  <a:srgbClr val="E06666"/>
                </a:highlight>
              </a:rPr>
              <a:t> </a:t>
            </a:r>
            <a:endParaRPr sz="3100">
              <a:highlight>
                <a:srgbClr val="E06666"/>
              </a:highlight>
            </a:endParaRPr>
          </a:p>
          <a:p>
            <a:pPr indent="0" lvl="0" marL="0" rtl="0" algn="ctr">
              <a:spcBef>
                <a:spcPts val="0"/>
              </a:spcBef>
              <a:spcAft>
                <a:spcPts val="0"/>
              </a:spcAft>
              <a:buNone/>
            </a:pPr>
            <a:r>
              <a:rPr lang="en" sz="3100"/>
              <a:t>Área de un Rectángulo</a:t>
            </a:r>
            <a:endParaRPr sz="3100"/>
          </a:p>
        </p:txBody>
      </p:sp>
      <p:sp>
        <p:nvSpPr>
          <p:cNvPr id="1006" name="Google Shape;1006;p56"/>
          <p:cNvSpPr txBox="1"/>
          <p:nvPr>
            <p:ph idx="1" type="subTitle"/>
          </p:nvPr>
        </p:nvSpPr>
        <p:spPr>
          <a:xfrm>
            <a:off x="2505200" y="2024700"/>
            <a:ext cx="4296600" cy="2497500"/>
          </a:xfrm>
          <a:prstGeom prst="rect">
            <a:avLst/>
          </a:prstGeom>
          <a:ln cap="flat" cmpd="sng" w="9525">
            <a:solidFill>
              <a:srgbClr val="E06666"/>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spcBef>
                <a:spcPts val="0"/>
              </a:spcBef>
              <a:spcAft>
                <a:spcPts val="1000"/>
              </a:spcAft>
              <a:buNone/>
            </a:pPr>
            <a:r>
              <a:rPr lang="en" sz="2000"/>
              <a:t>Desarrollar un diagrama de flujo que permita calcular el área de un rectángulo, partiendo de los datos ingresados por el usuario como la base y altura.</a:t>
            </a:r>
            <a:endParaRPr sz="2000"/>
          </a:p>
        </p:txBody>
      </p:sp>
      <p:sp>
        <p:nvSpPr>
          <p:cNvPr id="1007" name="Google Shape;1007;p56"/>
          <p:cNvSpPr/>
          <p:nvPr/>
        </p:nvSpPr>
        <p:spPr>
          <a:xfrm>
            <a:off x="61495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57"/>
          <p:cNvSpPr txBox="1"/>
          <p:nvPr>
            <p:ph idx="1" type="subTitle"/>
          </p:nvPr>
        </p:nvSpPr>
        <p:spPr>
          <a:xfrm>
            <a:off x="615550" y="1421175"/>
            <a:ext cx="4250100" cy="3412500"/>
          </a:xfrm>
          <a:prstGeom prst="rect">
            <a:avLst/>
          </a:prstGeom>
        </p:spPr>
        <p:txBody>
          <a:bodyPr anchorCtr="0" anchor="ctr" bIns="182875" lIns="274300" spcFirstLastPara="1" rIns="274300" wrap="square" tIns="182875">
            <a:noAutofit/>
          </a:bodyPr>
          <a:lstStyle/>
          <a:p>
            <a:pPr indent="-355600" lvl="0" marL="457200" rtl="0" algn="l">
              <a:spcBef>
                <a:spcPts val="1000"/>
              </a:spcBef>
              <a:spcAft>
                <a:spcPts val="0"/>
              </a:spcAft>
              <a:buSzPts val="2000"/>
              <a:buChar char="➔"/>
            </a:pPr>
            <a:r>
              <a:rPr lang="en" sz="1800"/>
              <a:t>Es una estructuración de los pasos a seguir de un algoritmo escrito de una manera secuencial, en la que se detallan todos los pasos a seguir. </a:t>
            </a:r>
            <a:endParaRPr sz="1800"/>
          </a:p>
          <a:p>
            <a:pPr indent="-355600" lvl="0" marL="457200" rtl="0" algn="l">
              <a:spcBef>
                <a:spcPts val="1000"/>
              </a:spcBef>
              <a:spcAft>
                <a:spcPts val="1000"/>
              </a:spcAft>
              <a:buSzPts val="2000"/>
              <a:buChar char="➔"/>
            </a:pPr>
            <a:r>
              <a:rPr lang="en" sz="1800"/>
              <a:t>Su objetivo es escribir el algoritmo como si se estuviera escribiendo en un lenguaje de programación.</a:t>
            </a:r>
            <a:endParaRPr sz="1800"/>
          </a:p>
        </p:txBody>
      </p:sp>
      <p:sp>
        <p:nvSpPr>
          <p:cNvPr id="1013" name="Google Shape;1013;p57"/>
          <p:cNvSpPr txBox="1"/>
          <p:nvPr>
            <p:ph type="title"/>
          </p:nvPr>
        </p:nvSpPr>
        <p:spPr>
          <a:xfrm>
            <a:off x="721350" y="688750"/>
            <a:ext cx="7709400" cy="647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Pseudocódigo</a:t>
            </a:r>
            <a:endParaRPr>
              <a:solidFill>
                <a:schemeClr val="lt1"/>
              </a:solidFill>
            </a:endParaRPr>
          </a:p>
        </p:txBody>
      </p:sp>
      <p:pic>
        <p:nvPicPr>
          <p:cNvPr id="1014" name="Google Shape;1014;p57"/>
          <p:cNvPicPr preferRelativeResize="0"/>
          <p:nvPr/>
        </p:nvPicPr>
        <p:blipFill>
          <a:blip r:embed="rId3">
            <a:alphaModFix/>
          </a:blip>
          <a:stretch>
            <a:fillRect/>
          </a:stretch>
        </p:blipFill>
        <p:spPr>
          <a:xfrm>
            <a:off x="4819200" y="1589600"/>
            <a:ext cx="3717340" cy="3075650"/>
          </a:xfrm>
          <a:prstGeom prst="rect">
            <a:avLst/>
          </a:prstGeom>
          <a:noFill/>
          <a:ln>
            <a:noFill/>
          </a:ln>
        </p:spPr>
      </p:pic>
      <p:sp>
        <p:nvSpPr>
          <p:cNvPr id="1015" name="Google Shape;1015;p57"/>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58"/>
          <p:cNvSpPr txBox="1"/>
          <p:nvPr>
            <p:ph idx="1" type="subTitle"/>
          </p:nvPr>
        </p:nvSpPr>
        <p:spPr>
          <a:xfrm>
            <a:off x="487150" y="1667950"/>
            <a:ext cx="4800000" cy="1516500"/>
          </a:xfrm>
          <a:prstGeom prst="rect">
            <a:avLst/>
          </a:prstGeom>
          <a:ln cap="flat" cmpd="sng" w="9525">
            <a:solidFill>
              <a:schemeClr val="dk1"/>
            </a:solidFill>
            <a:prstDash val="solid"/>
            <a:round/>
            <a:headEnd len="sm" w="sm" type="none"/>
            <a:tailEnd len="sm" w="sm" type="none"/>
          </a:ln>
        </p:spPr>
        <p:txBody>
          <a:bodyPr anchorCtr="0" anchor="ctr" bIns="182875" lIns="274300" spcFirstLastPara="1" rIns="274300" wrap="square" tIns="182875">
            <a:noAutofit/>
          </a:bodyPr>
          <a:lstStyle/>
          <a:p>
            <a:pPr indent="0" lvl="0" marL="0" rtl="0" algn="just">
              <a:spcBef>
                <a:spcPts val="1000"/>
              </a:spcBef>
              <a:spcAft>
                <a:spcPts val="1000"/>
              </a:spcAft>
              <a:buNone/>
            </a:pPr>
            <a:r>
              <a:rPr lang="en" sz="1600"/>
              <a:t>Por ejemplo: Realizar el pseudocódigo para un programa que sume dos números ingresados por el usuario y muestre el resultado: </a:t>
            </a:r>
            <a:endParaRPr sz="1600"/>
          </a:p>
        </p:txBody>
      </p:sp>
      <p:sp>
        <p:nvSpPr>
          <p:cNvPr id="1021" name="Google Shape;1021;p58"/>
          <p:cNvSpPr txBox="1"/>
          <p:nvPr>
            <p:ph type="title"/>
          </p:nvPr>
        </p:nvSpPr>
        <p:spPr>
          <a:xfrm>
            <a:off x="721350" y="688750"/>
            <a:ext cx="7709400" cy="647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Pseudocódigo</a:t>
            </a:r>
            <a:endParaRPr>
              <a:solidFill>
                <a:schemeClr val="lt1"/>
              </a:solidFill>
            </a:endParaRPr>
          </a:p>
        </p:txBody>
      </p:sp>
      <p:pic>
        <p:nvPicPr>
          <p:cNvPr id="1022" name="Google Shape;1022;p58"/>
          <p:cNvPicPr preferRelativeResize="0"/>
          <p:nvPr/>
        </p:nvPicPr>
        <p:blipFill>
          <a:blip r:embed="rId3">
            <a:alphaModFix/>
          </a:blip>
          <a:stretch>
            <a:fillRect/>
          </a:stretch>
        </p:blipFill>
        <p:spPr>
          <a:xfrm>
            <a:off x="5400800" y="1667950"/>
            <a:ext cx="3571575" cy="2979500"/>
          </a:xfrm>
          <a:prstGeom prst="rect">
            <a:avLst/>
          </a:prstGeom>
          <a:noFill/>
          <a:ln>
            <a:noFill/>
          </a:ln>
        </p:spPr>
      </p:pic>
      <p:graphicFrame>
        <p:nvGraphicFramePr>
          <p:cNvPr id="1023" name="Google Shape;1023;p58"/>
          <p:cNvGraphicFramePr/>
          <p:nvPr/>
        </p:nvGraphicFramePr>
        <p:xfrm>
          <a:off x="487150" y="3413050"/>
          <a:ext cx="3000000" cy="3000000"/>
        </p:xfrm>
        <a:graphic>
          <a:graphicData uri="http://schemas.openxmlformats.org/drawingml/2006/table">
            <a:tbl>
              <a:tblPr>
                <a:noFill/>
                <a:tableStyleId>{A1019C8E-477E-417A-BE94-D8A7F9CF75B0}</a:tableStyleId>
              </a:tblPr>
              <a:tblGrid>
                <a:gridCol w="1599975"/>
                <a:gridCol w="1599975"/>
                <a:gridCol w="1599975"/>
              </a:tblGrid>
              <a:tr h="381000">
                <a:tc>
                  <a:txBody>
                    <a:bodyPr/>
                    <a:lstStyle/>
                    <a:p>
                      <a:pPr indent="0" lvl="0" marL="0" rtl="0" algn="ctr">
                        <a:spcBef>
                          <a:spcPts val="0"/>
                        </a:spcBef>
                        <a:spcAft>
                          <a:spcPts val="0"/>
                        </a:spcAft>
                        <a:buNone/>
                      </a:pPr>
                      <a:r>
                        <a:rPr b="1" lang="en" sz="1100">
                          <a:solidFill>
                            <a:schemeClr val="dk2"/>
                          </a:solidFill>
                        </a:rPr>
                        <a:t>Datos de Entrada</a:t>
                      </a:r>
                      <a:endParaRPr b="1" sz="1100">
                        <a:solidFill>
                          <a:schemeClr val="dk2"/>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b="1" lang="en" sz="1100">
                          <a:solidFill>
                            <a:schemeClr val="dk2"/>
                          </a:solidFill>
                        </a:rPr>
                        <a:t>Proceso</a:t>
                      </a:r>
                      <a:endParaRPr b="1" sz="1100">
                        <a:solidFill>
                          <a:schemeClr val="dk2"/>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b="1" lang="en" sz="1100">
                          <a:solidFill>
                            <a:schemeClr val="dk2"/>
                          </a:solidFill>
                        </a:rPr>
                        <a:t>Datos de Salida</a:t>
                      </a:r>
                      <a:endParaRPr b="1" sz="1100">
                        <a:solidFill>
                          <a:schemeClr val="dk2"/>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dk1"/>
                          </a:solidFill>
                        </a:rPr>
                        <a:t>Números ingresados por el usuario numero1 numero2</a:t>
                      </a:r>
                      <a:endParaRPr sz="1100">
                        <a:solidFill>
                          <a:schemeClr val="dk1"/>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Realizar la suma de los dos números numero1 + numero2</a:t>
                      </a:r>
                      <a:endParaRPr sz="1100">
                        <a:solidFill>
                          <a:schemeClr val="dk1"/>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Mostrar el resultado de la suma de ambos números Sumatoria Final</a:t>
                      </a:r>
                      <a:endParaRPr sz="1100">
                        <a:solidFill>
                          <a:schemeClr val="dk1"/>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r>
            </a:tbl>
          </a:graphicData>
        </a:graphic>
      </p:graphicFrame>
      <p:sp>
        <p:nvSpPr>
          <p:cNvPr id="1024" name="Google Shape;1024;p58"/>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9"/>
          <p:cNvSpPr txBox="1"/>
          <p:nvPr>
            <p:ph type="title"/>
          </p:nvPr>
        </p:nvSpPr>
        <p:spPr>
          <a:xfrm>
            <a:off x="822050" y="851600"/>
            <a:ext cx="7313700" cy="647100"/>
          </a:xfrm>
          <a:prstGeom prst="rect">
            <a:avLst/>
          </a:prstGeom>
          <a:solidFill>
            <a:srgbClr val="E06666"/>
          </a:solidFill>
        </p:spPr>
        <p:txBody>
          <a:bodyPr anchorCtr="0" anchor="t" bIns="91425" lIns="91425" spcFirstLastPara="1" rIns="91425" wrap="square" tIns="91425">
            <a:noAutofit/>
          </a:bodyPr>
          <a:lstStyle/>
          <a:p>
            <a:pPr indent="0" lvl="0" marL="0" rtl="0" algn="ctr">
              <a:spcBef>
                <a:spcPts val="0"/>
              </a:spcBef>
              <a:spcAft>
                <a:spcPts val="0"/>
              </a:spcAft>
              <a:buNone/>
            </a:pPr>
            <a:r>
              <a:rPr i="1" lang="en" sz="3100">
                <a:solidFill>
                  <a:schemeClr val="lt1"/>
                </a:solidFill>
                <a:highlight>
                  <a:srgbClr val="E06666"/>
                </a:highlight>
              </a:rPr>
              <a:t>#Ejercicio:</a:t>
            </a:r>
            <a:r>
              <a:rPr lang="en" sz="3100">
                <a:solidFill>
                  <a:schemeClr val="lt1"/>
                </a:solidFill>
                <a:highlight>
                  <a:srgbClr val="E06666"/>
                </a:highlight>
              </a:rPr>
              <a:t> </a:t>
            </a:r>
            <a:r>
              <a:rPr lang="en" sz="3100">
                <a:solidFill>
                  <a:schemeClr val="lt1"/>
                </a:solidFill>
              </a:rPr>
              <a:t>Área de un Triangulo</a:t>
            </a:r>
            <a:endParaRPr sz="3100">
              <a:solidFill>
                <a:schemeClr val="lt1"/>
              </a:solidFill>
            </a:endParaRPr>
          </a:p>
        </p:txBody>
      </p:sp>
      <p:sp>
        <p:nvSpPr>
          <p:cNvPr id="1030" name="Google Shape;1030;p59"/>
          <p:cNvSpPr txBox="1"/>
          <p:nvPr>
            <p:ph idx="1" type="subTitle"/>
          </p:nvPr>
        </p:nvSpPr>
        <p:spPr>
          <a:xfrm>
            <a:off x="822050" y="1877350"/>
            <a:ext cx="7313700" cy="2497500"/>
          </a:xfrm>
          <a:prstGeom prst="rect">
            <a:avLst/>
          </a:prstGeom>
          <a:ln cap="flat" cmpd="sng" w="19050">
            <a:solidFill>
              <a:srgbClr val="E06666"/>
            </a:solidFill>
            <a:prstDash val="dot"/>
            <a:round/>
            <a:headEnd len="sm" w="sm" type="none"/>
            <a:tailEnd len="sm" w="sm" type="none"/>
          </a:ln>
        </p:spPr>
        <p:txBody>
          <a:bodyPr anchorCtr="0" anchor="ctr" bIns="182875" lIns="274300" spcFirstLastPara="1" rIns="274300" wrap="square" tIns="182875">
            <a:noAutofit/>
          </a:bodyPr>
          <a:lstStyle/>
          <a:p>
            <a:pPr indent="-336550" lvl="0" marL="457200" rtl="0" algn="just">
              <a:spcBef>
                <a:spcPts val="0"/>
              </a:spcBef>
              <a:spcAft>
                <a:spcPts val="0"/>
              </a:spcAft>
              <a:buSzPts val="1700"/>
              <a:buAutoNum type="arabicPeriod"/>
            </a:pPr>
            <a:r>
              <a:rPr lang="en" sz="1700"/>
              <a:t>Realizar un diagrama de flujo que permita determinar el área de un triángulo rectángulo si el usuario ingresa los valores como la base y la altura del triángulo. Fórmula: área=(base*altura)/2 </a:t>
            </a:r>
            <a:endParaRPr sz="1700"/>
          </a:p>
          <a:p>
            <a:pPr indent="-336550" lvl="0" marL="457200" rtl="0" algn="just">
              <a:spcBef>
                <a:spcPts val="1000"/>
              </a:spcBef>
              <a:spcAft>
                <a:spcPts val="1000"/>
              </a:spcAft>
              <a:buSzPts val="1700"/>
              <a:buAutoNum type="arabicPeriod"/>
            </a:pPr>
            <a:r>
              <a:rPr lang="en" sz="1700"/>
              <a:t>Desarrollar un pseudocódigo que permita calcular el área de una circunferencia partiendo de la fórmula: área = 𝝥*radio2. (La constante pi tiene un valor aproximado de 3,14).</a:t>
            </a:r>
            <a:endParaRPr sz="1700"/>
          </a:p>
        </p:txBody>
      </p:sp>
      <p:sp>
        <p:nvSpPr>
          <p:cNvPr id="1031" name="Google Shape;1031;p59"/>
          <p:cNvSpPr/>
          <p:nvPr/>
        </p:nvSpPr>
        <p:spPr>
          <a:xfrm>
            <a:off x="6081425" y="113450"/>
            <a:ext cx="18984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2"/>
          <p:cNvSpPr txBox="1"/>
          <p:nvPr>
            <p:ph idx="1" type="subTitle"/>
          </p:nvPr>
        </p:nvSpPr>
        <p:spPr>
          <a:xfrm>
            <a:off x="523050" y="1362025"/>
            <a:ext cx="3898200" cy="2951400"/>
          </a:xfrm>
          <a:prstGeom prst="rect">
            <a:avLst/>
          </a:prstGeom>
        </p:spPr>
        <p:txBody>
          <a:bodyPr anchorCtr="0" anchor="t" bIns="182875" lIns="274300" spcFirstLastPara="1" rIns="274300" wrap="square" tIns="182875">
            <a:noAutofit/>
          </a:bodyPr>
          <a:lstStyle/>
          <a:p>
            <a:pPr indent="-323850" lvl="0" marL="457200" rtl="0" algn="l">
              <a:spcBef>
                <a:spcPts val="1000"/>
              </a:spcBef>
              <a:spcAft>
                <a:spcPts val="0"/>
              </a:spcAft>
              <a:buSzPts val="1500"/>
              <a:buChar char="●"/>
            </a:pPr>
            <a:r>
              <a:rPr lang="en" sz="1300"/>
              <a:t>Construir diagramas de flujo y Pseudocódigos</a:t>
            </a:r>
            <a:endParaRPr sz="1300"/>
          </a:p>
          <a:p>
            <a:pPr indent="-323850" lvl="0" marL="457200" rtl="0" algn="l">
              <a:spcBef>
                <a:spcPts val="1000"/>
              </a:spcBef>
              <a:spcAft>
                <a:spcPts val="0"/>
              </a:spcAft>
              <a:buSzPts val="1500"/>
              <a:buChar char="●"/>
            </a:pPr>
            <a:r>
              <a:rPr lang="en" sz="1300"/>
              <a:t>Codificar rutinas JavaScript para resolver problemas</a:t>
            </a:r>
            <a:endParaRPr sz="1300"/>
          </a:p>
          <a:p>
            <a:pPr indent="-323850" lvl="0" marL="457200" rtl="0" algn="l">
              <a:spcBef>
                <a:spcPts val="1000"/>
              </a:spcBef>
              <a:spcAft>
                <a:spcPts val="0"/>
              </a:spcAft>
              <a:buSzPts val="1500"/>
              <a:buChar char="●"/>
            </a:pPr>
            <a:r>
              <a:rPr lang="en" sz="1300"/>
              <a:t>Codificar una rutina JavaScript, aplicando las diferentes formas de declarar funciones para resolver el problema planteado.</a:t>
            </a:r>
            <a:endParaRPr sz="1300"/>
          </a:p>
          <a:p>
            <a:pPr indent="-311150" lvl="0" marL="457200" rtl="0" algn="l">
              <a:spcBef>
                <a:spcPts val="1000"/>
              </a:spcBef>
              <a:spcAft>
                <a:spcPts val="1000"/>
              </a:spcAft>
              <a:buSzPts val="1300"/>
              <a:buChar char="●"/>
            </a:pPr>
            <a:r>
              <a:rPr lang="en" sz="1300"/>
              <a:t>Ejecutar funciones creadas de JavaScript para interactuar con los elementos del DOM y manipular su comportamiento. </a:t>
            </a:r>
            <a:endParaRPr sz="1300"/>
          </a:p>
        </p:txBody>
      </p:sp>
      <p:sp>
        <p:nvSpPr>
          <p:cNvPr id="901" name="Google Shape;901;p42"/>
          <p:cNvSpPr txBox="1"/>
          <p:nvPr>
            <p:ph type="title"/>
          </p:nvPr>
        </p:nvSpPr>
        <p:spPr>
          <a:xfrm>
            <a:off x="701100" y="692050"/>
            <a:ext cx="7711500" cy="5124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rPr>
              <a:t>Competencias relacionadas </a:t>
            </a:r>
            <a:r>
              <a:rPr lang="en" sz="2300">
                <a:solidFill>
                  <a:schemeClr val="lt1"/>
                </a:solidFill>
              </a:rPr>
              <a:t>con</a:t>
            </a:r>
            <a:r>
              <a:rPr lang="en" sz="2300">
                <a:solidFill>
                  <a:schemeClr val="lt1"/>
                </a:solidFill>
              </a:rPr>
              <a:t> Programación Básica</a:t>
            </a:r>
            <a:endParaRPr sz="2300">
              <a:solidFill>
                <a:schemeClr val="lt1"/>
              </a:solidFill>
            </a:endParaRPr>
          </a:p>
        </p:txBody>
      </p:sp>
      <p:sp>
        <p:nvSpPr>
          <p:cNvPr id="902" name="Google Shape;902;p42"/>
          <p:cNvSpPr txBox="1"/>
          <p:nvPr>
            <p:ph idx="1" type="subTitle"/>
          </p:nvPr>
        </p:nvSpPr>
        <p:spPr>
          <a:xfrm>
            <a:off x="4715675" y="1362035"/>
            <a:ext cx="3898200" cy="2951400"/>
          </a:xfrm>
          <a:prstGeom prst="rect">
            <a:avLst/>
          </a:prstGeom>
        </p:spPr>
        <p:txBody>
          <a:bodyPr anchorCtr="0" anchor="t" bIns="182875" lIns="274300" spcFirstLastPara="1" rIns="274300" wrap="square" tIns="182875">
            <a:noAutofit/>
          </a:bodyPr>
          <a:lstStyle/>
          <a:p>
            <a:pPr indent="-311150" lvl="0" marL="457200" rtl="0" algn="l">
              <a:spcBef>
                <a:spcPts val="1000"/>
              </a:spcBef>
              <a:spcAft>
                <a:spcPts val="0"/>
              </a:spcAft>
              <a:buSzPts val="1300"/>
              <a:buChar char="●"/>
            </a:pPr>
            <a:r>
              <a:rPr lang="en" sz="1300"/>
              <a:t>Desarrollar un programa utilizando operaciones de creación y acceso a los elementos de un arreglo acorde al lenguaje Javascript para resolver un problema. </a:t>
            </a:r>
            <a:endParaRPr sz="1300"/>
          </a:p>
          <a:p>
            <a:pPr indent="-311150" lvl="0" marL="457200" rtl="0" algn="l">
              <a:spcBef>
                <a:spcPts val="1000"/>
              </a:spcBef>
              <a:spcAft>
                <a:spcPts val="0"/>
              </a:spcAft>
              <a:buSzPts val="1300"/>
              <a:buChar char="●"/>
            </a:pPr>
            <a:r>
              <a:rPr lang="en" sz="1300"/>
              <a:t> Desarrollar algoritmos utilizando operaciones sobre los elementos de un arreglo, iteración, filtrado</a:t>
            </a:r>
            <a:endParaRPr sz="1300"/>
          </a:p>
          <a:p>
            <a:pPr indent="-311150" lvl="0" marL="457200" rtl="0" algn="l">
              <a:spcBef>
                <a:spcPts val="1000"/>
              </a:spcBef>
              <a:spcAft>
                <a:spcPts val="0"/>
              </a:spcAft>
              <a:buSzPts val="1300"/>
              <a:buChar char="●"/>
            </a:pPr>
            <a:r>
              <a:rPr lang="en" sz="1300"/>
              <a:t>Ordenamiento de elementos acorde al lenguaje JavaScript para resolver un problema. </a:t>
            </a:r>
            <a:endParaRPr sz="1300"/>
          </a:p>
          <a:p>
            <a:pPr indent="-311150" lvl="0" marL="457200" rtl="0" algn="l">
              <a:spcBef>
                <a:spcPts val="1000"/>
              </a:spcBef>
              <a:spcAft>
                <a:spcPts val="1000"/>
              </a:spcAft>
              <a:buSzPts val="1300"/>
              <a:buChar char="●"/>
            </a:pPr>
            <a:r>
              <a:rPr lang="en" sz="1300"/>
              <a:t> Desarrollar algoritmos transformando código de JavaScript a jQuery para utilizar correctamente la sintaxis de la librería</a:t>
            </a:r>
            <a:endParaRPr sz="1300"/>
          </a:p>
        </p:txBody>
      </p:sp>
      <p:sp>
        <p:nvSpPr>
          <p:cNvPr id="903" name="Google Shape;903;p42"/>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6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#RETOMANDO!</a:t>
            </a:r>
            <a:endParaRPr/>
          </a:p>
        </p:txBody>
      </p:sp>
      <p:sp>
        <p:nvSpPr>
          <p:cNvPr id="1037" name="Google Shape;1037;p60"/>
          <p:cNvSpPr txBox="1"/>
          <p:nvPr>
            <p:ph idx="1" type="subTitle"/>
          </p:nvPr>
        </p:nvSpPr>
        <p:spPr>
          <a:xfrm>
            <a:off x="2681400" y="1404825"/>
            <a:ext cx="3781200" cy="3217200"/>
          </a:xfrm>
          <a:prstGeom prst="rect">
            <a:avLst/>
          </a:prstGeom>
          <a:ln cap="flat" cmpd="sng" w="9525">
            <a:solidFill>
              <a:srgbClr val="C27BA0"/>
            </a:solidFill>
            <a:prstDash val="solid"/>
            <a:round/>
            <a:headEnd len="sm" w="sm" type="none"/>
            <a:tailEnd len="sm" w="sm" type="none"/>
          </a:ln>
        </p:spPr>
        <p:txBody>
          <a:bodyPr anchorCtr="0" anchor="t" bIns="274300" lIns="274300" spcFirstLastPara="1" rIns="274300" wrap="square" tIns="274300">
            <a:noAutofit/>
          </a:bodyPr>
          <a:lstStyle/>
          <a:p>
            <a:pPr indent="0" lvl="0" marL="0" marR="0" rtl="0" algn="ctr">
              <a:spcBef>
                <a:spcPts val="0"/>
              </a:spcBef>
              <a:spcAft>
                <a:spcPts val="1600"/>
              </a:spcAft>
              <a:buNone/>
            </a:pPr>
            <a:r>
              <a:rPr b="1" lang="en" sz="4000"/>
              <a:t>Introducción a JavaScript</a:t>
            </a:r>
            <a:endParaRPr b="1" sz="4000"/>
          </a:p>
        </p:txBody>
      </p:sp>
      <p:sp>
        <p:nvSpPr>
          <p:cNvPr id="1038" name="Google Shape;1038;p60"/>
          <p:cNvSpPr/>
          <p:nvPr/>
        </p:nvSpPr>
        <p:spPr>
          <a:xfrm>
            <a:off x="3234150" y="3839600"/>
            <a:ext cx="2675700" cy="27621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0"/>
          <p:cNvSpPr txBox="1"/>
          <p:nvPr/>
        </p:nvSpPr>
        <p:spPr>
          <a:xfrm>
            <a:off x="4075650" y="4257500"/>
            <a:ext cx="9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27BA0"/>
                </a:solidFill>
                <a:latin typeface="Roboto"/>
                <a:ea typeface="Roboto"/>
                <a:cs typeface="Roboto"/>
                <a:sym typeface="Roboto"/>
              </a:rPr>
              <a:t>O O O O</a:t>
            </a:r>
            <a:endParaRPr b="1">
              <a:solidFill>
                <a:srgbClr val="C27BA0"/>
              </a:solidFill>
              <a:latin typeface="Roboto"/>
              <a:ea typeface="Roboto"/>
              <a:cs typeface="Roboto"/>
              <a:sym typeface="Roboto"/>
            </a:endParaRPr>
          </a:p>
        </p:txBody>
      </p:sp>
      <p:sp>
        <p:nvSpPr>
          <p:cNvPr id="1040" name="Google Shape;1040;p60"/>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61"/>
          <p:cNvSpPr txBox="1"/>
          <p:nvPr>
            <p:ph idx="1" type="subTitle"/>
          </p:nvPr>
        </p:nvSpPr>
        <p:spPr>
          <a:xfrm>
            <a:off x="715850" y="1744900"/>
            <a:ext cx="3903300" cy="2556900"/>
          </a:xfrm>
          <a:prstGeom prst="rect">
            <a:avLst/>
          </a:prstGeom>
        </p:spPr>
        <p:txBody>
          <a:bodyPr anchorCtr="0" anchor="t" bIns="182875" lIns="274300" spcFirstLastPara="1" rIns="274300" wrap="square" tIns="182875">
            <a:noAutofit/>
          </a:bodyPr>
          <a:lstStyle/>
          <a:p>
            <a:pPr indent="0" lvl="0" marL="0" rtl="0" algn="l">
              <a:spcBef>
                <a:spcPts val="1000"/>
              </a:spcBef>
              <a:spcAft>
                <a:spcPts val="0"/>
              </a:spcAft>
              <a:buNone/>
            </a:pPr>
            <a:r>
              <a:rPr lang="en" sz="1400"/>
              <a:t>Para acceder a la consola desde: </a:t>
            </a:r>
            <a:endParaRPr sz="1400"/>
          </a:p>
          <a:p>
            <a:pPr indent="-330200" lvl="0" marL="457200" rtl="0" algn="l">
              <a:spcBef>
                <a:spcPts val="1000"/>
              </a:spcBef>
              <a:spcAft>
                <a:spcPts val="0"/>
              </a:spcAft>
              <a:buSzPts val="1600"/>
              <a:buChar char="●"/>
            </a:pPr>
            <a:r>
              <a:rPr lang="en" sz="1400"/>
              <a:t>Google Chrome: Control + Mayus + J </a:t>
            </a:r>
            <a:endParaRPr sz="1400"/>
          </a:p>
          <a:p>
            <a:pPr indent="-330200" lvl="0" marL="457200" rtl="0" algn="l">
              <a:spcBef>
                <a:spcPts val="1000"/>
              </a:spcBef>
              <a:spcAft>
                <a:spcPts val="0"/>
              </a:spcAft>
              <a:buSzPts val="1600"/>
              <a:buChar char="●"/>
            </a:pPr>
            <a:r>
              <a:rPr lang="en" sz="1400"/>
              <a:t>Mozilla Firefox: Control + Mayus + J </a:t>
            </a:r>
            <a:endParaRPr sz="1400"/>
          </a:p>
          <a:p>
            <a:pPr indent="-330200" lvl="0" marL="457200" rtl="0" algn="l">
              <a:spcBef>
                <a:spcPts val="1000"/>
              </a:spcBef>
              <a:spcAft>
                <a:spcPts val="0"/>
              </a:spcAft>
              <a:buSzPts val="1600"/>
              <a:buChar char="●"/>
            </a:pPr>
            <a:r>
              <a:rPr lang="en" sz="1400"/>
              <a:t>Mac: cmd + alt + J </a:t>
            </a:r>
            <a:endParaRPr sz="1400"/>
          </a:p>
          <a:p>
            <a:pPr indent="-330200" lvl="0" marL="457200" rtl="0" algn="l">
              <a:spcBef>
                <a:spcPts val="1000"/>
              </a:spcBef>
              <a:spcAft>
                <a:spcPts val="1000"/>
              </a:spcAft>
              <a:buSzPts val="1600"/>
              <a:buChar char="●"/>
            </a:pPr>
            <a:r>
              <a:rPr lang="en" sz="1400"/>
              <a:t>Explorer: f12. </a:t>
            </a:r>
            <a:endParaRPr sz="1400"/>
          </a:p>
        </p:txBody>
      </p:sp>
      <p:sp>
        <p:nvSpPr>
          <p:cNvPr id="1046" name="Google Shape;1046;p61"/>
          <p:cNvSpPr txBox="1"/>
          <p:nvPr>
            <p:ph type="title"/>
          </p:nvPr>
        </p:nvSpPr>
        <p:spPr>
          <a:xfrm>
            <a:off x="714600" y="642950"/>
            <a:ext cx="7714800" cy="647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Entendiendo</a:t>
            </a:r>
            <a:r>
              <a:rPr lang="en" sz="1800">
                <a:solidFill>
                  <a:schemeClr val="lt1"/>
                </a:solidFill>
              </a:rPr>
              <a:t> las Herramientas para Desarrolladores en los Navegadores</a:t>
            </a:r>
            <a:endParaRPr sz="1800">
              <a:solidFill>
                <a:schemeClr val="lt1"/>
              </a:solidFill>
            </a:endParaRPr>
          </a:p>
        </p:txBody>
      </p:sp>
      <p:pic>
        <p:nvPicPr>
          <p:cNvPr id="1047" name="Google Shape;1047;p61"/>
          <p:cNvPicPr preferRelativeResize="0"/>
          <p:nvPr/>
        </p:nvPicPr>
        <p:blipFill>
          <a:blip r:embed="rId3">
            <a:alphaModFix/>
          </a:blip>
          <a:stretch>
            <a:fillRect/>
          </a:stretch>
        </p:blipFill>
        <p:spPr>
          <a:xfrm>
            <a:off x="5092001" y="1532250"/>
            <a:ext cx="2813049" cy="3060426"/>
          </a:xfrm>
          <a:prstGeom prst="rect">
            <a:avLst/>
          </a:prstGeom>
          <a:noFill/>
          <a:ln>
            <a:noFill/>
          </a:ln>
          <a:effectLst>
            <a:outerShdw blurRad="57150" rotWithShape="0" algn="bl" dir="2700000" dist="66675">
              <a:srgbClr val="000000">
                <a:alpha val="32000"/>
              </a:srgbClr>
            </a:outerShdw>
          </a:effectLst>
        </p:spPr>
      </p:pic>
      <p:sp>
        <p:nvSpPr>
          <p:cNvPr id="1048" name="Google Shape;1048;p61"/>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2"/>
          <p:cNvSpPr txBox="1"/>
          <p:nvPr>
            <p:ph idx="1" type="subTitle"/>
          </p:nvPr>
        </p:nvSpPr>
        <p:spPr>
          <a:xfrm>
            <a:off x="718650" y="1432475"/>
            <a:ext cx="5960400" cy="32298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300"/>
              <a:t>Las normas básicas que definen la sintaxis de JavaScript son las siguientes: </a:t>
            </a:r>
            <a:endParaRPr sz="1300"/>
          </a:p>
          <a:p>
            <a:pPr indent="-95250" lvl="0" marL="182880" rtl="0" algn="l">
              <a:spcBef>
                <a:spcPts val="1000"/>
              </a:spcBef>
              <a:spcAft>
                <a:spcPts val="0"/>
              </a:spcAft>
              <a:buSzPts val="1500"/>
              <a:buAutoNum type="arabicPeriod"/>
            </a:pPr>
            <a:r>
              <a:rPr lang="en" sz="1300"/>
              <a:t> No se toman en cuenta los espacios en blanco y las nuevas líneas </a:t>
            </a:r>
            <a:endParaRPr sz="1300"/>
          </a:p>
          <a:p>
            <a:pPr indent="-95250" lvl="0" marL="182880" rtl="0" algn="l">
              <a:spcBef>
                <a:spcPts val="1000"/>
              </a:spcBef>
              <a:spcAft>
                <a:spcPts val="0"/>
              </a:spcAft>
              <a:buSzPts val="1500"/>
              <a:buAutoNum type="arabicPeriod"/>
            </a:pPr>
            <a:r>
              <a:rPr lang="en" sz="1300"/>
              <a:t> Distinguen las mayúsculas y minúsculas </a:t>
            </a:r>
            <a:endParaRPr sz="1300"/>
          </a:p>
          <a:p>
            <a:pPr indent="-95250" lvl="0" marL="182880" rtl="0" algn="l">
              <a:spcBef>
                <a:spcPts val="1000"/>
              </a:spcBef>
              <a:spcAft>
                <a:spcPts val="0"/>
              </a:spcAft>
              <a:buSzPts val="1500"/>
              <a:buAutoNum type="arabicPeriod"/>
            </a:pPr>
            <a:r>
              <a:rPr lang="en" sz="1300"/>
              <a:t> No se define el tipo de las variables </a:t>
            </a:r>
            <a:endParaRPr sz="1300"/>
          </a:p>
          <a:p>
            <a:pPr indent="-95250" lvl="0" marL="182880" rtl="0" algn="l">
              <a:spcBef>
                <a:spcPts val="1000"/>
              </a:spcBef>
              <a:spcAft>
                <a:spcPts val="0"/>
              </a:spcAft>
              <a:buSzPts val="1500"/>
              <a:buAutoNum type="arabicPeriod"/>
            </a:pPr>
            <a:r>
              <a:rPr lang="en" sz="1300"/>
              <a:t> No es necesario terminar cada sentencia con punto y coma (;) </a:t>
            </a:r>
            <a:endParaRPr sz="1300"/>
          </a:p>
          <a:p>
            <a:pPr indent="-95250" lvl="0" marL="182880" rtl="0" algn="l">
              <a:spcBef>
                <a:spcPts val="1000"/>
              </a:spcBef>
              <a:spcAft>
                <a:spcPts val="0"/>
              </a:spcAft>
              <a:buSzPts val="1500"/>
              <a:buAutoNum type="arabicPeriod"/>
            </a:pPr>
            <a:r>
              <a:rPr lang="en" sz="1300"/>
              <a:t> Se pueden incluir comentarios </a:t>
            </a:r>
            <a:endParaRPr sz="1300"/>
          </a:p>
          <a:p>
            <a:pPr indent="-95250" lvl="0" marL="182880" rtl="0" algn="l">
              <a:spcBef>
                <a:spcPts val="1000"/>
              </a:spcBef>
              <a:spcAft>
                <a:spcPts val="1000"/>
              </a:spcAft>
              <a:buSzPts val="1500"/>
              <a:buAutoNum type="arabicPeriod"/>
            </a:pPr>
            <a:r>
              <a:rPr lang="en" sz="1300"/>
              <a:t> Se deben respetar las palabras reservadas</a:t>
            </a:r>
            <a:endParaRPr sz="1300"/>
          </a:p>
        </p:txBody>
      </p:sp>
      <p:sp>
        <p:nvSpPr>
          <p:cNvPr id="1054" name="Google Shape;1054;p62"/>
          <p:cNvSpPr txBox="1"/>
          <p:nvPr>
            <p:ph type="title"/>
          </p:nvPr>
        </p:nvSpPr>
        <p:spPr>
          <a:xfrm>
            <a:off x="715950" y="6834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Sintaxis del Lenguaje</a:t>
            </a:r>
            <a:endParaRPr/>
          </a:p>
        </p:txBody>
      </p:sp>
      <p:pic>
        <p:nvPicPr>
          <p:cNvPr id="1055" name="Google Shape;1055;p62"/>
          <p:cNvPicPr preferRelativeResize="0"/>
          <p:nvPr/>
        </p:nvPicPr>
        <p:blipFill>
          <a:blip r:embed="rId3">
            <a:alphaModFix/>
          </a:blip>
          <a:stretch>
            <a:fillRect/>
          </a:stretch>
        </p:blipFill>
        <p:spPr>
          <a:xfrm>
            <a:off x="5960150" y="3299625"/>
            <a:ext cx="3132751" cy="1763936"/>
          </a:xfrm>
          <a:prstGeom prst="rect">
            <a:avLst/>
          </a:prstGeom>
          <a:noFill/>
          <a:ln>
            <a:noFill/>
          </a:ln>
        </p:spPr>
      </p:pic>
      <p:sp>
        <p:nvSpPr>
          <p:cNvPr id="1056" name="Google Shape;1056;p62"/>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63"/>
          <p:cNvSpPr txBox="1"/>
          <p:nvPr>
            <p:ph idx="1" type="subTitle"/>
          </p:nvPr>
        </p:nvSpPr>
        <p:spPr>
          <a:xfrm>
            <a:off x="715950" y="1837675"/>
            <a:ext cx="7712100" cy="2504700"/>
          </a:xfrm>
          <a:prstGeom prst="rect">
            <a:avLst/>
          </a:prstGeom>
          <a:ln cap="flat" cmpd="sng" w="9525">
            <a:solidFill>
              <a:schemeClr val="dk1"/>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spcBef>
                <a:spcPts val="1000"/>
              </a:spcBef>
              <a:spcAft>
                <a:spcPts val="0"/>
              </a:spcAft>
              <a:buNone/>
            </a:pPr>
            <a:r>
              <a:rPr lang="en" sz="1500"/>
              <a:t>La integración de JavaScript y HTML es muy flexible, ya que existen al menos tres formas para incluir código JavaScript en las páginas web: </a:t>
            </a:r>
            <a:endParaRPr sz="1500"/>
          </a:p>
          <a:p>
            <a:pPr indent="-336550" lvl="0" marL="457200" rtl="0" algn="just">
              <a:spcBef>
                <a:spcPts val="1000"/>
              </a:spcBef>
              <a:spcAft>
                <a:spcPts val="0"/>
              </a:spcAft>
              <a:buSzPts val="1700"/>
              <a:buAutoNum type="arabicPeriod"/>
            </a:pPr>
            <a:r>
              <a:rPr lang="en" sz="1500"/>
              <a:t>Entre las etiquetas script dentro del código HTML. </a:t>
            </a:r>
            <a:endParaRPr sz="1500"/>
          </a:p>
          <a:p>
            <a:pPr indent="-336550" lvl="0" marL="457200" rtl="0" algn="just">
              <a:spcBef>
                <a:spcPts val="1000"/>
              </a:spcBef>
              <a:spcAft>
                <a:spcPts val="0"/>
              </a:spcAft>
              <a:buSzPts val="1700"/>
              <a:buAutoNum type="arabicPeriod"/>
            </a:pPr>
            <a:r>
              <a:rPr lang="en" sz="1500"/>
              <a:t>Como un atributo de un elemento HTML. </a:t>
            </a:r>
            <a:endParaRPr sz="1500"/>
          </a:p>
          <a:p>
            <a:pPr indent="-336550" lvl="0" marL="457200" rtl="0" algn="just">
              <a:spcBef>
                <a:spcPts val="1000"/>
              </a:spcBef>
              <a:spcAft>
                <a:spcPts val="1000"/>
              </a:spcAft>
              <a:buSzPts val="1700"/>
              <a:buAutoNum type="arabicPeriod"/>
            </a:pPr>
            <a:r>
              <a:rPr lang="en" sz="1500"/>
              <a:t>Entre las etiquetas script, pero esta vez usando el atributo src del propio elemento para darle la ruta del archivo con extensión .js que se utilizará. Esta es la opción más recomendada y más implementada en la actualidad.</a:t>
            </a:r>
            <a:endParaRPr sz="1500"/>
          </a:p>
        </p:txBody>
      </p:sp>
      <p:sp>
        <p:nvSpPr>
          <p:cNvPr id="1062" name="Google Shape;1062;p63"/>
          <p:cNvSpPr txBox="1"/>
          <p:nvPr>
            <p:ph type="title"/>
          </p:nvPr>
        </p:nvSpPr>
        <p:spPr>
          <a:xfrm>
            <a:off x="715950" y="10751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¿Cómo incluir JavaScript en un archivo HTML?</a:t>
            </a:r>
            <a:endParaRPr sz="2600"/>
          </a:p>
        </p:txBody>
      </p:sp>
      <p:sp>
        <p:nvSpPr>
          <p:cNvPr id="1063" name="Google Shape;1063;p63"/>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4"/>
          <p:cNvSpPr txBox="1"/>
          <p:nvPr>
            <p:ph type="title"/>
          </p:nvPr>
        </p:nvSpPr>
        <p:spPr>
          <a:xfrm>
            <a:off x="583363" y="987350"/>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Correr con &lt;script&gt; en una página</a:t>
            </a:r>
            <a:endParaRPr sz="2600"/>
          </a:p>
        </p:txBody>
      </p:sp>
      <p:sp>
        <p:nvSpPr>
          <p:cNvPr id="1069" name="Google Shape;1069;p64"/>
          <p:cNvSpPr txBox="1"/>
          <p:nvPr/>
        </p:nvSpPr>
        <p:spPr>
          <a:xfrm>
            <a:off x="978763" y="1881325"/>
            <a:ext cx="3930600" cy="146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latin typeface="Tajawal"/>
                <a:ea typeface="Tajawal"/>
                <a:cs typeface="Tajawal"/>
                <a:sym typeface="Tajawal"/>
              </a:rPr>
              <a:t>Desde el mismo archivo HTML</a:t>
            </a:r>
            <a:endParaRPr b="1" sz="1500">
              <a:solidFill>
                <a:schemeClr val="dk1"/>
              </a:solidFill>
              <a:latin typeface="Tajawal"/>
              <a:ea typeface="Tajawal"/>
              <a:cs typeface="Tajawal"/>
              <a:sym typeface="Tajawal"/>
            </a:endParaRPr>
          </a:p>
          <a:p>
            <a:pPr indent="0" lvl="0" marL="0" rtl="0" algn="just">
              <a:spcBef>
                <a:spcPts val="1000"/>
              </a:spcBef>
              <a:spcAft>
                <a:spcPts val="0"/>
              </a:spcAft>
              <a:buNone/>
            </a:pPr>
            <a:r>
              <a:rPr lang="en" sz="1500">
                <a:solidFill>
                  <a:schemeClr val="dk1"/>
                </a:solidFill>
                <a:latin typeface="Tajawal"/>
                <a:ea typeface="Tajawal"/>
                <a:cs typeface="Tajawal"/>
                <a:sym typeface="Tajawal"/>
              </a:rPr>
              <a:t>Para hacer esto, una de las opciones que tenemos es incluir el código en una etiqueta:</a:t>
            </a:r>
            <a:endParaRPr sz="1500">
              <a:solidFill>
                <a:schemeClr val="dk1"/>
              </a:solidFill>
              <a:latin typeface="Tajawal"/>
              <a:ea typeface="Tajawal"/>
              <a:cs typeface="Tajawal"/>
              <a:sym typeface="Tajawal"/>
            </a:endParaRPr>
          </a:p>
          <a:p>
            <a:pPr indent="0" lvl="0" marL="0" rtl="0" algn="just">
              <a:spcBef>
                <a:spcPts val="0"/>
              </a:spcBef>
              <a:spcAft>
                <a:spcPts val="0"/>
              </a:spcAft>
              <a:buNone/>
            </a:pPr>
            <a:r>
              <a:t/>
            </a:r>
            <a:endParaRPr sz="1500">
              <a:solidFill>
                <a:schemeClr val="dk1"/>
              </a:solidFill>
              <a:latin typeface="Tajawal"/>
              <a:ea typeface="Tajawal"/>
              <a:cs typeface="Tajawal"/>
              <a:sym typeface="Tajawal"/>
            </a:endParaRPr>
          </a:p>
          <a:p>
            <a:pPr indent="0" lvl="0" marL="0" rtl="0" algn="just">
              <a:spcBef>
                <a:spcPts val="0"/>
              </a:spcBef>
              <a:spcAft>
                <a:spcPts val="0"/>
              </a:spcAft>
              <a:buNone/>
            </a:pPr>
            <a:r>
              <a:rPr lang="en" sz="1500">
                <a:solidFill>
                  <a:schemeClr val="dk1"/>
                </a:solidFill>
                <a:latin typeface="Tajawal"/>
                <a:ea typeface="Tajawal"/>
                <a:cs typeface="Tajawal"/>
                <a:sym typeface="Tajawal"/>
              </a:rPr>
              <a:t> </a:t>
            </a:r>
            <a:endParaRPr sz="1500">
              <a:solidFill>
                <a:schemeClr val="dk1"/>
              </a:solidFill>
            </a:endParaRPr>
          </a:p>
        </p:txBody>
      </p:sp>
      <p:sp>
        <p:nvSpPr>
          <p:cNvPr id="1070" name="Google Shape;1070;p64"/>
          <p:cNvSpPr txBox="1"/>
          <p:nvPr/>
        </p:nvSpPr>
        <p:spPr>
          <a:xfrm>
            <a:off x="1013448" y="2966396"/>
            <a:ext cx="3861300" cy="415500"/>
          </a:xfrm>
          <a:prstGeom prst="rect">
            <a:avLst/>
          </a:prstGeom>
          <a:solidFill>
            <a:srgbClr val="E3E7E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Tajawal"/>
                <a:ea typeface="Tajawal"/>
                <a:cs typeface="Tajawal"/>
                <a:sym typeface="Tajawal"/>
              </a:rPr>
              <a:t>&lt;script&gt; ... &lt;/ script&gt;</a:t>
            </a:r>
            <a:endParaRPr sz="1300">
              <a:solidFill>
                <a:schemeClr val="dk2"/>
              </a:solidFill>
            </a:endParaRPr>
          </a:p>
        </p:txBody>
      </p:sp>
      <p:sp>
        <p:nvSpPr>
          <p:cNvPr id="1071" name="Google Shape;1071;p64"/>
          <p:cNvSpPr txBox="1"/>
          <p:nvPr/>
        </p:nvSpPr>
        <p:spPr>
          <a:xfrm>
            <a:off x="1048133" y="3399017"/>
            <a:ext cx="3930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1"/>
                </a:solidFill>
                <a:latin typeface="Tajawal"/>
                <a:ea typeface="Tajawal"/>
                <a:cs typeface="Tajawal"/>
                <a:sym typeface="Tajawal"/>
              </a:rPr>
              <a:t>Esta podemos colocarla tanto dentro de la etiqueta </a:t>
            </a:r>
            <a:r>
              <a:rPr b="1" lang="en" sz="1500">
                <a:solidFill>
                  <a:schemeClr val="dk1"/>
                </a:solidFill>
                <a:highlight>
                  <a:srgbClr val="F3F3F3"/>
                </a:highlight>
                <a:latin typeface="Tajawal"/>
                <a:ea typeface="Tajawal"/>
                <a:cs typeface="Tajawal"/>
                <a:sym typeface="Tajawal"/>
              </a:rPr>
              <a:t>&lt;head&gt;</a:t>
            </a:r>
            <a:r>
              <a:rPr lang="en" sz="1500">
                <a:solidFill>
                  <a:schemeClr val="dk1"/>
                </a:solidFill>
                <a:latin typeface="Tajawal"/>
                <a:ea typeface="Tajawal"/>
                <a:cs typeface="Tajawal"/>
                <a:sym typeface="Tajawal"/>
              </a:rPr>
              <a:t> como de la etiqueta</a:t>
            </a:r>
            <a:r>
              <a:rPr b="1" lang="en" sz="1500">
                <a:solidFill>
                  <a:schemeClr val="dk1"/>
                </a:solidFill>
                <a:highlight>
                  <a:srgbClr val="F3F3F3"/>
                </a:highlight>
                <a:latin typeface="Tajawal"/>
                <a:ea typeface="Tajawal"/>
                <a:cs typeface="Tajawal"/>
                <a:sym typeface="Tajawal"/>
              </a:rPr>
              <a:t> &lt;body&gt;</a:t>
            </a:r>
            <a:r>
              <a:rPr lang="en" sz="1500">
                <a:solidFill>
                  <a:schemeClr val="dk1"/>
                </a:solidFill>
                <a:highlight>
                  <a:srgbClr val="F3F3F3"/>
                </a:highlight>
                <a:latin typeface="Tajawal"/>
                <a:ea typeface="Tajawal"/>
                <a:cs typeface="Tajawal"/>
                <a:sym typeface="Tajawal"/>
              </a:rPr>
              <a:t>.</a:t>
            </a:r>
            <a:endParaRPr sz="1500">
              <a:solidFill>
                <a:schemeClr val="dk1"/>
              </a:solidFill>
              <a:highlight>
                <a:srgbClr val="F3F3F3"/>
              </a:highlight>
              <a:latin typeface="Tajawal"/>
              <a:ea typeface="Tajawal"/>
              <a:cs typeface="Tajawal"/>
              <a:sym typeface="Tajawal"/>
            </a:endParaRPr>
          </a:p>
        </p:txBody>
      </p:sp>
      <p:pic>
        <p:nvPicPr>
          <p:cNvPr id="1072" name="Google Shape;1072;p64"/>
          <p:cNvPicPr preferRelativeResize="0"/>
          <p:nvPr/>
        </p:nvPicPr>
        <p:blipFill>
          <a:blip r:embed="rId3">
            <a:alphaModFix/>
          </a:blip>
          <a:stretch>
            <a:fillRect/>
          </a:stretch>
        </p:blipFill>
        <p:spPr>
          <a:xfrm>
            <a:off x="5042338" y="1889525"/>
            <a:ext cx="3518300" cy="2147799"/>
          </a:xfrm>
          <a:prstGeom prst="rect">
            <a:avLst/>
          </a:prstGeom>
          <a:noFill/>
          <a:ln>
            <a:noFill/>
          </a:ln>
        </p:spPr>
      </p:pic>
      <p:sp>
        <p:nvSpPr>
          <p:cNvPr id="1073" name="Google Shape;1073;p64"/>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65"/>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Correr con &lt;script&gt; en una página</a:t>
            </a:r>
            <a:endParaRPr sz="2600"/>
          </a:p>
        </p:txBody>
      </p:sp>
      <p:sp>
        <p:nvSpPr>
          <p:cNvPr id="1079" name="Google Shape;1079;p65"/>
          <p:cNvSpPr txBox="1"/>
          <p:nvPr/>
        </p:nvSpPr>
        <p:spPr>
          <a:xfrm>
            <a:off x="1221350" y="1181550"/>
            <a:ext cx="7225200" cy="139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1"/>
                </a:solidFill>
                <a:latin typeface="Roboto"/>
                <a:ea typeface="Roboto"/>
                <a:cs typeface="Roboto"/>
                <a:sym typeface="Roboto"/>
              </a:rPr>
              <a:t>Desde un archivo .js</a:t>
            </a:r>
            <a:endParaRPr b="1">
              <a:solidFill>
                <a:schemeClr val="dk1"/>
              </a:solidFill>
              <a:latin typeface="Roboto"/>
              <a:ea typeface="Roboto"/>
              <a:cs typeface="Roboto"/>
              <a:sym typeface="Roboto"/>
            </a:endParaRPr>
          </a:p>
          <a:p>
            <a:pPr indent="0" lvl="0" marL="0" rtl="0" algn="just">
              <a:spcBef>
                <a:spcPts val="1000"/>
              </a:spcBef>
              <a:spcAft>
                <a:spcPts val="0"/>
              </a:spcAft>
              <a:buNone/>
            </a:pPr>
            <a:r>
              <a:rPr lang="en">
                <a:solidFill>
                  <a:schemeClr val="dk1"/>
                </a:solidFill>
                <a:latin typeface="Roboto"/>
                <a:ea typeface="Roboto"/>
                <a:cs typeface="Roboto"/>
                <a:sym typeface="Roboto"/>
              </a:rPr>
              <a:t>Podemos escribir JavaScript en un archivo externo al HTML. Para vincularlo a la etiqueta </a:t>
            </a:r>
            <a:endParaRPr>
              <a:solidFill>
                <a:schemeClr val="dk1"/>
              </a:solidFill>
              <a:latin typeface="Roboto"/>
              <a:ea typeface="Roboto"/>
              <a:cs typeface="Roboto"/>
              <a:sym typeface="Roboto"/>
            </a:endParaRPr>
          </a:p>
          <a:p>
            <a:pPr indent="0" lvl="0" marL="0" rtl="0" algn="just">
              <a:spcBef>
                <a:spcPts val="0"/>
              </a:spcBef>
              <a:spcAft>
                <a:spcPts val="0"/>
              </a:spcAft>
              <a:buNone/>
            </a:pPr>
            <a:r>
              <a:rPr b="1" lang="en">
                <a:solidFill>
                  <a:schemeClr val="dk1"/>
                </a:solidFill>
                <a:highlight>
                  <a:srgbClr val="F3F3F3"/>
                </a:highlight>
                <a:latin typeface="Roboto"/>
                <a:ea typeface="Roboto"/>
                <a:cs typeface="Roboto"/>
                <a:sym typeface="Roboto"/>
              </a:rPr>
              <a:t>&lt;script&gt;</a:t>
            </a:r>
            <a:r>
              <a:rPr lang="en">
                <a:solidFill>
                  <a:schemeClr val="dk1"/>
                </a:solidFill>
                <a:latin typeface="Roboto"/>
                <a:ea typeface="Roboto"/>
                <a:cs typeface="Roboto"/>
                <a:sym typeface="Roboto"/>
              </a:rPr>
              <a:t> le debemos añadir el atributo src con valor de la ruta del archivo.</a:t>
            </a:r>
            <a:endParaRPr>
              <a:solidFill>
                <a:schemeClr val="dk1"/>
              </a:solidFill>
              <a:latin typeface="Roboto"/>
              <a:ea typeface="Roboto"/>
              <a:cs typeface="Roboto"/>
              <a:sym typeface="Roboto"/>
            </a:endParaRPr>
          </a:p>
          <a:p>
            <a:pPr indent="0" lvl="0" marL="0" rtl="0" algn="just">
              <a:spcBef>
                <a:spcPts val="0"/>
              </a:spcBef>
              <a:spcAft>
                <a:spcPts val="0"/>
              </a:spcAft>
              <a:buNone/>
            </a:pPr>
            <a:r>
              <a:t/>
            </a:r>
            <a:endParaRPr>
              <a:solidFill>
                <a:schemeClr val="dk1"/>
              </a:solidFill>
              <a:latin typeface="Roboto"/>
              <a:ea typeface="Roboto"/>
              <a:cs typeface="Roboto"/>
              <a:sym typeface="Roboto"/>
            </a:endParaRPr>
          </a:p>
          <a:p>
            <a:pPr indent="0" lvl="0" marL="0" rtl="0" algn="just">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1080" name="Google Shape;1080;p65"/>
          <p:cNvSpPr txBox="1"/>
          <p:nvPr/>
        </p:nvSpPr>
        <p:spPr>
          <a:xfrm>
            <a:off x="2689100" y="2226175"/>
            <a:ext cx="66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.html</a:t>
            </a:r>
            <a:endParaRPr b="1" sz="1300">
              <a:solidFill>
                <a:schemeClr val="dk1"/>
              </a:solidFill>
              <a:latin typeface="Roboto"/>
              <a:ea typeface="Roboto"/>
              <a:cs typeface="Roboto"/>
              <a:sym typeface="Roboto"/>
            </a:endParaRPr>
          </a:p>
        </p:txBody>
      </p:sp>
      <p:pic>
        <p:nvPicPr>
          <p:cNvPr id="1081" name="Google Shape;1081;p65"/>
          <p:cNvPicPr preferRelativeResize="0"/>
          <p:nvPr/>
        </p:nvPicPr>
        <p:blipFill>
          <a:blip r:embed="rId3">
            <a:alphaModFix/>
          </a:blip>
          <a:stretch>
            <a:fillRect/>
          </a:stretch>
        </p:blipFill>
        <p:spPr>
          <a:xfrm>
            <a:off x="1342075" y="2648850"/>
            <a:ext cx="3412502" cy="1880100"/>
          </a:xfrm>
          <a:prstGeom prst="rect">
            <a:avLst/>
          </a:prstGeom>
          <a:noFill/>
          <a:ln>
            <a:noFill/>
          </a:ln>
        </p:spPr>
      </p:pic>
      <p:pic>
        <p:nvPicPr>
          <p:cNvPr id="1082" name="Google Shape;1082;p65"/>
          <p:cNvPicPr preferRelativeResize="0"/>
          <p:nvPr/>
        </p:nvPicPr>
        <p:blipFill>
          <a:blip r:embed="rId4">
            <a:alphaModFix/>
          </a:blip>
          <a:stretch>
            <a:fillRect/>
          </a:stretch>
        </p:blipFill>
        <p:spPr>
          <a:xfrm>
            <a:off x="5041450" y="2648850"/>
            <a:ext cx="3114176" cy="1739101"/>
          </a:xfrm>
          <a:prstGeom prst="rect">
            <a:avLst/>
          </a:prstGeom>
          <a:noFill/>
          <a:ln>
            <a:noFill/>
          </a:ln>
        </p:spPr>
      </p:pic>
      <p:sp>
        <p:nvSpPr>
          <p:cNvPr id="1083" name="Google Shape;1083;p65"/>
          <p:cNvSpPr txBox="1"/>
          <p:nvPr/>
        </p:nvSpPr>
        <p:spPr>
          <a:xfrm>
            <a:off x="6266588" y="2226175"/>
            <a:ext cx="66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.js</a:t>
            </a:r>
            <a:endParaRPr b="1" sz="1300">
              <a:solidFill>
                <a:schemeClr val="dk1"/>
              </a:solidFill>
              <a:latin typeface="Roboto"/>
              <a:ea typeface="Roboto"/>
              <a:cs typeface="Roboto"/>
              <a:sym typeface="Roboto"/>
            </a:endParaRPr>
          </a:p>
        </p:txBody>
      </p:sp>
      <p:sp>
        <p:nvSpPr>
          <p:cNvPr id="1084" name="Google Shape;1084;p65"/>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66"/>
          <p:cNvSpPr txBox="1"/>
          <p:nvPr>
            <p:ph type="title"/>
          </p:nvPr>
        </p:nvSpPr>
        <p:spPr>
          <a:xfrm>
            <a:off x="822050" y="851600"/>
            <a:ext cx="7313700" cy="647100"/>
          </a:xfrm>
          <a:prstGeom prst="rect">
            <a:avLst/>
          </a:prstGeom>
          <a:solidFill>
            <a:srgbClr val="E06666"/>
          </a:solidFill>
        </p:spPr>
        <p:txBody>
          <a:bodyPr anchorCtr="0" anchor="t" bIns="91425" lIns="91425" spcFirstLastPara="1" rIns="91425" wrap="square" tIns="91425">
            <a:noAutofit/>
          </a:bodyPr>
          <a:lstStyle/>
          <a:p>
            <a:pPr indent="0" lvl="0" marL="0" rtl="0" algn="ctr">
              <a:spcBef>
                <a:spcPts val="0"/>
              </a:spcBef>
              <a:spcAft>
                <a:spcPts val="0"/>
              </a:spcAft>
              <a:buNone/>
            </a:pPr>
            <a:r>
              <a:rPr i="1" lang="en" sz="2900">
                <a:solidFill>
                  <a:schemeClr val="lt1"/>
                </a:solidFill>
                <a:highlight>
                  <a:srgbClr val="E06666"/>
                </a:highlight>
              </a:rPr>
              <a:t>#Ejercicio </a:t>
            </a:r>
            <a:r>
              <a:rPr i="1" lang="en" sz="2900">
                <a:solidFill>
                  <a:schemeClr val="lt1"/>
                </a:solidFill>
              </a:rPr>
              <a:t>Grupal:</a:t>
            </a:r>
            <a:r>
              <a:rPr lang="en" sz="2900">
                <a:solidFill>
                  <a:schemeClr val="lt1"/>
                </a:solidFill>
                <a:highlight>
                  <a:srgbClr val="E06666"/>
                </a:highlight>
              </a:rPr>
              <a:t> </a:t>
            </a:r>
            <a:r>
              <a:rPr lang="en" sz="2900">
                <a:solidFill>
                  <a:schemeClr val="lt1"/>
                </a:solidFill>
              </a:rPr>
              <a:t>Página Básica con JS</a:t>
            </a:r>
            <a:endParaRPr sz="2900">
              <a:solidFill>
                <a:schemeClr val="lt1"/>
              </a:solidFill>
            </a:endParaRPr>
          </a:p>
        </p:txBody>
      </p:sp>
      <p:sp>
        <p:nvSpPr>
          <p:cNvPr id="1090" name="Google Shape;1090;p66"/>
          <p:cNvSpPr txBox="1"/>
          <p:nvPr>
            <p:ph idx="1" type="subTitle"/>
          </p:nvPr>
        </p:nvSpPr>
        <p:spPr>
          <a:xfrm>
            <a:off x="822050" y="1877350"/>
            <a:ext cx="7313700" cy="2497500"/>
          </a:xfrm>
          <a:prstGeom prst="rect">
            <a:avLst/>
          </a:prstGeom>
          <a:ln cap="flat" cmpd="sng" w="19050">
            <a:solidFill>
              <a:srgbClr val="E06666"/>
            </a:solidFill>
            <a:prstDash val="dot"/>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000"/>
              </a:spcAft>
              <a:buNone/>
            </a:pPr>
            <a:r>
              <a:rPr lang="en" sz="1700"/>
              <a:t>Realizar un ejercicio que permita interactuar con JavaScript mediante nuestro navegador para que veamos cómo la consola ejecuta el código JavaScript de manera automática. Realizaremos algunas instrucciones breves, como mostrar mensajes de texto en ventanas emergentes, sumas y restas.</a:t>
            </a:r>
            <a:endParaRPr sz="1700"/>
          </a:p>
        </p:txBody>
      </p:sp>
      <p:sp>
        <p:nvSpPr>
          <p:cNvPr id="1091" name="Google Shape;1091;p66"/>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67"/>
          <p:cNvSpPr txBox="1"/>
          <p:nvPr>
            <p:ph idx="1" type="subTitle"/>
          </p:nvPr>
        </p:nvSpPr>
        <p:spPr>
          <a:xfrm>
            <a:off x="1691125" y="1459500"/>
            <a:ext cx="4238400" cy="3229800"/>
          </a:xfrm>
          <a:prstGeom prst="rect">
            <a:avLst/>
          </a:prstGeom>
          <a:ln cap="flat" cmpd="sng" w="9525">
            <a:solidFill>
              <a:schemeClr val="dk1"/>
            </a:solidFill>
            <a:prstDash val="solid"/>
            <a:round/>
            <a:headEnd len="sm" w="sm" type="none"/>
            <a:tailEnd len="sm" w="sm" type="none"/>
          </a:ln>
        </p:spPr>
        <p:txBody>
          <a:bodyPr anchorCtr="0" anchor="t" bIns="182875" lIns="274300" spcFirstLastPara="1" rIns="274300" wrap="square" tIns="182875">
            <a:noAutofit/>
          </a:bodyPr>
          <a:lstStyle/>
          <a:p>
            <a:pPr indent="0" lvl="0" marL="0" rtl="0" algn="l">
              <a:spcBef>
                <a:spcPts val="1000"/>
              </a:spcBef>
              <a:spcAft>
                <a:spcPts val="0"/>
              </a:spcAft>
              <a:buNone/>
            </a:pPr>
            <a:r>
              <a:rPr lang="en" sz="1300"/>
              <a:t>Según el diagrama (que describe una suma de dos números), es necesario: </a:t>
            </a:r>
            <a:endParaRPr sz="1300"/>
          </a:p>
          <a:p>
            <a:pPr indent="-323850" lvl="0" marL="457200" rtl="0" algn="l">
              <a:spcBef>
                <a:spcPts val="1000"/>
              </a:spcBef>
              <a:spcAft>
                <a:spcPts val="0"/>
              </a:spcAft>
              <a:buSzPts val="1500"/>
              <a:buChar char="❏"/>
            </a:pPr>
            <a:r>
              <a:rPr lang="en" sz="1300"/>
              <a:t>Leer el valor de un primer número. </a:t>
            </a:r>
            <a:endParaRPr sz="1300"/>
          </a:p>
          <a:p>
            <a:pPr indent="-323850" lvl="0" marL="457200" rtl="0" algn="l">
              <a:spcBef>
                <a:spcPts val="1000"/>
              </a:spcBef>
              <a:spcAft>
                <a:spcPts val="0"/>
              </a:spcAft>
              <a:buSzPts val="1500"/>
              <a:buChar char="❏"/>
            </a:pPr>
            <a:r>
              <a:rPr lang="en" sz="1300"/>
              <a:t>Guardar este número en una variable llamada valor1. </a:t>
            </a:r>
            <a:endParaRPr sz="1300"/>
          </a:p>
          <a:p>
            <a:pPr indent="-323850" lvl="0" marL="457200" rtl="0" algn="l">
              <a:spcBef>
                <a:spcPts val="1000"/>
              </a:spcBef>
              <a:spcAft>
                <a:spcPts val="0"/>
              </a:spcAft>
              <a:buSzPts val="1500"/>
              <a:buChar char="❏"/>
            </a:pPr>
            <a:r>
              <a:rPr lang="en" sz="1300"/>
              <a:t>Leer el valor de un segundo número. </a:t>
            </a:r>
            <a:endParaRPr sz="1300"/>
          </a:p>
          <a:p>
            <a:pPr indent="-323850" lvl="0" marL="457200" rtl="0" algn="l">
              <a:spcBef>
                <a:spcPts val="1000"/>
              </a:spcBef>
              <a:spcAft>
                <a:spcPts val="0"/>
              </a:spcAft>
              <a:buSzPts val="1500"/>
              <a:buChar char="❏"/>
            </a:pPr>
            <a:r>
              <a:rPr lang="en" sz="1300"/>
              <a:t>Guardar este nuevo número en una variable llamada valor2. </a:t>
            </a:r>
            <a:endParaRPr sz="1300"/>
          </a:p>
          <a:p>
            <a:pPr indent="-323850" lvl="0" marL="457200" rtl="0" algn="l">
              <a:spcBef>
                <a:spcPts val="1000"/>
              </a:spcBef>
              <a:spcAft>
                <a:spcPts val="1000"/>
              </a:spcAft>
              <a:buSzPts val="1500"/>
              <a:buChar char="❏"/>
            </a:pPr>
            <a:r>
              <a:rPr lang="en" sz="1300"/>
              <a:t>Mostrar el resultado de sumar los dos números ingresados</a:t>
            </a:r>
            <a:endParaRPr sz="1300"/>
          </a:p>
        </p:txBody>
      </p:sp>
      <p:sp>
        <p:nvSpPr>
          <p:cNvPr id="1097" name="Google Shape;1097;p67"/>
          <p:cNvSpPr txBox="1"/>
          <p:nvPr>
            <p:ph type="title"/>
          </p:nvPr>
        </p:nvSpPr>
        <p:spPr>
          <a:xfrm>
            <a:off x="715950" y="737500"/>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Diagrama de Flujo a código JavaScript</a:t>
            </a:r>
            <a:endParaRPr sz="3100"/>
          </a:p>
        </p:txBody>
      </p:sp>
      <p:pic>
        <p:nvPicPr>
          <p:cNvPr id="1098" name="Google Shape;1098;p67"/>
          <p:cNvPicPr preferRelativeResize="0"/>
          <p:nvPr/>
        </p:nvPicPr>
        <p:blipFill>
          <a:blip r:embed="rId3">
            <a:alphaModFix/>
          </a:blip>
          <a:stretch>
            <a:fillRect/>
          </a:stretch>
        </p:blipFill>
        <p:spPr>
          <a:xfrm>
            <a:off x="6185250" y="1650712"/>
            <a:ext cx="1194050" cy="2847375"/>
          </a:xfrm>
          <a:prstGeom prst="rect">
            <a:avLst/>
          </a:prstGeom>
          <a:noFill/>
          <a:ln>
            <a:noFill/>
          </a:ln>
          <a:effectLst>
            <a:outerShdw blurRad="57150" rotWithShape="0" algn="bl" dir="2700000" dist="66675">
              <a:srgbClr val="000000">
                <a:alpha val="30000"/>
              </a:srgbClr>
            </a:outerShdw>
          </a:effectLst>
        </p:spPr>
      </p:pic>
      <p:sp>
        <p:nvSpPr>
          <p:cNvPr id="1099" name="Google Shape;1099;p67"/>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8"/>
          <p:cNvSpPr txBox="1"/>
          <p:nvPr>
            <p:ph idx="1" type="subTitle"/>
          </p:nvPr>
        </p:nvSpPr>
        <p:spPr>
          <a:xfrm>
            <a:off x="972575" y="1718000"/>
            <a:ext cx="7142100" cy="5733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600"/>
              <a:t>El código del diagrama de flujo que se escribe de la siguiente manera:</a:t>
            </a:r>
            <a:endParaRPr sz="1600"/>
          </a:p>
        </p:txBody>
      </p:sp>
      <p:sp>
        <p:nvSpPr>
          <p:cNvPr id="1105" name="Google Shape;1105;p68"/>
          <p:cNvSpPr txBox="1"/>
          <p:nvPr>
            <p:ph type="title"/>
          </p:nvPr>
        </p:nvSpPr>
        <p:spPr>
          <a:xfrm>
            <a:off x="715950" y="744250"/>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Diagrama de flujo a código JavaScript</a:t>
            </a:r>
            <a:endParaRPr sz="3200"/>
          </a:p>
        </p:txBody>
      </p:sp>
      <p:pic>
        <p:nvPicPr>
          <p:cNvPr id="1106" name="Google Shape;1106;p68"/>
          <p:cNvPicPr preferRelativeResize="0"/>
          <p:nvPr/>
        </p:nvPicPr>
        <p:blipFill>
          <a:blip r:embed="rId3">
            <a:alphaModFix/>
          </a:blip>
          <a:stretch>
            <a:fillRect/>
          </a:stretch>
        </p:blipFill>
        <p:spPr>
          <a:xfrm>
            <a:off x="972575" y="2453351"/>
            <a:ext cx="6561790" cy="1539474"/>
          </a:xfrm>
          <a:prstGeom prst="rect">
            <a:avLst/>
          </a:prstGeom>
          <a:noFill/>
          <a:ln>
            <a:noFill/>
          </a:ln>
          <a:effectLst>
            <a:outerShdw blurRad="57150" rotWithShape="0" algn="bl" dir="2700000" dist="57150">
              <a:srgbClr val="000000">
                <a:alpha val="30000"/>
              </a:srgbClr>
            </a:outerShdw>
          </a:effectLst>
        </p:spPr>
      </p:pic>
      <p:sp>
        <p:nvSpPr>
          <p:cNvPr id="1107" name="Google Shape;1107;p68"/>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69"/>
          <p:cNvSpPr txBox="1"/>
          <p:nvPr>
            <p:ph type="title"/>
          </p:nvPr>
        </p:nvSpPr>
        <p:spPr>
          <a:xfrm>
            <a:off x="1233000" y="1538863"/>
            <a:ext cx="4111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000">
                <a:solidFill>
                  <a:schemeClr val="lt1"/>
                </a:solidFill>
                <a:highlight>
                  <a:srgbClr val="E06666"/>
                </a:highlight>
              </a:rPr>
              <a:t>#Ejercicio:</a:t>
            </a:r>
            <a:r>
              <a:rPr lang="en" sz="2000">
                <a:highlight>
                  <a:srgbClr val="E06666"/>
                </a:highlight>
              </a:rPr>
              <a:t> </a:t>
            </a:r>
            <a:endParaRPr sz="2000">
              <a:highlight>
                <a:srgbClr val="E06666"/>
              </a:highlight>
            </a:endParaRPr>
          </a:p>
          <a:p>
            <a:pPr indent="0" lvl="0" marL="0" rtl="0" algn="ctr">
              <a:spcBef>
                <a:spcPts val="0"/>
              </a:spcBef>
              <a:spcAft>
                <a:spcPts val="0"/>
              </a:spcAft>
              <a:buNone/>
            </a:pPr>
            <a:r>
              <a:rPr lang="en" sz="2000"/>
              <a:t>De diagrama de flujos a código</a:t>
            </a:r>
            <a:endParaRPr sz="2000"/>
          </a:p>
        </p:txBody>
      </p:sp>
      <p:sp>
        <p:nvSpPr>
          <p:cNvPr id="1113" name="Google Shape;1113;p69"/>
          <p:cNvSpPr txBox="1"/>
          <p:nvPr>
            <p:ph idx="1" type="subTitle"/>
          </p:nvPr>
        </p:nvSpPr>
        <p:spPr>
          <a:xfrm>
            <a:off x="1233000" y="2360788"/>
            <a:ext cx="4111200" cy="1689600"/>
          </a:xfrm>
          <a:prstGeom prst="rect">
            <a:avLst/>
          </a:prstGeom>
          <a:ln cap="flat" cmpd="sng" w="9525">
            <a:solidFill>
              <a:srgbClr val="E06666"/>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spcBef>
                <a:spcPts val="0"/>
              </a:spcBef>
              <a:spcAft>
                <a:spcPts val="1000"/>
              </a:spcAft>
              <a:buNone/>
            </a:pPr>
            <a:r>
              <a:rPr lang="en" sz="1600"/>
              <a:t>Desarrollar un diagrama de flujo que permita calcular el área de un rectángulo, partiendo de los datos ingresados por el usuario como la base y altura.</a:t>
            </a:r>
            <a:endParaRPr sz="1600"/>
          </a:p>
        </p:txBody>
      </p:sp>
      <p:pic>
        <p:nvPicPr>
          <p:cNvPr id="1114" name="Google Shape;1114;p69"/>
          <p:cNvPicPr preferRelativeResize="0"/>
          <p:nvPr/>
        </p:nvPicPr>
        <p:blipFill>
          <a:blip r:embed="rId3">
            <a:alphaModFix/>
          </a:blip>
          <a:stretch>
            <a:fillRect/>
          </a:stretch>
        </p:blipFill>
        <p:spPr>
          <a:xfrm>
            <a:off x="6342830" y="1499225"/>
            <a:ext cx="1098400" cy="2948650"/>
          </a:xfrm>
          <a:prstGeom prst="rect">
            <a:avLst/>
          </a:prstGeom>
          <a:noFill/>
          <a:ln>
            <a:noFill/>
          </a:ln>
          <a:effectLst>
            <a:outerShdw blurRad="57150" rotWithShape="0" algn="bl" dir="2700000" dist="66675">
              <a:srgbClr val="000000">
                <a:alpha val="30000"/>
              </a:srgbClr>
            </a:outerShdw>
          </a:effectLst>
        </p:spPr>
      </p:pic>
      <p:sp>
        <p:nvSpPr>
          <p:cNvPr id="1115" name="Google Shape;1115;p69"/>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3"/>
          <p:cNvSpPr txBox="1"/>
          <p:nvPr>
            <p:ph type="title"/>
          </p:nvPr>
        </p:nvSpPr>
        <p:spPr>
          <a:xfrm>
            <a:off x="710450" y="759475"/>
            <a:ext cx="7704600" cy="20094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0" lang="en" sz="5000"/>
              <a:t>Introducción al lenguaje</a:t>
            </a:r>
            <a:r>
              <a:rPr lang="en" sz="5900"/>
              <a:t> </a:t>
            </a:r>
            <a:r>
              <a:rPr lang="en" sz="5900"/>
              <a:t>JavaScript </a:t>
            </a:r>
            <a:r>
              <a:rPr lang="en" sz="5900">
                <a:solidFill>
                  <a:srgbClr val="6AA84F"/>
                </a:solidFill>
              </a:rPr>
              <a:t>_</a:t>
            </a:r>
            <a:endParaRPr sz="5900">
              <a:solidFill>
                <a:srgbClr val="6AA84F"/>
              </a:solidFill>
            </a:endParaRPr>
          </a:p>
        </p:txBody>
      </p:sp>
      <p:pic>
        <p:nvPicPr>
          <p:cNvPr id="909" name="Google Shape;909;p43"/>
          <p:cNvPicPr preferRelativeResize="0"/>
          <p:nvPr/>
        </p:nvPicPr>
        <p:blipFill>
          <a:blip r:embed="rId3">
            <a:alphaModFix/>
          </a:blip>
          <a:stretch>
            <a:fillRect/>
          </a:stretch>
        </p:blipFill>
        <p:spPr>
          <a:xfrm>
            <a:off x="3485200" y="3048075"/>
            <a:ext cx="2629200" cy="1643250"/>
          </a:xfrm>
          <a:prstGeom prst="rect">
            <a:avLst/>
          </a:prstGeom>
          <a:noFill/>
          <a:ln>
            <a:noFill/>
          </a:ln>
          <a:effectLst>
            <a:outerShdw blurRad="57150" rotWithShape="0" algn="bl" dir="2700000" dist="38100">
              <a:srgbClr val="000000">
                <a:alpha val="50000"/>
              </a:srgbClr>
            </a:outerShdw>
          </a:effectLst>
        </p:spPr>
      </p:pic>
      <p:sp>
        <p:nvSpPr>
          <p:cNvPr id="910" name="Google Shape;910;p43"/>
          <p:cNvSpPr txBox="1"/>
          <p:nvPr/>
        </p:nvSpPr>
        <p:spPr>
          <a:xfrm>
            <a:off x="37975" y="459272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rgbClr val="595959"/>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sp>
        <p:nvSpPr>
          <p:cNvPr id="911" name="Google Shape;911;p43"/>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233575" y="4634575"/>
            <a:ext cx="19515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70"/>
          <p:cNvSpPr txBox="1"/>
          <p:nvPr>
            <p:ph type="title"/>
          </p:nvPr>
        </p:nvSpPr>
        <p:spPr>
          <a:xfrm>
            <a:off x="867875" y="1297325"/>
            <a:ext cx="7313700" cy="546300"/>
          </a:xfrm>
          <a:prstGeom prst="rect">
            <a:avLst/>
          </a:prstGeom>
          <a:solidFill>
            <a:srgbClr val="E06666"/>
          </a:solidFill>
        </p:spPr>
        <p:txBody>
          <a:bodyPr anchorCtr="0" anchor="ctr" bIns="91425" lIns="91425" spcFirstLastPara="1" rIns="91425" wrap="square" tIns="91425">
            <a:noAutofit/>
          </a:bodyPr>
          <a:lstStyle/>
          <a:p>
            <a:pPr indent="0" lvl="0" marL="0" rtl="0" algn="ctr">
              <a:spcBef>
                <a:spcPts val="0"/>
              </a:spcBef>
              <a:spcAft>
                <a:spcPts val="0"/>
              </a:spcAft>
              <a:buNone/>
            </a:pPr>
            <a:r>
              <a:rPr i="1" lang="en" sz="2700">
                <a:solidFill>
                  <a:schemeClr val="lt1"/>
                </a:solidFill>
                <a:highlight>
                  <a:srgbClr val="E06666"/>
                </a:highlight>
              </a:rPr>
              <a:t>#Ejercicio: </a:t>
            </a:r>
            <a:r>
              <a:rPr lang="en" sz="2700">
                <a:solidFill>
                  <a:schemeClr val="lt1"/>
                </a:solidFill>
                <a:highlight>
                  <a:srgbClr val="E06666"/>
                </a:highlight>
              </a:rPr>
              <a:t>De pseudocódigo a código</a:t>
            </a:r>
            <a:endParaRPr sz="2700">
              <a:solidFill>
                <a:schemeClr val="lt1"/>
              </a:solidFill>
            </a:endParaRPr>
          </a:p>
        </p:txBody>
      </p:sp>
      <p:sp>
        <p:nvSpPr>
          <p:cNvPr id="1121" name="Google Shape;1121;p70"/>
          <p:cNvSpPr txBox="1"/>
          <p:nvPr>
            <p:ph idx="1" type="subTitle"/>
          </p:nvPr>
        </p:nvSpPr>
        <p:spPr>
          <a:xfrm>
            <a:off x="867875" y="2107050"/>
            <a:ext cx="7313700" cy="1681500"/>
          </a:xfrm>
          <a:prstGeom prst="rect">
            <a:avLst/>
          </a:prstGeom>
          <a:ln cap="flat" cmpd="sng" w="19050">
            <a:solidFill>
              <a:srgbClr val="E06666"/>
            </a:solidFill>
            <a:prstDash val="dot"/>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000"/>
              </a:spcAft>
              <a:buNone/>
            </a:pPr>
            <a:r>
              <a:rPr lang="en" sz="1700"/>
              <a:t>Realizar un pseudocódigo que solicite al usuario el ingreso de dos números enteros y calcule la multiplicación de ambos, mostrando por pantalla el resultado.</a:t>
            </a:r>
            <a:endParaRPr sz="1700"/>
          </a:p>
        </p:txBody>
      </p:sp>
      <p:sp>
        <p:nvSpPr>
          <p:cNvPr id="1122" name="Google Shape;1122;p70"/>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71"/>
          <p:cNvSpPr txBox="1"/>
          <p:nvPr>
            <p:ph idx="1" type="subTitle"/>
          </p:nvPr>
        </p:nvSpPr>
        <p:spPr>
          <a:xfrm>
            <a:off x="715950" y="1527025"/>
            <a:ext cx="7712100" cy="1458000"/>
          </a:xfrm>
          <a:prstGeom prst="rect">
            <a:avLst/>
          </a:prstGeom>
        </p:spPr>
        <p:txBody>
          <a:bodyPr anchorCtr="0" anchor="t" bIns="182875" lIns="274300" spcFirstLastPara="1" rIns="274300" wrap="square" tIns="182875">
            <a:noAutofit/>
          </a:bodyPr>
          <a:lstStyle/>
          <a:p>
            <a:pPr indent="-330200" lvl="0" marL="457200" rtl="0" algn="l">
              <a:spcBef>
                <a:spcPts val="0"/>
              </a:spcBef>
              <a:spcAft>
                <a:spcPts val="0"/>
              </a:spcAft>
              <a:buSzPts val="1600"/>
              <a:buChar char="●"/>
            </a:pPr>
            <a:r>
              <a:rPr lang="en" sz="1400"/>
              <a:t>Una variable es una caja donde podemos almacenar datos. </a:t>
            </a:r>
            <a:endParaRPr sz="1400"/>
          </a:p>
          <a:p>
            <a:pPr indent="-330200" lvl="0" marL="457200" rtl="0" algn="l">
              <a:spcBef>
                <a:spcPts val="0"/>
              </a:spcBef>
              <a:spcAft>
                <a:spcPts val="0"/>
              </a:spcAft>
              <a:buSzPts val="1600"/>
              <a:buChar char="●"/>
            </a:pPr>
            <a:r>
              <a:rPr lang="en" sz="1400"/>
              <a:t>Su importancia es que se pueden utilizar en más de una ocasión</a:t>
            </a:r>
            <a:endParaRPr sz="1400"/>
          </a:p>
          <a:p>
            <a:pPr indent="-330200" lvl="0" marL="457200" rtl="0" algn="l">
              <a:spcBef>
                <a:spcPts val="0"/>
              </a:spcBef>
              <a:spcAft>
                <a:spcPts val="0"/>
              </a:spcAft>
              <a:buSzPts val="1600"/>
              <a:buChar char="●"/>
            </a:pPr>
            <a:r>
              <a:rPr lang="en" sz="1400"/>
              <a:t>Se declaran con la palabra var.</a:t>
            </a:r>
            <a:endParaRPr sz="1400"/>
          </a:p>
          <a:p>
            <a:pPr indent="-330200" lvl="0" marL="457200" rtl="0" algn="l">
              <a:spcBef>
                <a:spcPts val="0"/>
              </a:spcBef>
              <a:spcAft>
                <a:spcPts val="0"/>
              </a:spcAft>
              <a:buSzPts val="1600"/>
              <a:buChar char="●"/>
            </a:pPr>
            <a:r>
              <a:rPr lang="en" sz="1400"/>
              <a:t>Las variables en JavaScript se declaran de la siguiente manera:</a:t>
            </a:r>
            <a:endParaRPr sz="1400"/>
          </a:p>
        </p:txBody>
      </p:sp>
      <p:sp>
        <p:nvSpPr>
          <p:cNvPr id="1128" name="Google Shape;1128;p71"/>
          <p:cNvSpPr txBox="1"/>
          <p:nvPr>
            <p:ph type="title"/>
          </p:nvPr>
        </p:nvSpPr>
        <p:spPr>
          <a:xfrm>
            <a:off x="715950" y="845550"/>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a:t>
            </a:r>
            <a:endParaRPr/>
          </a:p>
        </p:txBody>
      </p:sp>
      <p:pic>
        <p:nvPicPr>
          <p:cNvPr id="1129" name="Google Shape;1129;p71"/>
          <p:cNvPicPr preferRelativeResize="0"/>
          <p:nvPr/>
        </p:nvPicPr>
        <p:blipFill>
          <a:blip r:embed="rId3">
            <a:alphaModFix/>
          </a:blip>
          <a:stretch>
            <a:fillRect/>
          </a:stretch>
        </p:blipFill>
        <p:spPr>
          <a:xfrm>
            <a:off x="1091850" y="2944524"/>
            <a:ext cx="6134425" cy="1124650"/>
          </a:xfrm>
          <a:prstGeom prst="rect">
            <a:avLst/>
          </a:prstGeom>
          <a:noFill/>
          <a:ln>
            <a:noFill/>
          </a:ln>
          <a:effectLst>
            <a:outerShdw blurRad="57150" rotWithShape="0" algn="bl" dir="2820000" dist="57150">
              <a:srgbClr val="000000">
                <a:alpha val="27000"/>
              </a:srgbClr>
            </a:outerShdw>
          </a:effectLst>
        </p:spPr>
      </p:pic>
      <p:sp>
        <p:nvSpPr>
          <p:cNvPr id="1130" name="Google Shape;1130;p71"/>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72"/>
          <p:cNvSpPr txBox="1"/>
          <p:nvPr>
            <p:ph idx="1" type="subTitle"/>
          </p:nvPr>
        </p:nvSpPr>
        <p:spPr>
          <a:xfrm>
            <a:off x="715950" y="1709350"/>
            <a:ext cx="7712100" cy="14580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400"/>
              <a:t>Las constantes son parecidas a las variables, ya que almacenan datos, con la diferencia que no pueden cambiar porque son “constantes”, tiene carácter de lectura. </a:t>
            </a:r>
            <a:endParaRPr sz="1400"/>
          </a:p>
          <a:p>
            <a:pPr indent="-317500" lvl="0" marL="457200" rtl="0" algn="l">
              <a:spcBef>
                <a:spcPts val="1000"/>
              </a:spcBef>
              <a:spcAft>
                <a:spcPts val="0"/>
              </a:spcAft>
              <a:buSzPts val="1400"/>
              <a:buChar char="●"/>
            </a:pPr>
            <a:r>
              <a:rPr lang="en" sz="1400"/>
              <a:t>La forma de declarar una constante es de la siguiente manera: </a:t>
            </a:r>
            <a:endParaRPr sz="1400"/>
          </a:p>
        </p:txBody>
      </p:sp>
      <p:sp>
        <p:nvSpPr>
          <p:cNvPr id="1136" name="Google Shape;1136;p72"/>
          <p:cNvSpPr txBox="1"/>
          <p:nvPr>
            <p:ph type="title"/>
          </p:nvPr>
        </p:nvSpPr>
        <p:spPr>
          <a:xfrm>
            <a:off x="715950" y="9873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Constantes</a:t>
            </a:r>
            <a:endParaRPr/>
          </a:p>
        </p:txBody>
      </p:sp>
      <p:pic>
        <p:nvPicPr>
          <p:cNvPr id="1137" name="Google Shape;1137;p72"/>
          <p:cNvPicPr preferRelativeResize="0"/>
          <p:nvPr/>
        </p:nvPicPr>
        <p:blipFill>
          <a:blip r:embed="rId3">
            <a:alphaModFix/>
          </a:blip>
          <a:stretch>
            <a:fillRect/>
          </a:stretch>
        </p:blipFill>
        <p:spPr>
          <a:xfrm>
            <a:off x="1377675" y="2991747"/>
            <a:ext cx="6388650" cy="1160550"/>
          </a:xfrm>
          <a:prstGeom prst="rect">
            <a:avLst/>
          </a:prstGeom>
          <a:noFill/>
          <a:ln>
            <a:noFill/>
          </a:ln>
          <a:effectLst>
            <a:outerShdw blurRad="57150" rotWithShape="0" algn="bl" dir="2820000" dist="57150">
              <a:srgbClr val="000000">
                <a:alpha val="27000"/>
              </a:srgbClr>
            </a:outerShdw>
          </a:effectLst>
        </p:spPr>
      </p:pic>
      <p:sp>
        <p:nvSpPr>
          <p:cNvPr id="1138" name="Google Shape;1138;p72"/>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73"/>
          <p:cNvSpPr txBox="1"/>
          <p:nvPr>
            <p:ph type="title"/>
          </p:nvPr>
        </p:nvSpPr>
        <p:spPr>
          <a:xfrm>
            <a:off x="715950" y="71722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Principales tipos de datos</a:t>
            </a:r>
            <a:endParaRPr/>
          </a:p>
        </p:txBody>
      </p:sp>
      <p:sp>
        <p:nvSpPr>
          <p:cNvPr id="1144" name="Google Shape;1144;p73"/>
          <p:cNvSpPr txBox="1"/>
          <p:nvPr/>
        </p:nvSpPr>
        <p:spPr>
          <a:xfrm>
            <a:off x="1086975" y="1573425"/>
            <a:ext cx="3618300" cy="2781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String</a:t>
            </a:r>
            <a:endParaRPr b="1" sz="1300">
              <a:solidFill>
                <a:schemeClr val="dk1"/>
              </a:solidFill>
              <a:latin typeface="Roboto"/>
              <a:ea typeface="Roboto"/>
              <a:cs typeface="Roboto"/>
              <a:sym typeface="Roboto"/>
            </a:endParaRPr>
          </a:p>
          <a:p>
            <a:pPr indent="0" lvl="0" marL="457200" rtl="0" algn="just">
              <a:spcBef>
                <a:spcPts val="1000"/>
              </a:spcBef>
              <a:spcAft>
                <a:spcPts val="0"/>
              </a:spcAft>
              <a:buNone/>
            </a:pPr>
            <a:r>
              <a:rPr lang="en" sz="1100">
                <a:solidFill>
                  <a:schemeClr val="dk1"/>
                </a:solidFill>
                <a:latin typeface="Roboto"/>
                <a:ea typeface="Roboto"/>
                <a:cs typeface="Roboto"/>
                <a:sym typeface="Roboto"/>
              </a:rPr>
              <a:t>Una cadena es cada vez que tiene algún texto (a menudo lo verá en una comilla simple o doble o en una comilla invertida).</a:t>
            </a:r>
            <a:endParaRPr sz="1100">
              <a:solidFill>
                <a:schemeClr val="dk1"/>
              </a:solidFill>
              <a:latin typeface="Roboto"/>
              <a:ea typeface="Roboto"/>
              <a:cs typeface="Roboto"/>
              <a:sym typeface="Roboto"/>
            </a:endParaRPr>
          </a:p>
          <a:p>
            <a:pPr indent="-311150" lvl="0" marL="457200" rtl="0" algn="just">
              <a:spcBef>
                <a:spcPts val="100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Number</a:t>
            </a:r>
            <a:endParaRPr b="1" sz="1300">
              <a:solidFill>
                <a:schemeClr val="dk1"/>
              </a:solidFill>
              <a:latin typeface="Roboto"/>
              <a:ea typeface="Roboto"/>
              <a:cs typeface="Roboto"/>
              <a:sym typeface="Roboto"/>
            </a:endParaRPr>
          </a:p>
          <a:p>
            <a:pPr indent="0" lvl="0" marL="457200" rtl="0" algn="just">
              <a:spcBef>
                <a:spcPts val="1000"/>
              </a:spcBef>
              <a:spcAft>
                <a:spcPts val="0"/>
              </a:spcAft>
              <a:buNone/>
            </a:pPr>
            <a:r>
              <a:rPr lang="en" sz="1100">
                <a:solidFill>
                  <a:schemeClr val="dk1"/>
                </a:solidFill>
                <a:latin typeface="Roboto"/>
                <a:ea typeface="Roboto"/>
                <a:cs typeface="Roboto"/>
                <a:sym typeface="Roboto"/>
              </a:rPr>
              <a:t>un número (independientemente de si tiene un lugar decimal. Algunos lenguajes de programación tienen varios tipos para tratar con números, pero JavaScript solo tiene uno).</a:t>
            </a:r>
            <a:endParaRPr sz="1100">
              <a:solidFill>
                <a:schemeClr val="dk1"/>
              </a:solidFill>
              <a:latin typeface="Roboto"/>
              <a:ea typeface="Roboto"/>
              <a:cs typeface="Roboto"/>
              <a:sym typeface="Roboto"/>
            </a:endParaRPr>
          </a:p>
          <a:p>
            <a:pPr indent="-311150" lvl="0" marL="457200" rtl="0" algn="just">
              <a:spcBef>
                <a:spcPts val="100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Boolean</a:t>
            </a:r>
            <a:endParaRPr b="1" sz="1300">
              <a:solidFill>
                <a:schemeClr val="dk1"/>
              </a:solidFill>
              <a:latin typeface="Roboto"/>
              <a:ea typeface="Roboto"/>
              <a:cs typeface="Roboto"/>
              <a:sym typeface="Roboto"/>
            </a:endParaRPr>
          </a:p>
          <a:p>
            <a:pPr indent="0" lvl="0" marL="0" rtl="0" algn="just">
              <a:spcBef>
                <a:spcPts val="1000"/>
              </a:spcBef>
              <a:spcAft>
                <a:spcPts val="1000"/>
              </a:spcAft>
              <a:buNone/>
            </a:pPr>
            <a:r>
              <a:rPr lang="en" sz="1100">
                <a:solidFill>
                  <a:schemeClr val="dk1"/>
                </a:solidFill>
                <a:latin typeface="Roboto"/>
                <a:ea typeface="Roboto"/>
                <a:cs typeface="Roboto"/>
                <a:sym typeface="Roboto"/>
              </a:rPr>
              <a:t>	Verdadero o falso</a:t>
            </a:r>
            <a:endParaRPr sz="1100">
              <a:solidFill>
                <a:schemeClr val="dk1"/>
              </a:solidFill>
              <a:latin typeface="Roboto"/>
              <a:ea typeface="Roboto"/>
              <a:cs typeface="Roboto"/>
              <a:sym typeface="Roboto"/>
            </a:endParaRPr>
          </a:p>
        </p:txBody>
      </p:sp>
      <p:sp>
        <p:nvSpPr>
          <p:cNvPr id="1145" name="Google Shape;1145;p73"/>
          <p:cNvSpPr txBox="1"/>
          <p:nvPr/>
        </p:nvSpPr>
        <p:spPr>
          <a:xfrm>
            <a:off x="5057000" y="1573425"/>
            <a:ext cx="3000000" cy="30015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Roboto"/>
              <a:buAutoNum type="arabicPeriod" startAt="4"/>
            </a:pPr>
            <a:r>
              <a:rPr b="1" lang="en" sz="1300">
                <a:solidFill>
                  <a:schemeClr val="dk1"/>
                </a:solidFill>
                <a:latin typeface="Roboto"/>
                <a:ea typeface="Roboto"/>
                <a:cs typeface="Roboto"/>
                <a:sym typeface="Roboto"/>
              </a:rPr>
              <a:t>Object</a:t>
            </a:r>
            <a:endParaRPr b="1" sz="1300">
              <a:solidFill>
                <a:schemeClr val="dk1"/>
              </a:solidFill>
              <a:latin typeface="Roboto"/>
              <a:ea typeface="Roboto"/>
              <a:cs typeface="Roboto"/>
              <a:sym typeface="Roboto"/>
            </a:endParaRPr>
          </a:p>
          <a:p>
            <a:pPr indent="0" lvl="0" marL="457200" rtl="0" algn="just">
              <a:spcBef>
                <a:spcPts val="1000"/>
              </a:spcBef>
              <a:spcAft>
                <a:spcPts val="0"/>
              </a:spcAft>
              <a:buNone/>
            </a:pPr>
            <a:r>
              <a:rPr lang="en" sz="1100">
                <a:solidFill>
                  <a:schemeClr val="dk1"/>
                </a:solidFill>
                <a:latin typeface="Roboto"/>
                <a:ea typeface="Roboto"/>
                <a:cs typeface="Roboto"/>
                <a:sym typeface="Roboto"/>
              </a:rPr>
              <a:t>Este es especial. Todo en JavaScript es un objeto, y entenderemos qué es eso cuando comencemos a encontrar métodos. Todo lo que usamos como funciones, fechas y matrices son solo objetos al final del día. Todos los demás tipos, excepto el objeto, se denominan "tipos primitivos".</a:t>
            </a:r>
            <a:endParaRPr sz="1100">
              <a:solidFill>
                <a:schemeClr val="dk1"/>
              </a:solidFill>
              <a:latin typeface="Roboto"/>
              <a:ea typeface="Roboto"/>
              <a:cs typeface="Roboto"/>
              <a:sym typeface="Roboto"/>
            </a:endParaRPr>
          </a:p>
          <a:p>
            <a:pPr indent="-311150" lvl="0" marL="457200" rtl="0" algn="just">
              <a:spcBef>
                <a:spcPts val="1000"/>
              </a:spcBef>
              <a:spcAft>
                <a:spcPts val="0"/>
              </a:spcAft>
              <a:buClr>
                <a:schemeClr val="dk1"/>
              </a:buClr>
              <a:buSzPts val="1300"/>
              <a:buFont typeface="Roboto"/>
              <a:buAutoNum type="arabicPeriod" startAt="4"/>
            </a:pPr>
            <a:r>
              <a:rPr b="1" lang="en" sz="1300">
                <a:solidFill>
                  <a:schemeClr val="dk1"/>
                </a:solidFill>
                <a:latin typeface="Roboto"/>
                <a:ea typeface="Roboto"/>
                <a:cs typeface="Roboto"/>
                <a:sym typeface="Roboto"/>
              </a:rPr>
              <a:t>Null y Undefined</a:t>
            </a:r>
            <a:endParaRPr b="1" sz="1300">
              <a:solidFill>
                <a:schemeClr val="dk1"/>
              </a:solidFill>
              <a:latin typeface="Roboto"/>
              <a:ea typeface="Roboto"/>
              <a:cs typeface="Roboto"/>
              <a:sym typeface="Roboto"/>
            </a:endParaRPr>
          </a:p>
          <a:p>
            <a:pPr indent="0" lvl="0" marL="457200" rtl="0" algn="just">
              <a:spcBef>
                <a:spcPts val="1000"/>
              </a:spcBef>
              <a:spcAft>
                <a:spcPts val="1000"/>
              </a:spcAft>
              <a:buNone/>
            </a:pPr>
            <a:r>
              <a:rPr lang="en" sz="1100">
                <a:solidFill>
                  <a:schemeClr val="dk1"/>
                </a:solidFill>
                <a:latin typeface="Roboto"/>
                <a:ea typeface="Roboto"/>
                <a:cs typeface="Roboto"/>
                <a:sym typeface="Roboto"/>
              </a:rPr>
              <a:t>Se puede usar para establecer una variable en nada (discutiremos la diferencia entre indefinido y nulo en breve).</a:t>
            </a:r>
            <a:endParaRPr b="1">
              <a:solidFill>
                <a:schemeClr val="dk1"/>
              </a:solidFill>
              <a:latin typeface="Roboto"/>
              <a:ea typeface="Roboto"/>
              <a:cs typeface="Roboto"/>
              <a:sym typeface="Roboto"/>
            </a:endParaRPr>
          </a:p>
        </p:txBody>
      </p:sp>
      <p:sp>
        <p:nvSpPr>
          <p:cNvPr id="1146" name="Google Shape;1146;p73"/>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74"/>
          <p:cNvSpPr txBox="1"/>
          <p:nvPr>
            <p:ph idx="1" type="subTitle"/>
          </p:nvPr>
        </p:nvSpPr>
        <p:spPr>
          <a:xfrm>
            <a:off x="688100" y="1040975"/>
            <a:ext cx="3781200" cy="32172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b="1" lang="en"/>
              <a:t>Débilmente Tipado</a:t>
            </a:r>
            <a:endParaRPr b="1"/>
          </a:p>
          <a:p>
            <a:pPr indent="-317500" lvl="0" marL="457200" rtl="0" algn="l">
              <a:spcBef>
                <a:spcPts val="1600"/>
              </a:spcBef>
              <a:spcAft>
                <a:spcPts val="0"/>
              </a:spcAft>
              <a:buSzPts val="1400"/>
              <a:buChar char="●"/>
            </a:pPr>
            <a:r>
              <a:rPr lang="en"/>
              <a:t>JavaScript es débilmente tipado. </a:t>
            </a:r>
            <a:endParaRPr/>
          </a:p>
          <a:p>
            <a:pPr indent="-317500" lvl="0" marL="457200" rtl="0" algn="l">
              <a:spcBef>
                <a:spcPts val="1000"/>
              </a:spcBef>
              <a:spcAft>
                <a:spcPts val="0"/>
              </a:spcAft>
              <a:buSzPts val="1400"/>
              <a:buChar char="●"/>
            </a:pPr>
            <a:r>
              <a:rPr lang="en"/>
              <a:t>No es necesario que el programador indique explícitamente el tipo de dato que guardará una variable. </a:t>
            </a:r>
            <a:endParaRPr/>
          </a:p>
          <a:p>
            <a:pPr indent="-317500" lvl="0" marL="457200" rtl="0" algn="l">
              <a:spcBef>
                <a:spcPts val="1000"/>
              </a:spcBef>
              <a:spcAft>
                <a:spcPts val="1000"/>
              </a:spcAft>
              <a:buSzPts val="1400"/>
              <a:buChar char="●"/>
            </a:pPr>
            <a:r>
              <a:rPr lang="en"/>
              <a:t>Las variables pueden cambiar de un tipo a otro sin problemas durante la ejecución de un programa</a:t>
            </a:r>
            <a:endParaRPr/>
          </a:p>
        </p:txBody>
      </p:sp>
      <p:sp>
        <p:nvSpPr>
          <p:cNvPr id="1152" name="Google Shape;1152;p74"/>
          <p:cNvSpPr txBox="1"/>
          <p:nvPr>
            <p:ph idx="1" type="subTitle"/>
          </p:nvPr>
        </p:nvSpPr>
        <p:spPr>
          <a:xfrm>
            <a:off x="4784425" y="1040975"/>
            <a:ext cx="3781200" cy="32172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b="1" lang="en"/>
              <a:t>Fuertemente </a:t>
            </a:r>
            <a:r>
              <a:rPr b="1" lang="en"/>
              <a:t>Tipado</a:t>
            </a:r>
            <a:endParaRPr b="1"/>
          </a:p>
          <a:p>
            <a:pPr indent="-317500" lvl="0" marL="457200" rtl="0" algn="l">
              <a:spcBef>
                <a:spcPts val="1600"/>
              </a:spcBef>
              <a:spcAft>
                <a:spcPts val="0"/>
              </a:spcAft>
              <a:buSzPts val="1400"/>
              <a:buChar char="●"/>
            </a:pPr>
            <a:r>
              <a:rPr lang="en"/>
              <a:t>El tipo de dato debe ser declarado junto con la definición de la variable. </a:t>
            </a:r>
            <a:endParaRPr/>
          </a:p>
          <a:p>
            <a:pPr indent="-317500" lvl="0" marL="457200" rtl="0" algn="l">
              <a:spcBef>
                <a:spcPts val="1000"/>
              </a:spcBef>
              <a:spcAft>
                <a:spcPts val="1000"/>
              </a:spcAft>
              <a:buSzPts val="1400"/>
              <a:buChar char="●"/>
            </a:pPr>
            <a:r>
              <a:rPr lang="en"/>
              <a:t>La variable solo aceptará datos de tipo definido durante todo el programa. </a:t>
            </a:r>
            <a:endParaRPr/>
          </a:p>
        </p:txBody>
      </p:sp>
      <p:sp>
        <p:nvSpPr>
          <p:cNvPr id="1153" name="Google Shape;1153;p74"/>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75"/>
          <p:cNvSpPr txBox="1"/>
          <p:nvPr>
            <p:ph idx="1" type="subTitle"/>
          </p:nvPr>
        </p:nvSpPr>
        <p:spPr>
          <a:xfrm>
            <a:off x="718650" y="1432475"/>
            <a:ext cx="7712100" cy="1093200"/>
          </a:xfrm>
          <a:prstGeom prst="rect">
            <a:avLst/>
          </a:prstGeom>
        </p:spPr>
        <p:txBody>
          <a:bodyPr anchorCtr="0" anchor="t" bIns="182875" lIns="274300" spcFirstLastPara="1" rIns="274300" wrap="square" tIns="182875">
            <a:noAutofit/>
          </a:bodyPr>
          <a:lstStyle/>
          <a:p>
            <a:pPr indent="0" lvl="0" marL="0" rtl="0" algn="just">
              <a:spcBef>
                <a:spcPts val="0"/>
              </a:spcBef>
              <a:spcAft>
                <a:spcPts val="0"/>
              </a:spcAft>
              <a:buNone/>
            </a:pPr>
            <a:r>
              <a:rPr lang="en" sz="1500"/>
              <a:t>En JavaScript, es importante tener en cuenta el tipo de datos que se está manejando en una variable, esto con el propósito de realizar las operaciones adecuadas dependiendo del dato disponible.</a:t>
            </a:r>
            <a:endParaRPr sz="1500"/>
          </a:p>
        </p:txBody>
      </p:sp>
      <p:sp>
        <p:nvSpPr>
          <p:cNvPr id="1159" name="Google Shape;1159;p75"/>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Rutinas con variables y tipos de datos</a:t>
            </a:r>
            <a:endParaRPr sz="3100"/>
          </a:p>
        </p:txBody>
      </p:sp>
      <p:pic>
        <p:nvPicPr>
          <p:cNvPr id="1160" name="Google Shape;1160;p75"/>
          <p:cNvPicPr preferRelativeResize="0"/>
          <p:nvPr/>
        </p:nvPicPr>
        <p:blipFill>
          <a:blip r:embed="rId3">
            <a:alphaModFix/>
          </a:blip>
          <a:stretch>
            <a:fillRect/>
          </a:stretch>
        </p:blipFill>
        <p:spPr>
          <a:xfrm>
            <a:off x="1933575" y="2603775"/>
            <a:ext cx="5276850" cy="1409700"/>
          </a:xfrm>
          <a:prstGeom prst="rect">
            <a:avLst/>
          </a:prstGeom>
          <a:noFill/>
          <a:ln>
            <a:noFill/>
          </a:ln>
        </p:spPr>
      </p:pic>
      <p:sp>
        <p:nvSpPr>
          <p:cNvPr id="1161" name="Google Shape;1161;p75"/>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76"/>
          <p:cNvSpPr txBox="1"/>
          <p:nvPr>
            <p:ph idx="1" type="subTitle"/>
          </p:nvPr>
        </p:nvSpPr>
        <p:spPr>
          <a:xfrm>
            <a:off x="718650" y="1432475"/>
            <a:ext cx="7712100" cy="1323000"/>
          </a:xfrm>
          <a:prstGeom prst="rect">
            <a:avLst/>
          </a:prstGeom>
        </p:spPr>
        <p:txBody>
          <a:bodyPr anchorCtr="0" anchor="t" bIns="182875" lIns="274300" spcFirstLastPara="1" rIns="274300" wrap="square" tIns="182875">
            <a:noAutofit/>
          </a:bodyPr>
          <a:lstStyle/>
          <a:p>
            <a:pPr indent="0" lvl="0" marL="0" rtl="0" algn="just">
              <a:spcBef>
                <a:spcPts val="0"/>
              </a:spcBef>
              <a:spcAft>
                <a:spcPts val="0"/>
              </a:spcAft>
              <a:buNone/>
            </a:pPr>
            <a:r>
              <a:rPr lang="en" sz="1500"/>
              <a:t>Concatenar dos variables implica juntar su contenido en una única variable o resultado, para ello se puede utilizar el operador +, si bien este operador sirve para sumar valores numéricos, cuando se aplica sobre strings su resultado es una concatenación. </a:t>
            </a:r>
            <a:endParaRPr sz="1500"/>
          </a:p>
        </p:txBody>
      </p:sp>
      <p:sp>
        <p:nvSpPr>
          <p:cNvPr id="1167" name="Google Shape;1167;p76"/>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Concatenación de variables</a:t>
            </a:r>
            <a:endParaRPr sz="3100"/>
          </a:p>
        </p:txBody>
      </p:sp>
      <p:pic>
        <p:nvPicPr>
          <p:cNvPr id="1168" name="Google Shape;1168;p76"/>
          <p:cNvPicPr preferRelativeResize="0"/>
          <p:nvPr/>
        </p:nvPicPr>
        <p:blipFill>
          <a:blip r:embed="rId3">
            <a:alphaModFix/>
          </a:blip>
          <a:stretch>
            <a:fillRect/>
          </a:stretch>
        </p:blipFill>
        <p:spPr>
          <a:xfrm>
            <a:off x="1779012" y="2945175"/>
            <a:ext cx="5585976" cy="1670400"/>
          </a:xfrm>
          <a:prstGeom prst="rect">
            <a:avLst/>
          </a:prstGeom>
          <a:noFill/>
          <a:ln>
            <a:noFill/>
          </a:ln>
          <a:effectLst>
            <a:outerShdw blurRad="57150" rotWithShape="0" algn="bl" dir="2760000" dist="57150">
              <a:srgbClr val="000000">
                <a:alpha val="38000"/>
              </a:srgbClr>
            </a:outerShdw>
          </a:effectLst>
        </p:spPr>
      </p:pic>
      <p:sp>
        <p:nvSpPr>
          <p:cNvPr id="1169" name="Google Shape;1169;p76"/>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77"/>
          <p:cNvSpPr txBox="1"/>
          <p:nvPr>
            <p:ph idx="1" type="subTitle"/>
          </p:nvPr>
        </p:nvSpPr>
        <p:spPr>
          <a:xfrm>
            <a:off x="715950" y="1540525"/>
            <a:ext cx="7712100" cy="897300"/>
          </a:xfrm>
          <a:prstGeom prst="rect">
            <a:avLst/>
          </a:prstGeom>
        </p:spPr>
        <p:txBody>
          <a:bodyPr anchorCtr="0" anchor="t" bIns="182875" lIns="274300" spcFirstLastPara="1" rIns="274300" wrap="square" tIns="182875">
            <a:noAutofit/>
          </a:bodyPr>
          <a:lstStyle/>
          <a:p>
            <a:pPr indent="0" lvl="0" marL="0" rtl="0" algn="just">
              <a:spcBef>
                <a:spcPts val="0"/>
              </a:spcBef>
              <a:spcAft>
                <a:spcPts val="0"/>
              </a:spcAft>
              <a:buNone/>
            </a:pPr>
            <a:r>
              <a:rPr lang="en" sz="1500"/>
              <a:t>En las variables también podemos realizar operaciones matemáticas entre ellas, por ejemplo:</a:t>
            </a:r>
            <a:endParaRPr sz="1500"/>
          </a:p>
        </p:txBody>
      </p:sp>
      <p:sp>
        <p:nvSpPr>
          <p:cNvPr id="1175" name="Google Shape;1175;p77"/>
          <p:cNvSpPr txBox="1"/>
          <p:nvPr>
            <p:ph type="title"/>
          </p:nvPr>
        </p:nvSpPr>
        <p:spPr>
          <a:xfrm>
            <a:off x="718650" y="595675"/>
            <a:ext cx="77121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Operaciones matemáticas con variables </a:t>
            </a:r>
            <a:endParaRPr sz="2800"/>
          </a:p>
        </p:txBody>
      </p:sp>
      <p:pic>
        <p:nvPicPr>
          <p:cNvPr id="1176" name="Google Shape;1176;p77"/>
          <p:cNvPicPr preferRelativeResize="0"/>
          <p:nvPr/>
        </p:nvPicPr>
        <p:blipFill>
          <a:blip r:embed="rId3">
            <a:alphaModFix/>
          </a:blip>
          <a:stretch>
            <a:fillRect/>
          </a:stretch>
        </p:blipFill>
        <p:spPr>
          <a:xfrm>
            <a:off x="1577553" y="2519474"/>
            <a:ext cx="5994283" cy="1928050"/>
          </a:xfrm>
          <a:prstGeom prst="rect">
            <a:avLst/>
          </a:prstGeom>
          <a:noFill/>
          <a:ln>
            <a:noFill/>
          </a:ln>
          <a:effectLst>
            <a:outerShdw blurRad="57150" rotWithShape="0" algn="bl" dir="2760000" dist="57150">
              <a:srgbClr val="000000">
                <a:alpha val="38000"/>
              </a:srgbClr>
            </a:outerShdw>
          </a:effectLst>
        </p:spPr>
      </p:pic>
      <p:sp>
        <p:nvSpPr>
          <p:cNvPr id="1177" name="Google Shape;1177;p77"/>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78"/>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Interpolación de variables</a:t>
            </a:r>
            <a:endParaRPr/>
          </a:p>
        </p:txBody>
      </p:sp>
      <p:sp>
        <p:nvSpPr>
          <p:cNvPr id="1183" name="Google Shape;1183;p78"/>
          <p:cNvSpPr txBox="1"/>
          <p:nvPr>
            <p:ph idx="1" type="subTitle"/>
          </p:nvPr>
        </p:nvSpPr>
        <p:spPr>
          <a:xfrm>
            <a:off x="666888" y="1736600"/>
            <a:ext cx="3781200" cy="106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En la interpolación, todas las variables involucradas se colocan dentro de dos operadores backtick (`). </a:t>
            </a:r>
            <a:endParaRPr/>
          </a:p>
        </p:txBody>
      </p:sp>
      <p:sp>
        <p:nvSpPr>
          <p:cNvPr id="1184" name="Google Shape;1184;p78"/>
          <p:cNvSpPr txBox="1"/>
          <p:nvPr>
            <p:ph idx="2" type="subTitle"/>
          </p:nvPr>
        </p:nvSpPr>
        <p:spPr>
          <a:xfrm>
            <a:off x="4695913" y="1736600"/>
            <a:ext cx="3781200" cy="159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mostrar el valor de una variable dentro de una interpolación y también para diferenciar el nombre de la variable de un texto cualquiera, se utilizan los llamados placeholders. Un placeholder comienza con ${ y termina con } </a:t>
            </a:r>
            <a:endParaRPr/>
          </a:p>
        </p:txBody>
      </p:sp>
      <p:pic>
        <p:nvPicPr>
          <p:cNvPr id="1185" name="Google Shape;1185;p78"/>
          <p:cNvPicPr preferRelativeResize="0"/>
          <p:nvPr/>
        </p:nvPicPr>
        <p:blipFill>
          <a:blip r:embed="rId3">
            <a:alphaModFix/>
          </a:blip>
          <a:stretch>
            <a:fillRect/>
          </a:stretch>
        </p:blipFill>
        <p:spPr>
          <a:xfrm>
            <a:off x="666887" y="3411995"/>
            <a:ext cx="3781199" cy="478555"/>
          </a:xfrm>
          <a:prstGeom prst="rect">
            <a:avLst/>
          </a:prstGeom>
          <a:noFill/>
          <a:ln>
            <a:noFill/>
          </a:ln>
        </p:spPr>
      </p:pic>
      <p:pic>
        <p:nvPicPr>
          <p:cNvPr id="1186" name="Google Shape;1186;p78"/>
          <p:cNvPicPr preferRelativeResize="0"/>
          <p:nvPr/>
        </p:nvPicPr>
        <p:blipFill>
          <a:blip r:embed="rId4">
            <a:alphaModFix/>
          </a:blip>
          <a:stretch>
            <a:fillRect/>
          </a:stretch>
        </p:blipFill>
        <p:spPr>
          <a:xfrm>
            <a:off x="4814183" y="3412000"/>
            <a:ext cx="3607376" cy="707425"/>
          </a:xfrm>
          <a:prstGeom prst="rect">
            <a:avLst/>
          </a:prstGeom>
          <a:noFill/>
          <a:ln>
            <a:noFill/>
          </a:ln>
        </p:spPr>
      </p:pic>
      <p:sp>
        <p:nvSpPr>
          <p:cNvPr id="1187" name="Google Shape;1187;p78"/>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79"/>
          <p:cNvSpPr txBox="1"/>
          <p:nvPr>
            <p:ph type="title"/>
          </p:nvPr>
        </p:nvSpPr>
        <p:spPr>
          <a:xfrm>
            <a:off x="613800" y="791525"/>
            <a:ext cx="7810200" cy="4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solidFill>
                  <a:schemeClr val="lt1"/>
                </a:solidFill>
                <a:highlight>
                  <a:srgbClr val="E06666"/>
                </a:highlight>
              </a:rPr>
              <a:t>#Ejercicio:</a:t>
            </a:r>
            <a:r>
              <a:rPr lang="en" sz="1900"/>
              <a:t> Resolver un problema usando variables y tipos de datos</a:t>
            </a:r>
            <a:endParaRPr sz="1900"/>
          </a:p>
        </p:txBody>
      </p:sp>
      <p:sp>
        <p:nvSpPr>
          <p:cNvPr id="1193" name="Google Shape;1193;p79"/>
          <p:cNvSpPr txBox="1"/>
          <p:nvPr>
            <p:ph idx="1" type="subTitle"/>
          </p:nvPr>
        </p:nvSpPr>
        <p:spPr>
          <a:xfrm>
            <a:off x="834900" y="1443175"/>
            <a:ext cx="7368000" cy="3217200"/>
          </a:xfrm>
          <a:prstGeom prst="rect">
            <a:avLst/>
          </a:prstGeom>
          <a:ln cap="flat" cmpd="sng" w="19050">
            <a:solidFill>
              <a:srgbClr val="E06666"/>
            </a:solidFill>
            <a:prstDash val="dot"/>
            <a:round/>
            <a:headEnd len="sm" w="sm" type="none"/>
            <a:tailEnd len="sm" w="sm" type="none"/>
          </a:ln>
        </p:spPr>
        <p:txBody>
          <a:bodyPr anchorCtr="0" anchor="t" bIns="182875" lIns="274300" spcFirstLastPara="1" rIns="274300" wrap="square" tIns="182875">
            <a:noAutofit/>
          </a:bodyPr>
          <a:lstStyle/>
          <a:p>
            <a:pPr indent="0" lvl="0" marL="0" rtl="0" algn="just">
              <a:spcBef>
                <a:spcPts val="0"/>
              </a:spcBef>
              <a:spcAft>
                <a:spcPts val="0"/>
              </a:spcAft>
              <a:buNone/>
            </a:pPr>
            <a:r>
              <a:rPr lang="en" sz="1200"/>
              <a:t>Una vez manejado el uso de variables, es posible utilizarlas para resolver diferentes tipos de problemas. Se solicita codificar lo siguiente usando JavaScript: </a:t>
            </a:r>
            <a:endParaRPr sz="1200"/>
          </a:p>
          <a:p>
            <a:pPr indent="0" lvl="0" marL="0" rtl="0" algn="just">
              <a:spcBef>
                <a:spcPts val="1000"/>
              </a:spcBef>
              <a:spcAft>
                <a:spcPts val="0"/>
              </a:spcAft>
              <a:buNone/>
            </a:pPr>
            <a:r>
              <a:rPr lang="en" sz="1200"/>
              <a:t>1. Pide al usuario que ingrese su nombre. </a:t>
            </a:r>
            <a:endParaRPr sz="1200"/>
          </a:p>
          <a:p>
            <a:pPr indent="0" lvl="0" marL="0" rtl="0" algn="just">
              <a:spcBef>
                <a:spcPts val="1000"/>
              </a:spcBef>
              <a:spcAft>
                <a:spcPts val="0"/>
              </a:spcAft>
              <a:buNone/>
            </a:pPr>
            <a:r>
              <a:rPr lang="en" sz="1200"/>
              <a:t>2. Pide al usuario que ingrese un número. </a:t>
            </a:r>
            <a:endParaRPr sz="1200"/>
          </a:p>
          <a:p>
            <a:pPr indent="0" lvl="0" marL="0" rtl="0" algn="just">
              <a:spcBef>
                <a:spcPts val="1000"/>
              </a:spcBef>
              <a:spcAft>
                <a:spcPts val="0"/>
              </a:spcAft>
              <a:buNone/>
            </a:pPr>
            <a:r>
              <a:rPr lang="en" sz="1200"/>
              <a:t>3. Pide al usuario que ingrese un segundo número. </a:t>
            </a:r>
            <a:endParaRPr sz="1200"/>
          </a:p>
          <a:p>
            <a:pPr indent="0" lvl="0" marL="0" rtl="0" algn="just">
              <a:spcBef>
                <a:spcPts val="1000"/>
              </a:spcBef>
              <a:spcAft>
                <a:spcPts val="0"/>
              </a:spcAft>
              <a:buNone/>
            </a:pPr>
            <a:r>
              <a:rPr lang="en" sz="1200"/>
              <a:t>4. Muestra la suma, la resta, la división y la multiplicación entre los dos números ingresados. </a:t>
            </a:r>
            <a:endParaRPr sz="1200"/>
          </a:p>
          <a:p>
            <a:pPr indent="0" lvl="0" marL="0" rtl="0" algn="just">
              <a:spcBef>
                <a:spcPts val="1000"/>
              </a:spcBef>
              <a:spcAft>
                <a:spcPts val="0"/>
              </a:spcAft>
              <a:buNone/>
            </a:pPr>
            <a:r>
              <a:rPr lang="en" sz="1200"/>
              <a:t>5. Debe ser un único mensaje por cada operación (4 en total). </a:t>
            </a:r>
            <a:endParaRPr sz="1200"/>
          </a:p>
          <a:p>
            <a:pPr indent="0" lvl="0" marL="0" rtl="0" algn="just">
              <a:spcBef>
                <a:spcPts val="1000"/>
              </a:spcBef>
              <a:spcAft>
                <a:spcPts val="0"/>
              </a:spcAft>
              <a:buNone/>
            </a:pPr>
            <a:r>
              <a:rPr lang="en" sz="1200"/>
              <a:t>6. El mensaje debe seguir el siguiente formato: {Nombre del usuario}, el resultado de {nombre de la operación} {primer número} y {segundo número} es {resultado de la operación}. Por ejemplo: "Alexis, el resultado de sumar 1 y 2 es 3". </a:t>
            </a:r>
            <a:endParaRPr sz="1200"/>
          </a:p>
          <a:p>
            <a:pPr indent="0" lvl="0" marL="0" rtl="0" algn="just">
              <a:spcBef>
                <a:spcPts val="1000"/>
              </a:spcBef>
              <a:spcAft>
                <a:spcPts val="1000"/>
              </a:spcAft>
              <a:buNone/>
            </a:pPr>
            <a:r>
              <a:rPr lang="en" sz="1200"/>
              <a:t>7. Para mostrar el mensaje pueden implementar document.write();</a:t>
            </a:r>
            <a:endParaRPr sz="1200"/>
          </a:p>
        </p:txBody>
      </p:sp>
      <p:sp>
        <p:nvSpPr>
          <p:cNvPr id="1194" name="Google Shape;1194;p79"/>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4"/>
          <p:cNvSpPr txBox="1"/>
          <p:nvPr/>
        </p:nvSpPr>
        <p:spPr>
          <a:xfrm>
            <a:off x="1923525" y="1605975"/>
            <a:ext cx="4909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Roboto"/>
                <a:ea typeface="Roboto"/>
                <a:cs typeface="Roboto"/>
                <a:sym typeface="Roboto"/>
              </a:rPr>
              <a:t>¿Por qué aprender JavaScript?</a:t>
            </a:r>
            <a:endParaRPr b="1" sz="4500">
              <a:solidFill>
                <a:schemeClr val="lt1"/>
              </a:solidFill>
              <a:latin typeface="Roboto"/>
              <a:ea typeface="Roboto"/>
              <a:cs typeface="Roboto"/>
              <a:sym typeface="Roboto"/>
            </a:endParaRPr>
          </a:p>
        </p:txBody>
      </p:sp>
      <p:sp>
        <p:nvSpPr>
          <p:cNvPr id="918" name="Google Shape;918;p44"/>
          <p:cNvSpPr txBox="1"/>
          <p:nvPr/>
        </p:nvSpPr>
        <p:spPr>
          <a:xfrm>
            <a:off x="3974925" y="3175875"/>
            <a:ext cx="8067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solidFill>
                  <a:schemeClr val="lt1"/>
                </a:solidFill>
                <a:latin typeface="Roboto"/>
                <a:ea typeface="Roboto"/>
                <a:cs typeface="Roboto"/>
                <a:sym typeface="Roboto"/>
              </a:rPr>
              <a:t>#</a:t>
            </a:r>
            <a:endParaRPr b="1" sz="37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5"/>
          <p:cNvSpPr txBox="1"/>
          <p:nvPr>
            <p:ph idx="15" type="title"/>
          </p:nvPr>
        </p:nvSpPr>
        <p:spPr>
          <a:xfrm>
            <a:off x="535050" y="719750"/>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Objetivos de la Sesión de hoy</a:t>
            </a:r>
            <a:endParaRPr/>
          </a:p>
        </p:txBody>
      </p:sp>
      <p:sp>
        <p:nvSpPr>
          <p:cNvPr id="924" name="Google Shape;924;p45"/>
          <p:cNvSpPr txBox="1"/>
          <p:nvPr>
            <p:ph idx="1" type="subTitle"/>
          </p:nvPr>
        </p:nvSpPr>
        <p:spPr>
          <a:xfrm>
            <a:off x="767900" y="1690750"/>
            <a:ext cx="3358200" cy="303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AutoNum type="arabicPeriod"/>
            </a:pPr>
            <a:r>
              <a:rPr b="0" lang="en" sz="1500"/>
              <a:t>Distinguir las propias características del lenguaje JavaScript versus otros lenguajes de programación.</a:t>
            </a:r>
            <a:endParaRPr b="0" sz="1500"/>
          </a:p>
          <a:p>
            <a:pPr indent="-323850" lvl="0" marL="457200" rtl="0" algn="just">
              <a:spcBef>
                <a:spcPts val="1000"/>
              </a:spcBef>
              <a:spcAft>
                <a:spcPts val="1000"/>
              </a:spcAft>
              <a:buSzPts val="1500"/>
              <a:buAutoNum type="arabicPeriod"/>
            </a:pPr>
            <a:r>
              <a:rPr b="0" lang="en" sz="1500"/>
              <a:t>Identificar los componentes de los diagramas de flujo y pseudocódigos para resolver de manera secuencial un problema real. </a:t>
            </a:r>
            <a:endParaRPr b="0" sz="1500"/>
          </a:p>
        </p:txBody>
      </p:sp>
      <p:sp>
        <p:nvSpPr>
          <p:cNvPr id="925" name="Google Shape;925;p45"/>
          <p:cNvSpPr txBox="1"/>
          <p:nvPr/>
        </p:nvSpPr>
        <p:spPr>
          <a:xfrm>
            <a:off x="4583650" y="1690750"/>
            <a:ext cx="3218700" cy="26217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Roboto"/>
              <a:buAutoNum type="arabicPeriod" startAt="3"/>
            </a:pPr>
            <a:r>
              <a:rPr lang="en" sz="1500">
                <a:solidFill>
                  <a:schemeClr val="dk1"/>
                </a:solidFill>
                <a:latin typeface="Roboto"/>
                <a:ea typeface="Roboto"/>
                <a:cs typeface="Roboto"/>
                <a:sym typeface="Roboto"/>
              </a:rPr>
              <a:t>Construir diagramas de flujo y pseudocódigos para representar algoritmos de baja complejidad.</a:t>
            </a:r>
            <a:endParaRPr sz="1500">
              <a:solidFill>
                <a:schemeClr val="dk1"/>
              </a:solidFill>
              <a:latin typeface="Roboto"/>
              <a:ea typeface="Roboto"/>
              <a:cs typeface="Roboto"/>
              <a:sym typeface="Roboto"/>
            </a:endParaRPr>
          </a:p>
          <a:p>
            <a:pPr indent="-323850" lvl="0" marL="457200" rtl="0" algn="just">
              <a:spcBef>
                <a:spcPts val="1000"/>
              </a:spcBef>
              <a:spcAft>
                <a:spcPts val="1000"/>
              </a:spcAft>
              <a:buClr>
                <a:schemeClr val="dk1"/>
              </a:buClr>
              <a:buSzPts val="1500"/>
              <a:buFont typeface="Roboto"/>
              <a:buAutoNum type="arabicPeriod" startAt="3"/>
            </a:pPr>
            <a:r>
              <a:rPr lang="en" sz="1500">
                <a:solidFill>
                  <a:schemeClr val="dk1"/>
                </a:solidFill>
                <a:latin typeface="Roboto"/>
                <a:ea typeface="Roboto"/>
                <a:cs typeface="Roboto"/>
                <a:sym typeface="Roboto"/>
              </a:rPr>
              <a:t>Codificar un programa en Javascript utilizando el inspector de elementos y diagramas de flujo para la implementación de un algoritmo.</a:t>
            </a:r>
            <a:endParaRPr sz="1500">
              <a:solidFill>
                <a:schemeClr val="dk1"/>
              </a:solidFill>
              <a:latin typeface="Roboto"/>
              <a:ea typeface="Roboto"/>
              <a:cs typeface="Roboto"/>
              <a:sym typeface="Roboto"/>
            </a:endParaRPr>
          </a:p>
        </p:txBody>
      </p:sp>
      <p:sp>
        <p:nvSpPr>
          <p:cNvPr id="926" name="Google Shape;926;p45"/>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6"/>
          <p:cNvSpPr txBox="1"/>
          <p:nvPr>
            <p:ph idx="1" type="subTitle"/>
          </p:nvPr>
        </p:nvSpPr>
        <p:spPr>
          <a:xfrm>
            <a:off x="744650" y="1443125"/>
            <a:ext cx="6856200" cy="2807700"/>
          </a:xfrm>
          <a:prstGeom prst="rect">
            <a:avLst/>
          </a:prstGeom>
        </p:spPr>
        <p:txBody>
          <a:bodyPr anchorCtr="0" anchor="t" bIns="182875" lIns="274300" spcFirstLastPara="1" rIns="274300" wrap="square" tIns="182875">
            <a:noAutofit/>
          </a:bodyPr>
          <a:lstStyle/>
          <a:p>
            <a:pPr indent="0" lvl="0" marL="0" rtl="0" algn="l">
              <a:spcBef>
                <a:spcPts val="0"/>
              </a:spcBef>
              <a:spcAft>
                <a:spcPts val="0"/>
              </a:spcAft>
              <a:buNone/>
            </a:pPr>
            <a:r>
              <a:rPr lang="en" sz="1600"/>
              <a:t>JavaScript es un lenguaje muy popular entre la comunidad global de desarrolladores, ya que nos permite: </a:t>
            </a:r>
            <a:endParaRPr sz="1600"/>
          </a:p>
          <a:p>
            <a:pPr indent="-342900" lvl="0" marL="457200" rtl="0" algn="l">
              <a:spcBef>
                <a:spcPts val="1000"/>
              </a:spcBef>
              <a:spcAft>
                <a:spcPts val="0"/>
              </a:spcAft>
              <a:buSzPts val="1800"/>
              <a:buChar char="❏"/>
            </a:pPr>
            <a:r>
              <a:rPr lang="en" sz="1600"/>
              <a:t>Manipular los elementos de una página web. </a:t>
            </a:r>
            <a:endParaRPr sz="1600"/>
          </a:p>
          <a:p>
            <a:pPr indent="-342900" lvl="0" marL="457200" rtl="0" algn="just">
              <a:spcBef>
                <a:spcPts val="1000"/>
              </a:spcBef>
              <a:spcAft>
                <a:spcPts val="0"/>
              </a:spcAft>
              <a:buSzPts val="1800"/>
              <a:buChar char="❏"/>
            </a:pPr>
            <a:r>
              <a:rPr lang="en" sz="1600"/>
              <a:t>Obtener datos de sus elementos: modificarlos, animarlos, condicionarlos y procesarlos. </a:t>
            </a:r>
            <a:endParaRPr sz="1600"/>
          </a:p>
          <a:p>
            <a:pPr indent="-342900" lvl="0" marL="457200" rtl="0" algn="l">
              <a:spcBef>
                <a:spcPts val="1000"/>
              </a:spcBef>
              <a:spcAft>
                <a:spcPts val="0"/>
              </a:spcAft>
              <a:buSzPts val="1800"/>
              <a:buChar char="❏"/>
            </a:pPr>
            <a:r>
              <a:rPr lang="en" sz="1600"/>
              <a:t>Guardarlos los datos para ocuparlos más tarde, mandarlos o </a:t>
            </a:r>
            <a:r>
              <a:rPr lang="en" sz="1600"/>
              <a:t>pedirle</a:t>
            </a:r>
            <a:r>
              <a:rPr lang="en" sz="1600"/>
              <a:t> al servidor.</a:t>
            </a:r>
            <a:endParaRPr sz="1600"/>
          </a:p>
          <a:p>
            <a:pPr indent="-330200" lvl="0" marL="457200" rtl="0" algn="l">
              <a:spcBef>
                <a:spcPts val="1000"/>
              </a:spcBef>
              <a:spcAft>
                <a:spcPts val="1000"/>
              </a:spcAft>
              <a:buSzPts val="1600"/>
              <a:buChar char="❏"/>
            </a:pPr>
            <a:r>
              <a:rPr lang="en" sz="1600"/>
              <a:t>Un lenguaje sólido, liviano, simple y muy funcional. </a:t>
            </a:r>
            <a:endParaRPr sz="1600"/>
          </a:p>
        </p:txBody>
      </p:sp>
      <p:sp>
        <p:nvSpPr>
          <p:cNvPr id="932" name="Google Shape;932;p46"/>
          <p:cNvSpPr txBox="1"/>
          <p:nvPr>
            <p:ph type="title"/>
          </p:nvPr>
        </p:nvSpPr>
        <p:spPr>
          <a:xfrm>
            <a:off x="713625" y="595675"/>
            <a:ext cx="7717200" cy="647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lt1"/>
                </a:solidFill>
              </a:rPr>
              <a:t>¿Por qué utilizar JavaScript?</a:t>
            </a:r>
            <a:endParaRPr sz="3300">
              <a:solidFill>
                <a:schemeClr val="lt1"/>
              </a:solidFill>
            </a:endParaRPr>
          </a:p>
        </p:txBody>
      </p:sp>
      <p:pic>
        <p:nvPicPr>
          <p:cNvPr id="933" name="Google Shape;933;p46"/>
          <p:cNvPicPr preferRelativeResize="0"/>
          <p:nvPr/>
        </p:nvPicPr>
        <p:blipFill>
          <a:blip r:embed="rId3">
            <a:alphaModFix/>
          </a:blip>
          <a:stretch>
            <a:fillRect/>
          </a:stretch>
        </p:blipFill>
        <p:spPr>
          <a:xfrm>
            <a:off x="7360300" y="3992550"/>
            <a:ext cx="1701274" cy="1063300"/>
          </a:xfrm>
          <a:prstGeom prst="rect">
            <a:avLst/>
          </a:prstGeom>
          <a:noFill/>
          <a:ln>
            <a:noFill/>
          </a:ln>
          <a:effectLst>
            <a:outerShdw blurRad="57150" rotWithShape="0" algn="bl" dir="2700000" dist="38100">
              <a:srgbClr val="000000">
                <a:alpha val="50000"/>
              </a:srgbClr>
            </a:outerShdw>
          </a:effectLst>
        </p:spPr>
      </p:pic>
      <p:sp>
        <p:nvSpPr>
          <p:cNvPr id="934" name="Google Shape;934;p46"/>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Características Generales de JavaScript</a:t>
            </a:r>
            <a:endParaRPr sz="3000"/>
          </a:p>
        </p:txBody>
      </p:sp>
      <p:pic>
        <p:nvPicPr>
          <p:cNvPr id="940" name="Google Shape;940;p47"/>
          <p:cNvPicPr preferRelativeResize="0"/>
          <p:nvPr/>
        </p:nvPicPr>
        <p:blipFill>
          <a:blip r:embed="rId3">
            <a:alphaModFix/>
          </a:blip>
          <a:stretch>
            <a:fillRect/>
          </a:stretch>
        </p:blipFill>
        <p:spPr>
          <a:xfrm>
            <a:off x="1632263" y="1458550"/>
            <a:ext cx="5786775" cy="3385225"/>
          </a:xfrm>
          <a:prstGeom prst="rect">
            <a:avLst/>
          </a:prstGeom>
          <a:noFill/>
          <a:ln>
            <a:noFill/>
          </a:ln>
        </p:spPr>
      </p:pic>
      <p:sp>
        <p:nvSpPr>
          <p:cNvPr id="941" name="Google Shape;941;p47"/>
          <p:cNvSpPr/>
          <p:nvPr/>
        </p:nvSpPr>
        <p:spPr>
          <a:xfrm>
            <a:off x="6194900" y="113450"/>
            <a:ext cx="17850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48"/>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Usos de JavaScript</a:t>
            </a:r>
            <a:endParaRPr sz="3000"/>
          </a:p>
        </p:txBody>
      </p:sp>
      <p:pic>
        <p:nvPicPr>
          <p:cNvPr id="947" name="Google Shape;947;p48"/>
          <p:cNvPicPr preferRelativeResize="0"/>
          <p:nvPr/>
        </p:nvPicPr>
        <p:blipFill>
          <a:blip r:embed="rId3">
            <a:alphaModFix/>
          </a:blip>
          <a:stretch>
            <a:fillRect/>
          </a:stretch>
        </p:blipFill>
        <p:spPr>
          <a:xfrm>
            <a:off x="1652613" y="1242775"/>
            <a:ext cx="5746065" cy="3595925"/>
          </a:xfrm>
          <a:prstGeom prst="rect">
            <a:avLst/>
          </a:prstGeom>
          <a:noFill/>
          <a:ln>
            <a:noFill/>
          </a:ln>
        </p:spPr>
      </p:pic>
      <p:sp>
        <p:nvSpPr>
          <p:cNvPr id="948" name="Google Shape;948;p48"/>
          <p:cNvSpPr/>
          <p:nvPr/>
        </p:nvSpPr>
        <p:spPr>
          <a:xfrm>
            <a:off x="6194900" y="113450"/>
            <a:ext cx="1785000" cy="393300"/>
          </a:xfrm>
          <a:prstGeom prst="roundRect">
            <a:avLst>
              <a:gd fmla="val 16667" name="adj"/>
            </a:avLst>
          </a:prstGeom>
          <a:solidFill>
            <a:schemeClr val="lt2"/>
          </a:solidFill>
          <a:ln cap="flat" cmpd="sng" w="9525">
            <a:solidFill>
              <a:srgbClr val="DCF0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9"/>
          <p:cNvSpPr txBox="1"/>
          <p:nvPr>
            <p:ph idx="4294967295" type="title"/>
          </p:nvPr>
        </p:nvSpPr>
        <p:spPr>
          <a:xfrm>
            <a:off x="952500" y="262725"/>
            <a:ext cx="7239000" cy="5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JavaScript vs Otros Lenguajes de Programación</a:t>
            </a:r>
            <a:endParaRPr sz="2200"/>
          </a:p>
        </p:txBody>
      </p:sp>
      <p:pic>
        <p:nvPicPr>
          <p:cNvPr id="954" name="Google Shape;954;p49"/>
          <p:cNvPicPr preferRelativeResize="0"/>
          <p:nvPr/>
        </p:nvPicPr>
        <p:blipFill>
          <a:blip r:embed="rId3">
            <a:alphaModFix/>
          </a:blip>
          <a:stretch>
            <a:fillRect/>
          </a:stretch>
        </p:blipFill>
        <p:spPr>
          <a:xfrm>
            <a:off x="1920700" y="946500"/>
            <a:ext cx="4848225" cy="38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Startup Business Pitch Deck by Slidesgo">
  <a:themeElements>
    <a:clrScheme name="Simple Light">
      <a:dk1>
        <a:srgbClr val="3D85C6"/>
      </a:dk1>
      <a:lt1>
        <a:srgbClr val="DAE3D7"/>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EDBA8D7-607A-42FE-890C-AF803171AC7D}"/>
</file>

<file path=customXml/itemProps2.xml><?xml version="1.0" encoding="utf-8"?>
<ds:datastoreItem xmlns:ds="http://schemas.openxmlformats.org/officeDocument/2006/customXml" ds:itemID="{D851DFA2-593C-48DC-B3BF-123B9F9A74E5}"/>
</file>

<file path=customXml/itemProps3.xml><?xml version="1.0" encoding="utf-8"?>
<ds:datastoreItem xmlns:ds="http://schemas.openxmlformats.org/officeDocument/2006/customXml" ds:itemID="{271DD559-3E0F-4369-B529-CB478067E42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