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Anaheim"/>
      <p:regular r:id="rId37"/>
    </p:embeddedFont>
    <p:embeddedFont>
      <p:font typeface="Bebas Neu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customXml" Target="../customXml/item1.xml"/><Relationship Id="rId21" Type="http://schemas.openxmlformats.org/officeDocument/2006/relationships/slide" Target="slides/slide17.xml"/><Relationship Id="rId34" Type="http://schemas.openxmlformats.org/officeDocument/2006/relationships/font" Target="fonts/Roboto-bold.fntdata"/><Relationship Id="rId7" Type="http://schemas.openxmlformats.org/officeDocument/2006/relationships/slide" Target="slides/slide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slide" Target="slides/slide25.xml"/><Relationship Id="rId16" Type="http://schemas.openxmlformats.org/officeDocument/2006/relationships/slide" Target="slides/slide12.xml"/><Relationship Id="rId41" Type="http://schemas.openxmlformats.org/officeDocument/2006/relationships/customXml" Target="../customXml/item3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font" Target="fonts/Anaheim-regular.fntdata"/><Relationship Id="rId40" Type="http://schemas.openxmlformats.org/officeDocument/2006/relationships/customXml" Target="../customXml/item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font" Target="fonts/Roboto-boldItalic.fntdata"/><Relationship Id="rId31" Type="http://schemas.openxmlformats.org/officeDocument/2006/relationships/slide" Target="slides/slide2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Roboto-italic.fntdata"/><Relationship Id="rId14" Type="http://schemas.openxmlformats.org/officeDocument/2006/relationships/slide" Target="slides/slide10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33" Type="http://schemas.openxmlformats.org/officeDocument/2006/relationships/font" Target="fonts/Roboto-regular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7b8438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7b8438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e42e0d02b8_2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e42e0d02b8_2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e42e0d02b8_2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e42e0d02b8_2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e42e0d02b8_2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e42e0d02b8_2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e39f1a472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e39f1a472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e39f1a472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e39f1a472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e39f1a472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e39f1a472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e39f1a472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e39f1a472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42e0d02b8_2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42e0d02b8_2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39f1a472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39f1a472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e39f1a472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e39f1a472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39f1a472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39f1a472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39f1a472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39f1a472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e39f1a472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e39f1a472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e39f1a472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e39f1a472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e39f1a4729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e39f1a472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e39f1a472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e39f1a472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e39f1a472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e39f1a472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e39f1a4729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e39f1a472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e39f1a472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e39f1a472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39f1a4729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39f1a4729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39f1a47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39f1a47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39f1a472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39f1a472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39f1a472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39f1a472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39f1a472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39f1a472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39f1a472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e39f1a472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39f1a472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39f1a472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e39f1a472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e39f1a472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8E8EF4"/>
            </a:gs>
            <a:gs pos="100000">
              <a:srgbClr val="2020E0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41112" y="984275"/>
            <a:ext cx="3808200" cy="26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387700" y="3823950"/>
            <a:ext cx="416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-64"/>
            <a:ext cx="9143942" cy="5143467"/>
          </a:xfrm>
          <a:custGeom>
            <a:rect b="b" l="l" r="r" t="t"/>
            <a:pathLst>
              <a:path extrusionOk="0" h="61323" w="100563">
                <a:moveTo>
                  <a:pt x="99816" y="747"/>
                </a:moveTo>
                <a:lnTo>
                  <a:pt x="99816" y="60576"/>
                </a:lnTo>
                <a:lnTo>
                  <a:pt x="744" y="60576"/>
                </a:lnTo>
                <a:lnTo>
                  <a:pt x="744" y="747"/>
                </a:lnTo>
                <a:close/>
                <a:moveTo>
                  <a:pt x="1" y="0"/>
                </a:moveTo>
                <a:lnTo>
                  <a:pt x="1" y="61322"/>
                </a:lnTo>
                <a:lnTo>
                  <a:pt x="100562" y="61322"/>
                </a:lnTo>
                <a:lnTo>
                  <a:pt x="100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6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02800" y="497983"/>
            <a:ext cx="750067" cy="198067"/>
            <a:chOff x="7702800" y="497983"/>
            <a:chExt cx="750067" cy="198067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8255100" y="498022"/>
              <a:ext cx="197767" cy="197994"/>
              <a:chOff x="200325" y="1067814"/>
              <a:chExt cx="197767" cy="19799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200325" y="1067814"/>
                <a:ext cx="197767" cy="197994"/>
              </a:xfrm>
              <a:custGeom>
                <a:rect b="b" l="l" r="r" t="t"/>
                <a:pathLst>
                  <a:path extrusionOk="0" h="2704" w="2701">
                    <a:moveTo>
                      <a:pt x="1351" y="147"/>
                    </a:moveTo>
                    <a:cubicBezTo>
                      <a:pt x="2016" y="147"/>
                      <a:pt x="2557" y="686"/>
                      <a:pt x="2557" y="1350"/>
                    </a:cubicBezTo>
                    <a:cubicBezTo>
                      <a:pt x="2557" y="2016"/>
                      <a:pt x="2016" y="2557"/>
                      <a:pt x="1351" y="2557"/>
                    </a:cubicBezTo>
                    <a:cubicBezTo>
                      <a:pt x="686" y="2557"/>
                      <a:pt x="144" y="2016"/>
                      <a:pt x="144" y="1350"/>
                    </a:cubicBezTo>
                    <a:cubicBezTo>
                      <a:pt x="144" y="686"/>
                      <a:pt x="686" y="147"/>
                      <a:pt x="1351" y="147"/>
                    </a:cubicBezTo>
                    <a:close/>
                    <a:moveTo>
                      <a:pt x="1351" y="0"/>
                    </a:moveTo>
                    <a:cubicBezTo>
                      <a:pt x="604" y="0"/>
                      <a:pt x="1" y="607"/>
                      <a:pt x="1" y="1350"/>
                    </a:cubicBezTo>
                    <a:cubicBezTo>
                      <a:pt x="1" y="2097"/>
                      <a:pt x="604" y="2704"/>
                      <a:pt x="1351" y="2704"/>
                    </a:cubicBezTo>
                    <a:cubicBezTo>
                      <a:pt x="2094" y="2704"/>
                      <a:pt x="2701" y="2097"/>
                      <a:pt x="2701" y="1350"/>
                    </a:cubicBezTo>
                    <a:cubicBezTo>
                      <a:pt x="2701" y="607"/>
                      <a:pt x="2094" y="0"/>
                      <a:pt x="1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1036" y="1119142"/>
                <a:ext cx="115614" cy="95262"/>
              </a:xfrm>
              <a:custGeom>
                <a:rect b="b" l="l" r="r" t="t"/>
                <a:pathLst>
                  <a:path extrusionOk="0" h="1301" w="1579">
                    <a:moveTo>
                      <a:pt x="1102" y="1"/>
                    </a:moveTo>
                    <a:cubicBezTo>
                      <a:pt x="1096" y="1"/>
                      <a:pt x="1090" y="1"/>
                      <a:pt x="1084" y="1"/>
                    </a:cubicBezTo>
                    <a:cubicBezTo>
                      <a:pt x="1037" y="5"/>
                      <a:pt x="993" y="19"/>
                      <a:pt x="952" y="39"/>
                    </a:cubicBezTo>
                    <a:cubicBezTo>
                      <a:pt x="911" y="63"/>
                      <a:pt x="873" y="91"/>
                      <a:pt x="842" y="128"/>
                    </a:cubicBezTo>
                    <a:cubicBezTo>
                      <a:pt x="812" y="165"/>
                      <a:pt x="791" y="210"/>
                      <a:pt x="777" y="257"/>
                    </a:cubicBezTo>
                    <a:cubicBezTo>
                      <a:pt x="768" y="302"/>
                      <a:pt x="771" y="346"/>
                      <a:pt x="774" y="394"/>
                    </a:cubicBezTo>
                    <a:cubicBezTo>
                      <a:pt x="777" y="401"/>
                      <a:pt x="777" y="401"/>
                      <a:pt x="771" y="401"/>
                    </a:cubicBezTo>
                    <a:cubicBezTo>
                      <a:pt x="508" y="363"/>
                      <a:pt x="294" y="267"/>
                      <a:pt x="120" y="70"/>
                    </a:cubicBezTo>
                    <a:cubicBezTo>
                      <a:pt x="116" y="65"/>
                      <a:pt x="114" y="62"/>
                      <a:pt x="111" y="62"/>
                    </a:cubicBezTo>
                    <a:cubicBezTo>
                      <a:pt x="109" y="62"/>
                      <a:pt x="106" y="65"/>
                      <a:pt x="102" y="70"/>
                    </a:cubicBezTo>
                    <a:cubicBezTo>
                      <a:pt x="24" y="185"/>
                      <a:pt x="62" y="370"/>
                      <a:pt x="157" y="459"/>
                    </a:cubicBezTo>
                    <a:cubicBezTo>
                      <a:pt x="171" y="472"/>
                      <a:pt x="184" y="482"/>
                      <a:pt x="198" y="496"/>
                    </a:cubicBezTo>
                    <a:cubicBezTo>
                      <a:pt x="195" y="496"/>
                      <a:pt x="130" y="489"/>
                      <a:pt x="72" y="459"/>
                    </a:cubicBezTo>
                    <a:cubicBezTo>
                      <a:pt x="70" y="458"/>
                      <a:pt x="68" y="457"/>
                      <a:pt x="67" y="457"/>
                    </a:cubicBezTo>
                    <a:cubicBezTo>
                      <a:pt x="63" y="457"/>
                      <a:pt x="62" y="460"/>
                      <a:pt x="62" y="465"/>
                    </a:cubicBezTo>
                    <a:lnTo>
                      <a:pt x="62" y="503"/>
                    </a:lnTo>
                    <a:cubicBezTo>
                      <a:pt x="79" y="619"/>
                      <a:pt x="157" y="728"/>
                      <a:pt x="269" y="769"/>
                    </a:cubicBezTo>
                    <a:cubicBezTo>
                      <a:pt x="280" y="775"/>
                      <a:pt x="297" y="779"/>
                      <a:pt x="310" y="783"/>
                    </a:cubicBezTo>
                    <a:cubicBezTo>
                      <a:pt x="291" y="785"/>
                      <a:pt x="274" y="787"/>
                      <a:pt x="240" y="787"/>
                    </a:cubicBezTo>
                    <a:cubicBezTo>
                      <a:pt x="226" y="787"/>
                      <a:pt x="209" y="787"/>
                      <a:pt x="188" y="786"/>
                    </a:cubicBezTo>
                    <a:cubicBezTo>
                      <a:pt x="186" y="785"/>
                      <a:pt x="184" y="785"/>
                      <a:pt x="183" y="785"/>
                    </a:cubicBezTo>
                    <a:cubicBezTo>
                      <a:pt x="177" y="785"/>
                      <a:pt x="175" y="790"/>
                      <a:pt x="178" y="796"/>
                    </a:cubicBezTo>
                    <a:cubicBezTo>
                      <a:pt x="233" y="942"/>
                      <a:pt x="348" y="987"/>
                      <a:pt x="437" y="1014"/>
                    </a:cubicBezTo>
                    <a:cubicBezTo>
                      <a:pt x="447" y="1014"/>
                      <a:pt x="461" y="1014"/>
                      <a:pt x="471" y="1018"/>
                    </a:cubicBezTo>
                    <a:lnTo>
                      <a:pt x="471" y="1021"/>
                    </a:lnTo>
                    <a:cubicBezTo>
                      <a:pt x="440" y="1065"/>
                      <a:pt x="341" y="1096"/>
                      <a:pt x="294" y="1113"/>
                    </a:cubicBezTo>
                    <a:cubicBezTo>
                      <a:pt x="227" y="1137"/>
                      <a:pt x="157" y="1150"/>
                      <a:pt x="86" y="1150"/>
                    </a:cubicBezTo>
                    <a:cubicBezTo>
                      <a:pt x="65" y="1150"/>
                      <a:pt x="45" y="1149"/>
                      <a:pt x="24" y="1147"/>
                    </a:cubicBezTo>
                    <a:cubicBezTo>
                      <a:pt x="17" y="1145"/>
                      <a:pt x="13" y="1144"/>
                      <a:pt x="10" y="1144"/>
                    </a:cubicBezTo>
                    <a:cubicBezTo>
                      <a:pt x="7" y="1144"/>
                      <a:pt x="5" y="1145"/>
                      <a:pt x="3" y="1147"/>
                    </a:cubicBezTo>
                    <a:cubicBezTo>
                      <a:pt x="0" y="1151"/>
                      <a:pt x="3" y="1154"/>
                      <a:pt x="7" y="1157"/>
                    </a:cubicBezTo>
                    <a:cubicBezTo>
                      <a:pt x="28" y="1167"/>
                      <a:pt x="44" y="1181"/>
                      <a:pt x="65" y="1192"/>
                    </a:cubicBezTo>
                    <a:cubicBezTo>
                      <a:pt x="120" y="1219"/>
                      <a:pt x="181" y="1243"/>
                      <a:pt x="242" y="1263"/>
                    </a:cubicBezTo>
                    <a:cubicBezTo>
                      <a:pt x="332" y="1288"/>
                      <a:pt x="425" y="1300"/>
                      <a:pt x="518" y="1300"/>
                    </a:cubicBezTo>
                    <a:cubicBezTo>
                      <a:pt x="757" y="1300"/>
                      <a:pt x="995" y="1217"/>
                      <a:pt x="1169" y="1045"/>
                    </a:cubicBezTo>
                    <a:cubicBezTo>
                      <a:pt x="1358" y="857"/>
                      <a:pt x="1425" y="599"/>
                      <a:pt x="1425" y="336"/>
                    </a:cubicBezTo>
                    <a:cubicBezTo>
                      <a:pt x="1425" y="325"/>
                      <a:pt x="1435" y="322"/>
                      <a:pt x="1443" y="316"/>
                    </a:cubicBezTo>
                    <a:cubicBezTo>
                      <a:pt x="1493" y="278"/>
                      <a:pt x="1531" y="234"/>
                      <a:pt x="1569" y="185"/>
                    </a:cubicBezTo>
                    <a:cubicBezTo>
                      <a:pt x="1578" y="172"/>
                      <a:pt x="1575" y="162"/>
                      <a:pt x="1575" y="158"/>
                    </a:cubicBezTo>
                    <a:cubicBezTo>
                      <a:pt x="1575" y="157"/>
                      <a:pt x="1576" y="156"/>
                      <a:pt x="1576" y="156"/>
                    </a:cubicBezTo>
                    <a:lnTo>
                      <a:pt x="1576" y="156"/>
                    </a:lnTo>
                    <a:cubicBezTo>
                      <a:pt x="1576" y="156"/>
                      <a:pt x="1575" y="157"/>
                      <a:pt x="1572" y="158"/>
                    </a:cubicBezTo>
                    <a:cubicBezTo>
                      <a:pt x="1522" y="178"/>
                      <a:pt x="1469" y="192"/>
                      <a:pt x="1415" y="202"/>
                    </a:cubicBezTo>
                    <a:lnTo>
                      <a:pt x="1415" y="202"/>
                    </a:lnTo>
                    <a:cubicBezTo>
                      <a:pt x="1442" y="195"/>
                      <a:pt x="1477" y="151"/>
                      <a:pt x="1490" y="135"/>
                    </a:cubicBezTo>
                    <a:cubicBezTo>
                      <a:pt x="1514" y="104"/>
                      <a:pt x="1531" y="73"/>
                      <a:pt x="1545" y="36"/>
                    </a:cubicBezTo>
                    <a:lnTo>
                      <a:pt x="1545" y="29"/>
                    </a:lnTo>
                    <a:lnTo>
                      <a:pt x="1534" y="29"/>
                    </a:lnTo>
                    <a:cubicBezTo>
                      <a:pt x="1473" y="63"/>
                      <a:pt x="1412" y="87"/>
                      <a:pt x="1347" y="100"/>
                    </a:cubicBezTo>
                    <a:cubicBezTo>
                      <a:pt x="1345" y="101"/>
                      <a:pt x="1343" y="102"/>
                      <a:pt x="1342" y="102"/>
                    </a:cubicBezTo>
                    <a:cubicBezTo>
                      <a:pt x="1338" y="102"/>
                      <a:pt x="1336" y="99"/>
                      <a:pt x="1333" y="97"/>
                    </a:cubicBezTo>
                    <a:cubicBezTo>
                      <a:pt x="1326" y="94"/>
                      <a:pt x="1323" y="87"/>
                      <a:pt x="1317" y="80"/>
                    </a:cubicBezTo>
                    <a:cubicBezTo>
                      <a:pt x="1289" y="56"/>
                      <a:pt x="1259" y="39"/>
                      <a:pt x="1224" y="26"/>
                    </a:cubicBezTo>
                    <a:cubicBezTo>
                      <a:pt x="1185" y="11"/>
                      <a:pt x="1144" y="1"/>
                      <a:pt x="1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75230" y="1213890"/>
                <a:ext cx="10031" cy="73"/>
              </a:xfrm>
              <a:custGeom>
                <a:rect b="b" l="l" r="r" t="t"/>
                <a:pathLst>
                  <a:path extrusionOk="0" h="1" w="137">
                    <a:moveTo>
                      <a:pt x="4" y="0"/>
                    </a:moveTo>
                    <a:cubicBezTo>
                      <a:pt x="137" y="0"/>
                      <a:pt x="11" y="0"/>
                      <a:pt x="4" y="0"/>
                    </a:cubicBezTo>
                    <a:cubicBezTo>
                      <a:pt x="21" y="0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73473" y="1213890"/>
                <a:ext cx="2050" cy="73"/>
              </a:xfrm>
              <a:custGeom>
                <a:rect b="b" l="l" r="r" t="t"/>
                <a:pathLst>
                  <a:path extrusionOk="0" h="1" w="28">
                    <a:moveTo>
                      <a:pt x="28" y="0"/>
                    </a:moveTo>
                    <a:cubicBezTo>
                      <a:pt x="24" y="0"/>
                      <a:pt x="1" y="0"/>
                      <a:pt x="28" y="0"/>
                    </a:cubicBezTo>
                    <a:cubicBezTo>
                      <a:pt x="28" y="0"/>
                      <a:pt x="21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79257" y="1213890"/>
                <a:ext cx="2050" cy="73"/>
              </a:xfrm>
              <a:custGeom>
                <a:rect b="b" l="l" r="r" t="t"/>
                <a:pathLst>
                  <a:path extrusionOk="0" h="1" w="28">
                    <a:moveTo>
                      <a:pt x="0" y="0"/>
                    </a:moveTo>
                    <a:cubicBezTo>
                      <a:pt x="0" y="0"/>
                      <a:pt x="27" y="0"/>
                      <a:pt x="0" y="0"/>
                    </a:cubicBezTo>
                    <a:cubicBezTo>
                      <a:pt x="0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19675" y="1119508"/>
                <a:ext cx="513" cy="73"/>
              </a:xfrm>
              <a:custGeom>
                <a:rect b="b" l="l" r="r" t="t"/>
                <a:pathLst>
                  <a:path extrusionOk="0" h="1" w="7">
                    <a:moveTo>
                      <a:pt x="7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7702800" y="497983"/>
              <a:ext cx="197767" cy="198067"/>
              <a:chOff x="200325" y="367600"/>
              <a:chExt cx="197767" cy="198067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200325" y="367600"/>
                <a:ext cx="197767" cy="198067"/>
              </a:xfrm>
              <a:custGeom>
                <a:rect b="b" l="l" r="r" t="t"/>
                <a:pathLst>
                  <a:path extrusionOk="0" h="2705" w="2701">
                    <a:moveTo>
                      <a:pt x="1351" y="144"/>
                    </a:moveTo>
                    <a:cubicBezTo>
                      <a:pt x="2016" y="144"/>
                      <a:pt x="2557" y="686"/>
                      <a:pt x="2557" y="1351"/>
                    </a:cubicBezTo>
                    <a:cubicBezTo>
                      <a:pt x="2557" y="2015"/>
                      <a:pt x="2016" y="2558"/>
                      <a:pt x="1351" y="2558"/>
                    </a:cubicBezTo>
                    <a:cubicBezTo>
                      <a:pt x="686" y="2558"/>
                      <a:pt x="144" y="2015"/>
                      <a:pt x="144" y="1351"/>
                    </a:cubicBezTo>
                    <a:cubicBezTo>
                      <a:pt x="144" y="686"/>
                      <a:pt x="686" y="144"/>
                      <a:pt x="1351" y="144"/>
                    </a:cubicBezTo>
                    <a:close/>
                    <a:moveTo>
                      <a:pt x="1351" y="1"/>
                    </a:moveTo>
                    <a:cubicBezTo>
                      <a:pt x="604" y="1"/>
                      <a:pt x="1" y="607"/>
                      <a:pt x="1" y="1351"/>
                    </a:cubicBezTo>
                    <a:cubicBezTo>
                      <a:pt x="1" y="2097"/>
                      <a:pt x="604" y="2704"/>
                      <a:pt x="1351" y="2704"/>
                    </a:cubicBezTo>
                    <a:cubicBezTo>
                      <a:pt x="2094" y="2704"/>
                      <a:pt x="2701" y="2097"/>
                      <a:pt x="2701" y="1351"/>
                    </a:cubicBezTo>
                    <a:cubicBezTo>
                      <a:pt x="2701" y="607"/>
                      <a:pt x="2094" y="1"/>
                      <a:pt x="1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71496" y="407286"/>
                <a:ext cx="55208" cy="118620"/>
              </a:xfrm>
              <a:custGeom>
                <a:rect b="b" l="l" r="r" t="t"/>
                <a:pathLst>
                  <a:path extrusionOk="0" h="1620" w="754">
                    <a:moveTo>
                      <a:pt x="168" y="815"/>
                    </a:moveTo>
                    <a:lnTo>
                      <a:pt x="168" y="1599"/>
                    </a:lnTo>
                    <a:cubicBezTo>
                      <a:pt x="168" y="1610"/>
                      <a:pt x="174" y="1620"/>
                      <a:pt x="188" y="1620"/>
                    </a:cubicBezTo>
                    <a:lnTo>
                      <a:pt x="478" y="1620"/>
                    </a:lnTo>
                    <a:cubicBezTo>
                      <a:pt x="487" y="1620"/>
                      <a:pt x="498" y="1610"/>
                      <a:pt x="498" y="1599"/>
                    </a:cubicBezTo>
                    <a:lnTo>
                      <a:pt x="498" y="802"/>
                    </a:lnTo>
                    <a:lnTo>
                      <a:pt x="709" y="802"/>
                    </a:lnTo>
                    <a:cubicBezTo>
                      <a:pt x="720" y="802"/>
                      <a:pt x="730" y="795"/>
                      <a:pt x="730" y="784"/>
                    </a:cubicBezTo>
                    <a:lnTo>
                      <a:pt x="750" y="546"/>
                    </a:lnTo>
                    <a:cubicBezTo>
                      <a:pt x="750" y="532"/>
                      <a:pt x="740" y="523"/>
                      <a:pt x="730" y="523"/>
                    </a:cubicBezTo>
                    <a:lnTo>
                      <a:pt x="498" y="523"/>
                    </a:lnTo>
                    <a:lnTo>
                      <a:pt x="498" y="352"/>
                    </a:lnTo>
                    <a:cubicBezTo>
                      <a:pt x="498" y="311"/>
                      <a:pt x="532" y="280"/>
                      <a:pt x="569" y="280"/>
                    </a:cubicBezTo>
                    <a:lnTo>
                      <a:pt x="733" y="280"/>
                    </a:lnTo>
                    <a:cubicBezTo>
                      <a:pt x="744" y="280"/>
                      <a:pt x="753" y="270"/>
                      <a:pt x="753" y="260"/>
                    </a:cubicBezTo>
                    <a:lnTo>
                      <a:pt x="753" y="21"/>
                    </a:lnTo>
                    <a:cubicBezTo>
                      <a:pt x="753" y="7"/>
                      <a:pt x="744" y="0"/>
                      <a:pt x="733" y="0"/>
                    </a:cubicBezTo>
                    <a:lnTo>
                      <a:pt x="457" y="0"/>
                    </a:lnTo>
                    <a:cubicBezTo>
                      <a:pt x="297" y="0"/>
                      <a:pt x="168" y="130"/>
                      <a:pt x="168" y="290"/>
                    </a:cubicBezTo>
                    <a:lnTo>
                      <a:pt x="168" y="523"/>
                    </a:lnTo>
                    <a:lnTo>
                      <a:pt x="21" y="523"/>
                    </a:lnTo>
                    <a:cubicBezTo>
                      <a:pt x="10" y="523"/>
                      <a:pt x="1" y="532"/>
                      <a:pt x="1" y="543"/>
                    </a:cubicBezTo>
                    <a:lnTo>
                      <a:pt x="1" y="781"/>
                    </a:lnTo>
                    <a:cubicBezTo>
                      <a:pt x="1" y="795"/>
                      <a:pt x="10" y="802"/>
                      <a:pt x="21" y="802"/>
                    </a:cubicBezTo>
                    <a:lnTo>
                      <a:pt x="168" y="80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978950" y="498018"/>
              <a:ext cx="197767" cy="197994"/>
              <a:chOff x="200325" y="717597"/>
              <a:chExt cx="197767" cy="197994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0325" y="717597"/>
                <a:ext cx="197767" cy="197994"/>
              </a:xfrm>
              <a:custGeom>
                <a:rect b="b" l="l" r="r" t="t"/>
                <a:pathLst>
                  <a:path extrusionOk="0" h="2704" w="2701">
                    <a:moveTo>
                      <a:pt x="1351" y="146"/>
                    </a:moveTo>
                    <a:cubicBezTo>
                      <a:pt x="2016" y="146"/>
                      <a:pt x="2557" y="689"/>
                      <a:pt x="2557" y="1353"/>
                    </a:cubicBezTo>
                    <a:cubicBezTo>
                      <a:pt x="2557" y="2019"/>
                      <a:pt x="2016" y="2560"/>
                      <a:pt x="1351" y="2560"/>
                    </a:cubicBezTo>
                    <a:cubicBezTo>
                      <a:pt x="686" y="2560"/>
                      <a:pt x="144" y="2019"/>
                      <a:pt x="144" y="1353"/>
                    </a:cubicBezTo>
                    <a:cubicBezTo>
                      <a:pt x="144" y="689"/>
                      <a:pt x="686" y="146"/>
                      <a:pt x="1351" y="146"/>
                    </a:cubicBezTo>
                    <a:close/>
                    <a:moveTo>
                      <a:pt x="1351" y="0"/>
                    </a:moveTo>
                    <a:cubicBezTo>
                      <a:pt x="604" y="0"/>
                      <a:pt x="1" y="607"/>
                      <a:pt x="1" y="1353"/>
                    </a:cubicBezTo>
                    <a:cubicBezTo>
                      <a:pt x="1" y="2097"/>
                      <a:pt x="604" y="2703"/>
                      <a:pt x="1351" y="2703"/>
                    </a:cubicBezTo>
                    <a:cubicBezTo>
                      <a:pt x="2094" y="2703"/>
                      <a:pt x="2701" y="2097"/>
                      <a:pt x="2701" y="1353"/>
                    </a:cubicBezTo>
                    <a:cubicBezTo>
                      <a:pt x="2701" y="607"/>
                      <a:pt x="2094" y="0"/>
                      <a:pt x="1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1768" y="776247"/>
                <a:ext cx="116713" cy="81716"/>
              </a:xfrm>
              <a:custGeom>
                <a:rect b="b" l="l" r="r" t="t"/>
                <a:pathLst>
                  <a:path extrusionOk="0" h="1116" w="1594">
                    <a:moveTo>
                      <a:pt x="657" y="328"/>
                    </a:moveTo>
                    <a:cubicBezTo>
                      <a:pt x="661" y="328"/>
                      <a:pt x="664" y="329"/>
                      <a:pt x="668" y="331"/>
                    </a:cubicBezTo>
                    <a:lnTo>
                      <a:pt x="1030" y="539"/>
                    </a:lnTo>
                    <a:cubicBezTo>
                      <a:pt x="1044" y="546"/>
                      <a:pt x="1041" y="570"/>
                      <a:pt x="1027" y="580"/>
                    </a:cubicBezTo>
                    <a:lnTo>
                      <a:pt x="665" y="777"/>
                    </a:lnTo>
                    <a:cubicBezTo>
                      <a:pt x="662" y="779"/>
                      <a:pt x="659" y="780"/>
                      <a:pt x="657" y="780"/>
                    </a:cubicBezTo>
                    <a:cubicBezTo>
                      <a:pt x="647" y="780"/>
                      <a:pt x="638" y="770"/>
                      <a:pt x="638" y="757"/>
                    </a:cubicBezTo>
                    <a:lnTo>
                      <a:pt x="638" y="352"/>
                    </a:lnTo>
                    <a:cubicBezTo>
                      <a:pt x="638" y="339"/>
                      <a:pt x="646" y="328"/>
                      <a:pt x="657" y="328"/>
                    </a:cubicBezTo>
                    <a:close/>
                    <a:moveTo>
                      <a:pt x="345" y="0"/>
                    </a:moveTo>
                    <a:cubicBezTo>
                      <a:pt x="154" y="0"/>
                      <a:pt x="1" y="154"/>
                      <a:pt x="1" y="348"/>
                    </a:cubicBezTo>
                    <a:lnTo>
                      <a:pt x="1" y="768"/>
                    </a:lnTo>
                    <a:cubicBezTo>
                      <a:pt x="1" y="961"/>
                      <a:pt x="154" y="1115"/>
                      <a:pt x="345" y="1115"/>
                    </a:cubicBezTo>
                    <a:lnTo>
                      <a:pt x="1245" y="1115"/>
                    </a:lnTo>
                    <a:cubicBezTo>
                      <a:pt x="1439" y="1115"/>
                      <a:pt x="1593" y="961"/>
                      <a:pt x="1593" y="768"/>
                    </a:cubicBezTo>
                    <a:lnTo>
                      <a:pt x="1593" y="348"/>
                    </a:lnTo>
                    <a:cubicBezTo>
                      <a:pt x="1593" y="154"/>
                      <a:pt x="1439" y="0"/>
                      <a:pt x="1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" name="Google Shape;26;p2"/>
          <p:cNvSpPr/>
          <p:nvPr/>
        </p:nvSpPr>
        <p:spPr>
          <a:xfrm>
            <a:off x="0" y="4020850"/>
            <a:ext cx="140700" cy="112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2"/>
          <p:cNvSpPr/>
          <p:nvPr/>
        </p:nvSpPr>
        <p:spPr>
          <a:xfrm rot="5400000">
            <a:off x="8512350" y="-490950"/>
            <a:ext cx="140700" cy="112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8" name="Google Shape;28;p2"/>
          <p:cNvGrpSpPr/>
          <p:nvPr/>
        </p:nvGrpSpPr>
        <p:grpSpPr>
          <a:xfrm>
            <a:off x="4159390" y="4552249"/>
            <a:ext cx="1465451" cy="57327"/>
            <a:chOff x="4159390" y="4552249"/>
            <a:chExt cx="1465451" cy="57327"/>
          </a:xfrm>
        </p:grpSpPr>
        <p:sp>
          <p:nvSpPr>
            <p:cNvPr id="29" name="Google Shape;29;p2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371700" y="499775"/>
            <a:ext cx="283200" cy="194475"/>
            <a:chOff x="-807400" y="499775"/>
            <a:chExt cx="283200" cy="194475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1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49" name="Google Shape;149;p11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1"/>
          <p:cNvSpPr txBox="1"/>
          <p:nvPr>
            <p:ph type="title"/>
          </p:nvPr>
        </p:nvSpPr>
        <p:spPr>
          <a:xfrm>
            <a:off x="2483575" y="1362500"/>
            <a:ext cx="4836000" cy="27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2" name="Google Shape;152;p11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53" name="Google Shape;153;p11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2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62" name="Google Shape;162;p12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2"/>
          <p:cNvSpPr txBox="1"/>
          <p:nvPr>
            <p:ph type="title"/>
          </p:nvPr>
        </p:nvSpPr>
        <p:spPr>
          <a:xfrm>
            <a:off x="2737775" y="1643563"/>
            <a:ext cx="43176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12"/>
          <p:cNvSpPr txBox="1"/>
          <p:nvPr>
            <p:ph idx="1" type="subTitle"/>
          </p:nvPr>
        </p:nvSpPr>
        <p:spPr>
          <a:xfrm>
            <a:off x="2529250" y="3042900"/>
            <a:ext cx="47346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3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68" name="Google Shape;168;p13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71" name="Google Shape;171;p13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72" name="Google Shape;172;p13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4"/>
          <p:cNvSpPr txBox="1"/>
          <p:nvPr>
            <p:ph hasCustomPrompt="1" type="title"/>
          </p:nvPr>
        </p:nvSpPr>
        <p:spPr>
          <a:xfrm>
            <a:off x="2376075" y="2097225"/>
            <a:ext cx="5014200" cy="12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84" name="Google Shape;184;p14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85" name="Google Shape;185;p14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>
            <a:hlinkClick/>
          </p:cNvPr>
          <p:cNvSpPr txBox="1"/>
          <p:nvPr>
            <p:ph type="title"/>
          </p:nvPr>
        </p:nvSpPr>
        <p:spPr>
          <a:xfrm>
            <a:off x="1666200" y="1095085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16">
            <a:hlinkClick/>
          </p:cNvPr>
          <p:cNvSpPr txBox="1"/>
          <p:nvPr>
            <p:ph idx="2" type="title"/>
          </p:nvPr>
        </p:nvSpPr>
        <p:spPr>
          <a:xfrm>
            <a:off x="5425900" y="1095085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6" name="Google Shape;196;p16">
            <a:hlinkClick/>
          </p:cNvPr>
          <p:cNvSpPr txBox="1"/>
          <p:nvPr>
            <p:ph idx="3" type="title"/>
          </p:nvPr>
        </p:nvSpPr>
        <p:spPr>
          <a:xfrm>
            <a:off x="1666200" y="3107368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16">
            <a:hlinkClick/>
          </p:cNvPr>
          <p:cNvSpPr txBox="1"/>
          <p:nvPr>
            <p:ph idx="4" type="title"/>
          </p:nvPr>
        </p:nvSpPr>
        <p:spPr>
          <a:xfrm>
            <a:off x="5425900" y="3107368"/>
            <a:ext cx="27111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98" name="Google Shape;198;p16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99" name="Google Shape;199;p16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6"/>
          <p:cNvSpPr txBox="1"/>
          <p:nvPr>
            <p:ph idx="1" type="subTitle"/>
          </p:nvPr>
        </p:nvSpPr>
        <p:spPr>
          <a:xfrm flipH="1">
            <a:off x="1679675" y="1472775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sp>
        <p:nvSpPr>
          <p:cNvPr id="202" name="Google Shape;202;p16"/>
          <p:cNvSpPr txBox="1"/>
          <p:nvPr>
            <p:ph idx="5" type="subTitle"/>
          </p:nvPr>
        </p:nvSpPr>
        <p:spPr>
          <a:xfrm flipH="1">
            <a:off x="5439250" y="1472775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sp>
        <p:nvSpPr>
          <p:cNvPr id="203" name="Google Shape;203;p16"/>
          <p:cNvSpPr txBox="1"/>
          <p:nvPr>
            <p:ph idx="6" type="subTitle"/>
          </p:nvPr>
        </p:nvSpPr>
        <p:spPr>
          <a:xfrm flipH="1">
            <a:off x="1679550" y="3492900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7" type="subTitle"/>
          </p:nvPr>
        </p:nvSpPr>
        <p:spPr>
          <a:xfrm flipH="1">
            <a:off x="5439250" y="3492900"/>
            <a:ext cx="26844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2EE"/>
              </a:buClr>
              <a:buSzPts val="1400"/>
              <a:buNone/>
              <a:defRPr>
                <a:solidFill>
                  <a:srgbClr val="5352EE"/>
                </a:solidFill>
              </a:defRPr>
            </a:lvl9pPr>
          </a:lstStyle>
          <a:p/>
        </p:txBody>
      </p:sp>
      <p:grpSp>
        <p:nvGrpSpPr>
          <p:cNvPr id="205" name="Google Shape;205;p16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06" name="Google Shape;206;p16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15" name="Google Shape;215;p17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7"/>
          <p:cNvSpPr txBox="1"/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1" type="subTitle"/>
          </p:nvPr>
        </p:nvSpPr>
        <p:spPr>
          <a:xfrm>
            <a:off x="2164000" y="1799101"/>
            <a:ext cx="5465100" cy="154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19" name="Google Shape;219;p17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20" name="Google Shape;220;p17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8"/>
          <p:cNvSpPr txBox="1"/>
          <p:nvPr>
            <p:ph idx="1" type="subTitle"/>
          </p:nvPr>
        </p:nvSpPr>
        <p:spPr>
          <a:xfrm>
            <a:off x="1808706" y="218452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18"/>
          <p:cNvSpPr txBox="1"/>
          <p:nvPr>
            <p:ph idx="2" type="subTitle"/>
          </p:nvPr>
        </p:nvSpPr>
        <p:spPr>
          <a:xfrm>
            <a:off x="5706636" y="218452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18"/>
          <p:cNvSpPr txBox="1"/>
          <p:nvPr>
            <p:ph idx="3" type="subTitle"/>
          </p:nvPr>
        </p:nvSpPr>
        <p:spPr>
          <a:xfrm>
            <a:off x="1808706" y="356570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18"/>
          <p:cNvSpPr txBox="1"/>
          <p:nvPr>
            <p:ph idx="4" type="subTitle"/>
          </p:nvPr>
        </p:nvSpPr>
        <p:spPr>
          <a:xfrm>
            <a:off x="5706640" y="3565705"/>
            <a:ext cx="27468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18"/>
          <p:cNvSpPr txBox="1"/>
          <p:nvPr>
            <p:ph idx="5" type="subTitle"/>
          </p:nvPr>
        </p:nvSpPr>
        <p:spPr>
          <a:xfrm>
            <a:off x="1171800" y="20681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18"/>
          <p:cNvSpPr txBox="1"/>
          <p:nvPr>
            <p:ph idx="6" type="subTitle"/>
          </p:nvPr>
        </p:nvSpPr>
        <p:spPr>
          <a:xfrm>
            <a:off x="5112189" y="20681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7" type="subTitle"/>
          </p:nvPr>
        </p:nvSpPr>
        <p:spPr>
          <a:xfrm>
            <a:off x="1171800" y="33222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8" type="subTitle"/>
          </p:nvPr>
        </p:nvSpPr>
        <p:spPr>
          <a:xfrm>
            <a:off x="5112189" y="3322275"/>
            <a:ext cx="4644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7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type="title"/>
          </p:nvPr>
        </p:nvSpPr>
        <p:spPr>
          <a:xfrm>
            <a:off x="1502700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40" name="Google Shape;240;p18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41" name="Google Shape;241;p18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2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9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50" name="Google Shape;250;p19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9"/>
          <p:cNvSpPr txBox="1"/>
          <p:nvPr>
            <p:ph idx="1" type="subTitle"/>
          </p:nvPr>
        </p:nvSpPr>
        <p:spPr>
          <a:xfrm>
            <a:off x="1526125" y="206550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19"/>
          <p:cNvSpPr txBox="1"/>
          <p:nvPr>
            <p:ph idx="2" type="subTitle"/>
          </p:nvPr>
        </p:nvSpPr>
        <p:spPr>
          <a:xfrm>
            <a:off x="5489241" y="206550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19"/>
          <p:cNvSpPr txBox="1"/>
          <p:nvPr>
            <p:ph idx="3" type="subTitle"/>
          </p:nvPr>
        </p:nvSpPr>
        <p:spPr>
          <a:xfrm>
            <a:off x="1526125" y="375195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19"/>
          <p:cNvSpPr txBox="1"/>
          <p:nvPr>
            <p:ph idx="4" type="subTitle"/>
          </p:nvPr>
        </p:nvSpPr>
        <p:spPr>
          <a:xfrm>
            <a:off x="5489244" y="3751950"/>
            <a:ext cx="27927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7" name="Google Shape;257;p19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58" name="Google Shape;258;p19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0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67" name="Google Shape;267;p20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0"/>
          <p:cNvSpPr txBox="1"/>
          <p:nvPr>
            <p:ph idx="1" type="subTitle"/>
          </p:nvPr>
        </p:nvSpPr>
        <p:spPr>
          <a:xfrm>
            <a:off x="4901575" y="2048075"/>
            <a:ext cx="3354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0"/>
          <p:cNvSpPr txBox="1"/>
          <p:nvPr>
            <p:ph idx="2" type="subTitle"/>
          </p:nvPr>
        </p:nvSpPr>
        <p:spPr>
          <a:xfrm>
            <a:off x="4901579" y="2890812"/>
            <a:ext cx="3354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0"/>
          <p:cNvSpPr txBox="1"/>
          <p:nvPr>
            <p:ph idx="3" type="subTitle"/>
          </p:nvPr>
        </p:nvSpPr>
        <p:spPr>
          <a:xfrm>
            <a:off x="4901579" y="3733550"/>
            <a:ext cx="33549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20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73" name="Google Shape;273;p20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74" name="Google Shape;274;p20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7882F3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42" name="Google Shape;42;p3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2737775" y="1643563"/>
            <a:ext cx="43176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 txBox="1"/>
          <p:nvPr>
            <p:ph idx="1" type="subTitle"/>
          </p:nvPr>
        </p:nvSpPr>
        <p:spPr>
          <a:xfrm>
            <a:off x="2529250" y="3042900"/>
            <a:ext cx="47346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6" name="Google Shape;46;p3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47" name="Google Shape;47;p3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2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1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283" name="Google Shape;283;p21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1"/>
          <p:cNvSpPr txBox="1"/>
          <p:nvPr>
            <p:ph idx="1" type="subTitle"/>
          </p:nvPr>
        </p:nvSpPr>
        <p:spPr>
          <a:xfrm>
            <a:off x="1350275" y="3816500"/>
            <a:ext cx="21243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6328551" y="3816500"/>
            <a:ext cx="21243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3839400" y="3816500"/>
            <a:ext cx="21243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350275" y="3329700"/>
            <a:ext cx="2124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6328550" y="3329700"/>
            <a:ext cx="2124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3839400" y="3329700"/>
            <a:ext cx="21243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1" name="Google Shape;291;p21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92" name="Google Shape;292;p21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293" name="Google Shape;293;p21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2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302" name="Google Shape;302;p22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2"/>
          <p:cNvSpPr txBox="1"/>
          <p:nvPr>
            <p:ph idx="1" type="subTitle"/>
          </p:nvPr>
        </p:nvSpPr>
        <p:spPr>
          <a:xfrm>
            <a:off x="1470000" y="3484062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5" name="Google Shape;305;p22"/>
          <p:cNvSpPr txBox="1"/>
          <p:nvPr>
            <p:ph idx="2" type="subTitle"/>
          </p:nvPr>
        </p:nvSpPr>
        <p:spPr>
          <a:xfrm>
            <a:off x="3847696" y="3484063"/>
            <a:ext cx="20991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6" name="Google Shape;306;p22"/>
          <p:cNvSpPr txBox="1"/>
          <p:nvPr>
            <p:ph idx="3" type="subTitle"/>
          </p:nvPr>
        </p:nvSpPr>
        <p:spPr>
          <a:xfrm>
            <a:off x="6349838" y="3484061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7" name="Google Shape;307;p22"/>
          <p:cNvSpPr txBox="1"/>
          <p:nvPr>
            <p:ph idx="4" type="subTitle"/>
          </p:nvPr>
        </p:nvSpPr>
        <p:spPr>
          <a:xfrm>
            <a:off x="1470000" y="2178866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8" name="Google Shape;308;p22"/>
          <p:cNvSpPr txBox="1"/>
          <p:nvPr>
            <p:ph idx="5" type="subTitle"/>
          </p:nvPr>
        </p:nvSpPr>
        <p:spPr>
          <a:xfrm>
            <a:off x="3924887" y="2178875"/>
            <a:ext cx="19446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9" name="Google Shape;309;p22"/>
          <p:cNvSpPr txBox="1"/>
          <p:nvPr>
            <p:ph idx="6" type="subTitle"/>
          </p:nvPr>
        </p:nvSpPr>
        <p:spPr>
          <a:xfrm>
            <a:off x="6349838" y="2178863"/>
            <a:ext cx="19833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0" name="Google Shape;310;p22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311" name="Google Shape;311;p22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312" name="Google Shape;312;p22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3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321" name="Google Shape;321;p23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3"/>
          <p:cNvSpPr txBox="1"/>
          <p:nvPr>
            <p:ph type="title"/>
          </p:nvPr>
        </p:nvSpPr>
        <p:spPr>
          <a:xfrm>
            <a:off x="2533825" y="417937"/>
            <a:ext cx="4735500" cy="11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7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23"/>
          <p:cNvSpPr txBox="1"/>
          <p:nvPr>
            <p:ph idx="1" type="subTitle"/>
          </p:nvPr>
        </p:nvSpPr>
        <p:spPr>
          <a:xfrm flipH="1">
            <a:off x="2533825" y="1668125"/>
            <a:ext cx="47355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23"/>
          <p:cNvSpPr txBox="1"/>
          <p:nvPr/>
        </p:nvSpPr>
        <p:spPr>
          <a:xfrm>
            <a:off x="2523925" y="3328825"/>
            <a:ext cx="4755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s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s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s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26" name="Google Shape;326;p23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327" name="Google Shape;327;p23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BLANK_1_1_1_1_1_1_1"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700" scaled="0"/>
        </a:gra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4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336" name="Google Shape;336;p24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56" name="Google Shape;56;p4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4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1350300" y="892450"/>
            <a:ext cx="71025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200"/>
              <a:buFont typeface="Abel"/>
              <a:buChar char="●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2A49"/>
              </a:buClr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2A49"/>
              </a:buClr>
              <a:buSzPts val="1400"/>
              <a:buChar char="■"/>
              <a:defRPr/>
            </a:lvl9pPr>
          </a:lstStyle>
          <a:p/>
        </p:txBody>
      </p:sp>
      <p:grpSp>
        <p:nvGrpSpPr>
          <p:cNvPr id="60" name="Google Shape;60;p4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61" name="Google Shape;61;p4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70" name="Google Shape;70;p5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1470975" y="3262600"/>
            <a:ext cx="31029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5"/>
          <p:cNvSpPr txBox="1"/>
          <p:nvPr>
            <p:ph idx="2" type="subTitle"/>
          </p:nvPr>
        </p:nvSpPr>
        <p:spPr>
          <a:xfrm>
            <a:off x="5235275" y="3262600"/>
            <a:ext cx="31029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5"/>
          <p:cNvSpPr txBox="1"/>
          <p:nvPr>
            <p:ph idx="3" type="subTitle"/>
          </p:nvPr>
        </p:nvSpPr>
        <p:spPr>
          <a:xfrm>
            <a:off x="1470975" y="2628100"/>
            <a:ext cx="31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4" type="subTitle"/>
          </p:nvPr>
        </p:nvSpPr>
        <p:spPr>
          <a:xfrm>
            <a:off x="5235275" y="2628100"/>
            <a:ext cx="31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type="title"/>
          </p:nvPr>
        </p:nvSpPr>
        <p:spPr>
          <a:xfrm>
            <a:off x="1350325" y="1088838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77" name="Google Shape;77;p5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78" name="Google Shape;78;p5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6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87" name="Google Shape;87;p6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6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0" name="Google Shape;90;p6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91" name="Google Shape;91;p6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gradFill>
          <a:gsLst>
            <a:gs pos="0">
              <a:srgbClr val="D23838"/>
            </a:gs>
            <a:gs pos="100000">
              <a:srgbClr val="990000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00" name="Google Shape;100;p7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7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3" name="Google Shape;103;p7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04" name="Google Shape;104;p7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TITLE_ONLY_1_1">
    <p:bg>
      <p:bgPr>
        <a:gradFill>
          <a:gsLst>
            <a:gs pos="0">
              <a:srgbClr val="C27BA0"/>
            </a:gs>
            <a:gs pos="100000">
              <a:srgbClr val="A64D79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8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13" name="Google Shape;113;p8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8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8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17" name="Google Shape;117;p8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 1">
  <p:cSld name="TITLE_ONLY_1_1_1">
    <p:bg>
      <p:bgPr>
        <a:gradFill>
          <a:gsLst>
            <a:gs pos="0">
              <a:srgbClr val="2B2B2B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26" name="Google Shape;126;p9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0"/>
          <p:cNvGrpSpPr/>
          <p:nvPr/>
        </p:nvGrpSpPr>
        <p:grpSpPr>
          <a:xfrm>
            <a:off x="0" y="-64"/>
            <a:ext cx="9143942" cy="5143564"/>
            <a:chOff x="0" y="-64"/>
            <a:chExt cx="9143942" cy="5143564"/>
          </a:xfrm>
        </p:grpSpPr>
        <p:sp>
          <p:nvSpPr>
            <p:cNvPr id="135" name="Google Shape;135;p10"/>
            <p:cNvSpPr/>
            <p:nvPr/>
          </p:nvSpPr>
          <p:spPr>
            <a:xfrm>
              <a:off x="0" y="-64"/>
              <a:ext cx="9143942" cy="5143467"/>
            </a:xfrm>
            <a:custGeom>
              <a:rect b="b" l="l" r="r" t="t"/>
              <a:pathLst>
                <a:path extrusionOk="0" h="61323" w="100563">
                  <a:moveTo>
                    <a:pt x="99816" y="747"/>
                  </a:moveTo>
                  <a:lnTo>
                    <a:pt x="99816" y="60576"/>
                  </a:lnTo>
                  <a:lnTo>
                    <a:pt x="744" y="60576"/>
                  </a:lnTo>
                  <a:lnTo>
                    <a:pt x="744" y="747"/>
                  </a:lnTo>
                  <a:close/>
                  <a:moveTo>
                    <a:pt x="1" y="0"/>
                  </a:moveTo>
                  <a:lnTo>
                    <a:pt x="1" y="61322"/>
                  </a:lnTo>
                  <a:lnTo>
                    <a:pt x="100562" y="61322"/>
                  </a:lnTo>
                  <a:lnTo>
                    <a:pt x="100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91425" spcFirstLastPara="1" rIns="91425" wrap="square" tIns="1692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0" y="0"/>
              <a:ext cx="7326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0"/>
          <p:cNvSpPr txBox="1"/>
          <p:nvPr>
            <p:ph type="title"/>
          </p:nvPr>
        </p:nvSpPr>
        <p:spPr>
          <a:xfrm>
            <a:off x="1261226" y="1184125"/>
            <a:ext cx="2755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0"/>
          <p:cNvSpPr txBox="1"/>
          <p:nvPr>
            <p:ph idx="1" type="subTitle"/>
          </p:nvPr>
        </p:nvSpPr>
        <p:spPr>
          <a:xfrm>
            <a:off x="1253750" y="3026152"/>
            <a:ext cx="2666400" cy="1256100"/>
          </a:xfrm>
          <a:prstGeom prst="rect">
            <a:avLst/>
          </a:prstGeom>
        </p:spPr>
        <p:txBody>
          <a:bodyPr anchorCtr="0" anchor="b" bIns="182875" lIns="274300" spcFirstLastPara="1" rIns="274300" wrap="square" tIns="182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9" name="Google Shape;139;p10"/>
          <p:cNvGrpSpPr/>
          <p:nvPr/>
        </p:nvGrpSpPr>
        <p:grpSpPr>
          <a:xfrm>
            <a:off x="4171859" y="4552249"/>
            <a:ext cx="1465451" cy="57327"/>
            <a:chOff x="4159390" y="4552249"/>
            <a:chExt cx="1465451" cy="57327"/>
          </a:xfrm>
        </p:grpSpPr>
        <p:sp>
          <p:nvSpPr>
            <p:cNvPr id="140" name="Google Shape;140;p10"/>
            <p:cNvSpPr/>
            <p:nvPr/>
          </p:nvSpPr>
          <p:spPr>
            <a:xfrm>
              <a:off x="43940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46287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486341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50980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5332765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556744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7882F3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Relationship Id="rId4" Type="http://schemas.openxmlformats.org/officeDocument/2006/relationships/slide" Target="/ppt/slides/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Relationship Id="rId4" Type="http://schemas.openxmlformats.org/officeDocument/2006/relationships/slide" Target="/ppt/slides/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Relationship Id="rId4" Type="http://schemas.openxmlformats.org/officeDocument/2006/relationships/slide" Target="/ppt/slides/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8.xml"/><Relationship Id="rId4" Type="http://schemas.openxmlformats.org/officeDocument/2006/relationships/slide" Target="/ppt/slides/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9.xml"/><Relationship Id="rId4" Type="http://schemas.openxmlformats.org/officeDocument/2006/relationships/slide" Target="/ppt/slides/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0.xml"/><Relationship Id="rId4" Type="http://schemas.openxmlformats.org/officeDocument/2006/relationships/slide" Target="/ppt/slides/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youtube.com/watch?v=EjB32PLjbDc" TargetMode="External"/><Relationship Id="rId4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slide" Target="/ppt/slides/slide23.xml"/><Relationship Id="rId5" Type="http://schemas.openxmlformats.org/officeDocument/2006/relationships/slide" Target="/ppt/slides/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4.xml"/><Relationship Id="rId4" Type="http://schemas.openxmlformats.org/officeDocument/2006/relationships/slide" Target="/ppt/slides/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5.xml"/><Relationship Id="rId4" Type="http://schemas.openxmlformats.org/officeDocument/2006/relationships/slide" Target="/ppt/slides/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6.xml"/><Relationship Id="rId4" Type="http://schemas.openxmlformats.org/officeDocument/2006/relationships/slide" Target="/ppt/slides/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7.xml"/><Relationship Id="rId4" Type="http://schemas.openxmlformats.org/officeDocument/2006/relationships/slide" Target="/ppt/slides/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slide" Target="/ppt/slides/slide28.xml"/><Relationship Id="rId5" Type="http://schemas.openxmlformats.org/officeDocument/2006/relationships/slide" Target="/ppt/slides/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slide" Target="/ppt/slides/slide6.xml"/><Relationship Id="rId5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slide" Target="/ppt/slides/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slide" Target="/ppt/slides/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9.xml"/><Relationship Id="rId4" Type="http://schemas.openxmlformats.org/officeDocument/2006/relationships/slide" Target="/ppt/slides/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/>
          <p:nvPr/>
        </p:nvSpPr>
        <p:spPr>
          <a:xfrm>
            <a:off x="0" y="-64"/>
            <a:ext cx="9143942" cy="5143467"/>
          </a:xfrm>
          <a:custGeom>
            <a:rect b="b" l="l" r="r" t="t"/>
            <a:pathLst>
              <a:path extrusionOk="0" h="61323" w="100563">
                <a:moveTo>
                  <a:pt x="99816" y="747"/>
                </a:moveTo>
                <a:lnTo>
                  <a:pt x="99816" y="60576"/>
                </a:lnTo>
                <a:lnTo>
                  <a:pt x="744" y="60576"/>
                </a:lnTo>
                <a:lnTo>
                  <a:pt x="744" y="747"/>
                </a:lnTo>
                <a:close/>
                <a:moveTo>
                  <a:pt x="1" y="0"/>
                </a:moveTo>
                <a:lnTo>
                  <a:pt x="1" y="61322"/>
                </a:lnTo>
                <a:lnTo>
                  <a:pt x="100562" y="61322"/>
                </a:lnTo>
                <a:lnTo>
                  <a:pt x="100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6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 txBox="1"/>
          <p:nvPr>
            <p:ph type="ctrTitle"/>
          </p:nvPr>
        </p:nvSpPr>
        <p:spPr>
          <a:xfrm>
            <a:off x="4753064" y="996778"/>
            <a:ext cx="3808200" cy="26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Funciones </a:t>
            </a:r>
            <a:endParaRPr sz="5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</p:txBody>
      </p:sp>
      <p:sp>
        <p:nvSpPr>
          <p:cNvPr id="344" name="Google Shape;344;p25"/>
          <p:cNvSpPr txBox="1"/>
          <p:nvPr>
            <p:ph idx="1" type="subTitle"/>
          </p:nvPr>
        </p:nvSpPr>
        <p:spPr>
          <a:xfrm>
            <a:off x="4448050" y="3844075"/>
            <a:ext cx="416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Básica en JavaScript </a:t>
            </a:r>
            <a:endParaRPr/>
          </a:p>
        </p:txBody>
      </p:sp>
      <p:grpSp>
        <p:nvGrpSpPr>
          <p:cNvPr id="345" name="Google Shape;345;p25"/>
          <p:cNvGrpSpPr/>
          <p:nvPr/>
        </p:nvGrpSpPr>
        <p:grpSpPr>
          <a:xfrm>
            <a:off x="732547" y="1194049"/>
            <a:ext cx="3808325" cy="2971931"/>
            <a:chOff x="1281442" y="1362341"/>
            <a:chExt cx="3416458" cy="2666127"/>
          </a:xfrm>
        </p:grpSpPr>
        <p:grpSp>
          <p:nvGrpSpPr>
            <p:cNvPr id="346" name="Google Shape;346;p25"/>
            <p:cNvGrpSpPr/>
            <p:nvPr/>
          </p:nvGrpSpPr>
          <p:grpSpPr>
            <a:xfrm>
              <a:off x="1505841" y="1362341"/>
              <a:ext cx="2334139" cy="1664904"/>
              <a:chOff x="2431475" y="1511450"/>
              <a:chExt cx="2353200" cy="1678500"/>
            </a:xfrm>
          </p:grpSpPr>
          <p:grpSp>
            <p:nvGrpSpPr>
              <p:cNvPr id="347" name="Google Shape;347;p25"/>
              <p:cNvGrpSpPr/>
              <p:nvPr/>
            </p:nvGrpSpPr>
            <p:grpSpPr>
              <a:xfrm>
                <a:off x="2431475" y="1511450"/>
                <a:ext cx="2353200" cy="1678500"/>
                <a:chOff x="2431475" y="1511450"/>
                <a:chExt cx="2353200" cy="1678500"/>
              </a:xfrm>
            </p:grpSpPr>
            <p:sp>
              <p:nvSpPr>
                <p:cNvPr id="348" name="Google Shape;348;p25"/>
                <p:cNvSpPr/>
                <p:nvPr/>
              </p:nvSpPr>
              <p:spPr>
                <a:xfrm>
                  <a:off x="2431475" y="1511450"/>
                  <a:ext cx="2353200" cy="1678500"/>
                </a:xfrm>
                <a:prstGeom prst="roundRect">
                  <a:avLst>
                    <a:gd fmla="val 11420" name="adj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434343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5"/>
                <p:cNvSpPr/>
                <p:nvPr/>
              </p:nvSpPr>
              <p:spPr>
                <a:xfrm>
                  <a:off x="2476406" y="1552678"/>
                  <a:ext cx="2117139" cy="1592381"/>
                </a:xfrm>
                <a:custGeom>
                  <a:rect b="b" l="l" r="r" t="t"/>
                  <a:pathLst>
                    <a:path extrusionOk="0" h="32272" w="42907">
                      <a:moveTo>
                        <a:pt x="3277" y="0"/>
                      </a:moveTo>
                      <a:cubicBezTo>
                        <a:pt x="1467" y="0"/>
                        <a:pt x="1" y="1465"/>
                        <a:pt x="1" y="3276"/>
                      </a:cubicBezTo>
                      <a:lnTo>
                        <a:pt x="1" y="14544"/>
                      </a:lnTo>
                      <a:cubicBezTo>
                        <a:pt x="1" y="15011"/>
                        <a:pt x="298" y="15430"/>
                        <a:pt x="740" y="15584"/>
                      </a:cubicBezTo>
                      <a:cubicBezTo>
                        <a:pt x="976" y="15666"/>
                        <a:pt x="1132" y="15886"/>
                        <a:pt x="1132" y="16136"/>
                      </a:cubicBezTo>
                      <a:cubicBezTo>
                        <a:pt x="1132" y="16381"/>
                        <a:pt x="976" y="16602"/>
                        <a:pt x="740" y="16684"/>
                      </a:cubicBezTo>
                      <a:cubicBezTo>
                        <a:pt x="298" y="16838"/>
                        <a:pt x="1" y="17257"/>
                        <a:pt x="1" y="17724"/>
                      </a:cubicBezTo>
                      <a:lnTo>
                        <a:pt x="1" y="28992"/>
                      </a:lnTo>
                      <a:cubicBezTo>
                        <a:pt x="1" y="30802"/>
                        <a:pt x="1467" y="32271"/>
                        <a:pt x="3277" y="32271"/>
                      </a:cubicBezTo>
                      <a:lnTo>
                        <a:pt x="42906" y="32271"/>
                      </a:lnTo>
                      <a:lnTo>
                        <a:pt x="4290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5"/>
                <p:cNvSpPr/>
                <p:nvPr/>
              </p:nvSpPr>
              <p:spPr>
                <a:xfrm>
                  <a:off x="3202987" y="1955698"/>
                  <a:ext cx="810204" cy="810352"/>
                </a:xfrm>
                <a:custGeom>
                  <a:rect b="b" l="l" r="r" t="t"/>
                  <a:pathLst>
                    <a:path extrusionOk="0" h="16423" w="16420">
                      <a:moveTo>
                        <a:pt x="8210" y="0"/>
                      </a:moveTo>
                      <a:cubicBezTo>
                        <a:pt x="3676" y="0"/>
                        <a:pt x="0" y="3676"/>
                        <a:pt x="0" y="8209"/>
                      </a:cubicBezTo>
                      <a:cubicBezTo>
                        <a:pt x="0" y="12747"/>
                        <a:pt x="3676" y="16423"/>
                        <a:pt x="8210" y="16423"/>
                      </a:cubicBezTo>
                      <a:cubicBezTo>
                        <a:pt x="12744" y="16423"/>
                        <a:pt x="16419" y="12747"/>
                        <a:pt x="16419" y="8209"/>
                      </a:cubicBezTo>
                      <a:cubicBezTo>
                        <a:pt x="16419" y="3676"/>
                        <a:pt x="12744" y="0"/>
                        <a:pt x="821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882F3"/>
                    </a:gs>
                    <a:gs pos="100000">
                      <a:srgbClr val="5352EE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rgbClr val="434343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5"/>
                <p:cNvSpPr/>
                <p:nvPr/>
              </p:nvSpPr>
              <p:spPr>
                <a:xfrm>
                  <a:off x="3494891" y="2169642"/>
                  <a:ext cx="338144" cy="390497"/>
                </a:xfrm>
                <a:custGeom>
                  <a:rect b="b" l="l" r="r" t="t"/>
                  <a:pathLst>
                    <a:path extrusionOk="0" h="7914" w="6853">
                      <a:moveTo>
                        <a:pt x="0" y="1"/>
                      </a:moveTo>
                      <a:lnTo>
                        <a:pt x="0" y="3955"/>
                      </a:lnTo>
                      <a:lnTo>
                        <a:pt x="0" y="7914"/>
                      </a:lnTo>
                      <a:lnTo>
                        <a:pt x="3426" y="5936"/>
                      </a:lnTo>
                      <a:lnTo>
                        <a:pt x="6853" y="3955"/>
                      </a:lnTo>
                      <a:lnTo>
                        <a:pt x="3426" y="197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2" name="Google Shape;352;p25"/>
              <p:cNvSpPr/>
              <p:nvPr/>
            </p:nvSpPr>
            <p:spPr>
              <a:xfrm>
                <a:off x="4245475" y="1552675"/>
                <a:ext cx="503100" cy="1592400"/>
              </a:xfrm>
              <a:prstGeom prst="roundRect">
                <a:avLst>
                  <a:gd fmla="val 36578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" name="Google Shape;353;p25"/>
            <p:cNvSpPr/>
            <p:nvPr/>
          </p:nvSpPr>
          <p:spPr>
            <a:xfrm>
              <a:off x="1467471" y="3957368"/>
              <a:ext cx="607200" cy="71100"/>
            </a:xfrm>
            <a:prstGeom prst="ellipse">
              <a:avLst/>
            </a:prstGeom>
            <a:solidFill>
              <a:srgbClr val="403FB2">
                <a:alpha val="3213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" name="Google Shape;354;p25"/>
            <p:cNvGrpSpPr/>
            <p:nvPr/>
          </p:nvGrpSpPr>
          <p:grpSpPr>
            <a:xfrm>
              <a:off x="2918251" y="2627218"/>
              <a:ext cx="1273769" cy="838922"/>
              <a:chOff x="7107525" y="1628150"/>
              <a:chExt cx="618875" cy="407600"/>
            </a:xfrm>
          </p:grpSpPr>
          <p:sp>
            <p:nvSpPr>
              <p:cNvPr id="355" name="Google Shape;355;p25"/>
              <p:cNvSpPr/>
              <p:nvPr/>
            </p:nvSpPr>
            <p:spPr>
              <a:xfrm>
                <a:off x="7107525" y="1628150"/>
                <a:ext cx="618875" cy="407600"/>
              </a:xfrm>
              <a:custGeom>
                <a:rect b="b" l="l" r="r" t="t"/>
                <a:pathLst>
                  <a:path extrusionOk="0" h="16304" w="24755">
                    <a:moveTo>
                      <a:pt x="51" y="1"/>
                    </a:moveTo>
                    <a:cubicBezTo>
                      <a:pt x="21" y="1"/>
                      <a:pt x="1" y="25"/>
                      <a:pt x="1" y="52"/>
                    </a:cubicBezTo>
                    <a:lnTo>
                      <a:pt x="1" y="16256"/>
                    </a:lnTo>
                    <a:cubicBezTo>
                      <a:pt x="1" y="16283"/>
                      <a:pt x="21" y="16304"/>
                      <a:pt x="51" y="16304"/>
                    </a:cubicBezTo>
                    <a:lnTo>
                      <a:pt x="24703" y="16304"/>
                    </a:lnTo>
                    <a:cubicBezTo>
                      <a:pt x="24731" y="16304"/>
                      <a:pt x="24755" y="16283"/>
                      <a:pt x="24755" y="16256"/>
                    </a:cubicBezTo>
                    <a:lnTo>
                      <a:pt x="24755" y="52"/>
                    </a:lnTo>
                    <a:cubicBezTo>
                      <a:pt x="24755" y="25"/>
                      <a:pt x="24731" y="1"/>
                      <a:pt x="24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7130875" y="1651600"/>
                <a:ext cx="572075" cy="360800"/>
              </a:xfrm>
              <a:custGeom>
                <a:rect b="b" l="l" r="r" t="t"/>
                <a:pathLst>
                  <a:path extrusionOk="0" h="14432" w="22883">
                    <a:moveTo>
                      <a:pt x="0" y="1"/>
                    </a:moveTo>
                    <a:lnTo>
                      <a:pt x="0" y="14431"/>
                    </a:lnTo>
                    <a:lnTo>
                      <a:pt x="22883" y="14431"/>
                    </a:lnTo>
                    <a:lnTo>
                      <a:pt x="22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7130875" y="1728225"/>
                <a:ext cx="572075" cy="284175"/>
              </a:xfrm>
              <a:custGeom>
                <a:rect b="b" l="l" r="r" t="t"/>
                <a:pathLst>
                  <a:path extrusionOk="0" h="11367" w="22883">
                    <a:moveTo>
                      <a:pt x="7074" y="1"/>
                    </a:moveTo>
                    <a:lnTo>
                      <a:pt x="0" y="10037"/>
                    </a:lnTo>
                    <a:lnTo>
                      <a:pt x="0" y="11366"/>
                    </a:lnTo>
                    <a:lnTo>
                      <a:pt x="22883" y="11366"/>
                    </a:lnTo>
                    <a:lnTo>
                      <a:pt x="17524" y="3764"/>
                    </a:lnTo>
                    <a:lnTo>
                      <a:pt x="14844" y="7566"/>
                    </a:lnTo>
                    <a:lnTo>
                      <a:pt x="13627" y="9294"/>
                    </a:lnTo>
                    <a:lnTo>
                      <a:pt x="11080" y="5684"/>
                    </a:lnTo>
                    <a:lnTo>
                      <a:pt x="70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7427825" y="1711950"/>
                <a:ext cx="87450" cy="87475"/>
              </a:xfrm>
              <a:custGeom>
                <a:rect b="b" l="l" r="r" t="t"/>
                <a:pathLst>
                  <a:path extrusionOk="0" h="3499" w="3498">
                    <a:moveTo>
                      <a:pt x="1749" y="0"/>
                    </a:moveTo>
                    <a:cubicBezTo>
                      <a:pt x="781" y="0"/>
                      <a:pt x="0" y="784"/>
                      <a:pt x="0" y="1749"/>
                    </a:cubicBezTo>
                    <a:cubicBezTo>
                      <a:pt x="0" y="2714"/>
                      <a:pt x="781" y="3498"/>
                      <a:pt x="1749" y="3498"/>
                    </a:cubicBezTo>
                    <a:cubicBezTo>
                      <a:pt x="2714" y="3498"/>
                      <a:pt x="3498" y="2714"/>
                      <a:pt x="3498" y="1749"/>
                    </a:cubicBezTo>
                    <a:cubicBezTo>
                      <a:pt x="3498" y="784"/>
                      <a:pt x="2714" y="0"/>
                      <a:pt x="17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25"/>
            <p:cNvGrpSpPr/>
            <p:nvPr/>
          </p:nvGrpSpPr>
          <p:grpSpPr>
            <a:xfrm>
              <a:off x="1281442" y="2172138"/>
              <a:ext cx="684315" cy="1827319"/>
              <a:chOff x="2601159" y="1614131"/>
              <a:chExt cx="766997" cy="2048105"/>
            </a:xfrm>
          </p:grpSpPr>
          <p:sp>
            <p:nvSpPr>
              <p:cNvPr id="360" name="Google Shape;360;p25"/>
              <p:cNvSpPr/>
              <p:nvPr/>
            </p:nvSpPr>
            <p:spPr>
              <a:xfrm>
                <a:off x="2601159" y="2140735"/>
                <a:ext cx="504033" cy="1176119"/>
              </a:xfrm>
              <a:custGeom>
                <a:rect b="b" l="l" r="r" t="t"/>
                <a:pathLst>
                  <a:path extrusionOk="0" h="19120" w="8194">
                    <a:moveTo>
                      <a:pt x="1136" y="1"/>
                    </a:moveTo>
                    <a:cubicBezTo>
                      <a:pt x="1058" y="1"/>
                      <a:pt x="976" y="14"/>
                      <a:pt x="901" y="34"/>
                    </a:cubicBezTo>
                    <a:cubicBezTo>
                      <a:pt x="564" y="127"/>
                      <a:pt x="334" y="341"/>
                      <a:pt x="216" y="672"/>
                    </a:cubicBezTo>
                    <a:cubicBezTo>
                      <a:pt x="1" y="1290"/>
                      <a:pt x="226" y="2141"/>
                      <a:pt x="567" y="2609"/>
                    </a:cubicBezTo>
                    <a:cubicBezTo>
                      <a:pt x="672" y="2755"/>
                      <a:pt x="792" y="2895"/>
                      <a:pt x="907" y="3035"/>
                    </a:cubicBezTo>
                    <a:cubicBezTo>
                      <a:pt x="1187" y="3365"/>
                      <a:pt x="1473" y="3707"/>
                      <a:pt x="1610" y="4129"/>
                    </a:cubicBezTo>
                    <a:cubicBezTo>
                      <a:pt x="1859" y="4906"/>
                      <a:pt x="1634" y="5571"/>
                      <a:pt x="1415" y="6215"/>
                    </a:cubicBezTo>
                    <a:cubicBezTo>
                      <a:pt x="1296" y="6560"/>
                      <a:pt x="1177" y="6918"/>
                      <a:pt x="1122" y="7296"/>
                    </a:cubicBezTo>
                    <a:cubicBezTo>
                      <a:pt x="1017" y="8081"/>
                      <a:pt x="1184" y="8810"/>
                      <a:pt x="1590" y="9297"/>
                    </a:cubicBezTo>
                    <a:cubicBezTo>
                      <a:pt x="1702" y="9434"/>
                      <a:pt x="1838" y="9557"/>
                      <a:pt x="1968" y="9676"/>
                    </a:cubicBezTo>
                    <a:cubicBezTo>
                      <a:pt x="2155" y="9846"/>
                      <a:pt x="2346" y="10024"/>
                      <a:pt x="2490" y="10242"/>
                    </a:cubicBezTo>
                    <a:cubicBezTo>
                      <a:pt x="2919" y="10910"/>
                      <a:pt x="2765" y="11786"/>
                      <a:pt x="2612" y="12389"/>
                    </a:cubicBezTo>
                    <a:cubicBezTo>
                      <a:pt x="2592" y="12479"/>
                      <a:pt x="2568" y="12567"/>
                      <a:pt x="2544" y="12655"/>
                    </a:cubicBezTo>
                    <a:cubicBezTo>
                      <a:pt x="2387" y="13245"/>
                      <a:pt x="2227" y="13856"/>
                      <a:pt x="2356" y="14435"/>
                    </a:cubicBezTo>
                    <a:cubicBezTo>
                      <a:pt x="2520" y="15175"/>
                      <a:pt x="3093" y="15690"/>
                      <a:pt x="3697" y="16235"/>
                    </a:cubicBezTo>
                    <a:cubicBezTo>
                      <a:pt x="4197" y="16685"/>
                      <a:pt x="4712" y="17152"/>
                      <a:pt x="4995" y="17763"/>
                    </a:cubicBezTo>
                    <a:cubicBezTo>
                      <a:pt x="5053" y="17895"/>
                      <a:pt x="5105" y="18032"/>
                      <a:pt x="5152" y="18165"/>
                    </a:cubicBezTo>
                    <a:cubicBezTo>
                      <a:pt x="5237" y="18407"/>
                      <a:pt x="5319" y="18636"/>
                      <a:pt x="5462" y="18826"/>
                    </a:cubicBezTo>
                    <a:cubicBezTo>
                      <a:pt x="5609" y="19024"/>
                      <a:pt x="5807" y="19119"/>
                      <a:pt x="6069" y="19119"/>
                    </a:cubicBezTo>
                    <a:cubicBezTo>
                      <a:pt x="6202" y="19119"/>
                      <a:pt x="6348" y="19096"/>
                      <a:pt x="6509" y="19045"/>
                    </a:cubicBezTo>
                    <a:cubicBezTo>
                      <a:pt x="6696" y="18987"/>
                      <a:pt x="6905" y="18888"/>
                      <a:pt x="7109" y="18765"/>
                    </a:cubicBezTo>
                    <a:cubicBezTo>
                      <a:pt x="7767" y="18370"/>
                      <a:pt x="8193" y="17613"/>
                      <a:pt x="8173" y="16883"/>
                    </a:cubicBezTo>
                    <a:cubicBezTo>
                      <a:pt x="8153" y="16181"/>
                      <a:pt x="7801" y="15571"/>
                      <a:pt x="7429" y="14923"/>
                    </a:cubicBezTo>
                    <a:cubicBezTo>
                      <a:pt x="7167" y="14466"/>
                      <a:pt x="6894" y="13988"/>
                      <a:pt x="6751" y="13477"/>
                    </a:cubicBezTo>
                    <a:cubicBezTo>
                      <a:pt x="6461" y="12461"/>
                      <a:pt x="6686" y="11401"/>
                      <a:pt x="6905" y="10375"/>
                    </a:cubicBezTo>
                    <a:cubicBezTo>
                      <a:pt x="6928" y="10262"/>
                      <a:pt x="6952" y="10147"/>
                      <a:pt x="6976" y="10037"/>
                    </a:cubicBezTo>
                    <a:cubicBezTo>
                      <a:pt x="7198" y="8960"/>
                      <a:pt x="7344" y="7729"/>
                      <a:pt x="6751" y="6768"/>
                    </a:cubicBezTo>
                    <a:cubicBezTo>
                      <a:pt x="6348" y="6120"/>
                      <a:pt x="5657" y="5694"/>
                      <a:pt x="4992" y="5285"/>
                    </a:cubicBezTo>
                    <a:cubicBezTo>
                      <a:pt x="4255" y="4835"/>
                      <a:pt x="3499" y="4368"/>
                      <a:pt x="3096" y="3594"/>
                    </a:cubicBezTo>
                    <a:cubicBezTo>
                      <a:pt x="2864" y="3154"/>
                      <a:pt x="2779" y="2656"/>
                      <a:pt x="2697" y="2176"/>
                    </a:cubicBezTo>
                    <a:lnTo>
                      <a:pt x="2670" y="2033"/>
                    </a:lnTo>
                    <a:cubicBezTo>
                      <a:pt x="2585" y="1531"/>
                      <a:pt x="2472" y="1003"/>
                      <a:pt x="2169" y="583"/>
                    </a:cubicBezTo>
                    <a:cubicBezTo>
                      <a:pt x="1914" y="229"/>
                      <a:pt x="1508" y="1"/>
                      <a:pt x="11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808577" y="1614131"/>
                <a:ext cx="559579" cy="1682428"/>
              </a:xfrm>
              <a:custGeom>
                <a:rect b="b" l="l" r="r" t="t"/>
                <a:pathLst>
                  <a:path extrusionOk="0" h="27351" w="9097">
                    <a:moveTo>
                      <a:pt x="7061" y="0"/>
                    </a:moveTo>
                    <a:cubicBezTo>
                      <a:pt x="6353" y="0"/>
                      <a:pt x="5844" y="681"/>
                      <a:pt x="5735" y="1447"/>
                    </a:cubicBezTo>
                    <a:cubicBezTo>
                      <a:pt x="5571" y="2582"/>
                      <a:pt x="5881" y="3598"/>
                      <a:pt x="5292" y="4675"/>
                    </a:cubicBezTo>
                    <a:cubicBezTo>
                      <a:pt x="4875" y="5439"/>
                      <a:pt x="4204" y="6032"/>
                      <a:pt x="3717" y="6751"/>
                    </a:cubicBezTo>
                    <a:cubicBezTo>
                      <a:pt x="2946" y="7893"/>
                      <a:pt x="2742" y="9257"/>
                      <a:pt x="2973" y="10597"/>
                    </a:cubicBezTo>
                    <a:cubicBezTo>
                      <a:pt x="3205" y="11957"/>
                      <a:pt x="2745" y="12925"/>
                      <a:pt x="1862" y="13958"/>
                    </a:cubicBezTo>
                    <a:cubicBezTo>
                      <a:pt x="914" y="15059"/>
                      <a:pt x="1" y="16143"/>
                      <a:pt x="297" y="17709"/>
                    </a:cubicBezTo>
                    <a:cubicBezTo>
                      <a:pt x="577" y="19185"/>
                      <a:pt x="1876" y="20500"/>
                      <a:pt x="1483" y="22086"/>
                    </a:cubicBezTo>
                    <a:cubicBezTo>
                      <a:pt x="1357" y="22598"/>
                      <a:pt x="1050" y="23044"/>
                      <a:pt x="836" y="23528"/>
                    </a:cubicBezTo>
                    <a:cubicBezTo>
                      <a:pt x="550" y="24176"/>
                      <a:pt x="437" y="24916"/>
                      <a:pt x="604" y="25604"/>
                    </a:cubicBezTo>
                    <a:cubicBezTo>
                      <a:pt x="726" y="26116"/>
                      <a:pt x="1017" y="26596"/>
                      <a:pt x="1426" y="26927"/>
                    </a:cubicBezTo>
                    <a:cubicBezTo>
                      <a:pt x="1562" y="27040"/>
                      <a:pt x="1715" y="27135"/>
                      <a:pt x="1882" y="27207"/>
                    </a:cubicBezTo>
                    <a:cubicBezTo>
                      <a:pt x="2107" y="27306"/>
                      <a:pt x="2370" y="27350"/>
                      <a:pt x="2648" y="27350"/>
                    </a:cubicBezTo>
                    <a:cubicBezTo>
                      <a:pt x="3435" y="27350"/>
                      <a:pt x="4347" y="27001"/>
                      <a:pt x="4875" y="26586"/>
                    </a:cubicBezTo>
                    <a:cubicBezTo>
                      <a:pt x="6546" y="25274"/>
                      <a:pt x="5111" y="23194"/>
                      <a:pt x="6079" y="21554"/>
                    </a:cubicBezTo>
                    <a:cubicBezTo>
                      <a:pt x="6590" y="20685"/>
                      <a:pt x="7402" y="19996"/>
                      <a:pt x="7715" y="19010"/>
                    </a:cubicBezTo>
                    <a:cubicBezTo>
                      <a:pt x="7995" y="18131"/>
                      <a:pt x="7794" y="17174"/>
                      <a:pt x="7501" y="16301"/>
                    </a:cubicBezTo>
                    <a:cubicBezTo>
                      <a:pt x="7204" y="15428"/>
                      <a:pt x="6819" y="14572"/>
                      <a:pt x="6724" y="13655"/>
                    </a:cubicBezTo>
                    <a:cubicBezTo>
                      <a:pt x="6652" y="12960"/>
                      <a:pt x="6751" y="12318"/>
                      <a:pt x="7163" y="11746"/>
                    </a:cubicBezTo>
                    <a:cubicBezTo>
                      <a:pt x="7426" y="11381"/>
                      <a:pt x="7747" y="11053"/>
                      <a:pt x="7975" y="10661"/>
                    </a:cubicBezTo>
                    <a:cubicBezTo>
                      <a:pt x="9097" y="8729"/>
                      <a:pt x="7221" y="6704"/>
                      <a:pt x="7920" y="4709"/>
                    </a:cubicBezTo>
                    <a:cubicBezTo>
                      <a:pt x="8063" y="4297"/>
                      <a:pt x="8288" y="3919"/>
                      <a:pt x="8462" y="3516"/>
                    </a:cubicBezTo>
                    <a:cubicBezTo>
                      <a:pt x="8738" y="2885"/>
                      <a:pt x="8779" y="2118"/>
                      <a:pt x="8612" y="1450"/>
                    </a:cubicBezTo>
                    <a:cubicBezTo>
                      <a:pt x="8476" y="894"/>
                      <a:pt x="8128" y="369"/>
                      <a:pt x="7610" y="130"/>
                    </a:cubicBezTo>
                    <a:cubicBezTo>
                      <a:pt x="7417" y="41"/>
                      <a:pt x="7233" y="0"/>
                      <a:pt x="70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955160" y="1788702"/>
                <a:ext cx="298705" cy="1440930"/>
              </a:xfrm>
              <a:custGeom>
                <a:rect b="b" l="l" r="r" t="t"/>
                <a:pathLst>
                  <a:path extrusionOk="0" h="23425" w="4856">
                    <a:moveTo>
                      <a:pt x="4689" y="1"/>
                    </a:moveTo>
                    <a:cubicBezTo>
                      <a:pt x="4615" y="1"/>
                      <a:pt x="4550" y="52"/>
                      <a:pt x="4535" y="126"/>
                    </a:cubicBezTo>
                    <a:lnTo>
                      <a:pt x="3144" y="7796"/>
                    </a:lnTo>
                    <a:lnTo>
                      <a:pt x="2475" y="5158"/>
                    </a:lnTo>
                    <a:cubicBezTo>
                      <a:pt x="2458" y="5088"/>
                      <a:pt x="2396" y="5040"/>
                      <a:pt x="2325" y="5040"/>
                    </a:cubicBezTo>
                    <a:cubicBezTo>
                      <a:pt x="2313" y="5040"/>
                      <a:pt x="2300" y="5042"/>
                      <a:pt x="2288" y="5045"/>
                    </a:cubicBezTo>
                    <a:cubicBezTo>
                      <a:pt x="2206" y="5065"/>
                      <a:pt x="2159" y="5151"/>
                      <a:pt x="2179" y="5233"/>
                    </a:cubicBezTo>
                    <a:lnTo>
                      <a:pt x="3011" y="8530"/>
                    </a:lnTo>
                    <a:lnTo>
                      <a:pt x="972" y="19756"/>
                    </a:lnTo>
                    <a:lnTo>
                      <a:pt x="314" y="15119"/>
                    </a:lnTo>
                    <a:cubicBezTo>
                      <a:pt x="305" y="15044"/>
                      <a:pt x="237" y="14989"/>
                      <a:pt x="160" y="14989"/>
                    </a:cubicBezTo>
                    <a:cubicBezTo>
                      <a:pt x="154" y="14989"/>
                      <a:pt x="147" y="14989"/>
                      <a:pt x="140" y="14990"/>
                    </a:cubicBezTo>
                    <a:cubicBezTo>
                      <a:pt x="58" y="15003"/>
                      <a:pt x="0" y="15082"/>
                      <a:pt x="11" y="15164"/>
                    </a:cubicBezTo>
                    <a:lnTo>
                      <a:pt x="798" y="20718"/>
                    </a:lnTo>
                    <a:lnTo>
                      <a:pt x="341" y="23243"/>
                    </a:lnTo>
                    <a:cubicBezTo>
                      <a:pt x="324" y="23325"/>
                      <a:pt x="382" y="23407"/>
                      <a:pt x="464" y="23421"/>
                    </a:cubicBezTo>
                    <a:cubicBezTo>
                      <a:pt x="475" y="23424"/>
                      <a:pt x="485" y="23424"/>
                      <a:pt x="491" y="23424"/>
                    </a:cubicBezTo>
                    <a:cubicBezTo>
                      <a:pt x="566" y="23424"/>
                      <a:pt x="631" y="23373"/>
                      <a:pt x="645" y="23298"/>
                    </a:cubicBezTo>
                    <a:lnTo>
                      <a:pt x="2036" y="15620"/>
                    </a:lnTo>
                    <a:lnTo>
                      <a:pt x="3727" y="12896"/>
                    </a:lnTo>
                    <a:cubicBezTo>
                      <a:pt x="3771" y="12825"/>
                      <a:pt x="3748" y="12729"/>
                      <a:pt x="3676" y="12685"/>
                    </a:cubicBezTo>
                    <a:cubicBezTo>
                      <a:pt x="3650" y="12670"/>
                      <a:pt x="3622" y="12662"/>
                      <a:pt x="3594" y="12662"/>
                    </a:cubicBezTo>
                    <a:cubicBezTo>
                      <a:pt x="3543" y="12662"/>
                      <a:pt x="3493" y="12687"/>
                      <a:pt x="3464" y="12733"/>
                    </a:cubicBezTo>
                    <a:lnTo>
                      <a:pt x="2186" y="14795"/>
                    </a:lnTo>
                    <a:lnTo>
                      <a:pt x="4838" y="181"/>
                    </a:lnTo>
                    <a:cubicBezTo>
                      <a:pt x="4855" y="99"/>
                      <a:pt x="4797" y="17"/>
                      <a:pt x="4715" y="3"/>
                    </a:cubicBezTo>
                    <a:cubicBezTo>
                      <a:pt x="4707" y="2"/>
                      <a:pt x="4698" y="1"/>
                      <a:pt x="46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764535" y="3160110"/>
                <a:ext cx="463312" cy="502127"/>
              </a:xfrm>
              <a:custGeom>
                <a:rect b="b" l="l" r="r" t="t"/>
                <a:pathLst>
                  <a:path extrusionOk="0" h="8163" w="7532">
                    <a:moveTo>
                      <a:pt x="1" y="1"/>
                    </a:moveTo>
                    <a:lnTo>
                      <a:pt x="410" y="8163"/>
                    </a:lnTo>
                    <a:lnTo>
                      <a:pt x="7122" y="8163"/>
                    </a:lnTo>
                    <a:lnTo>
                      <a:pt x="75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434343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4" name="Google Shape;364;p25"/>
            <p:cNvSpPr/>
            <p:nvPr/>
          </p:nvSpPr>
          <p:spPr>
            <a:xfrm>
              <a:off x="3056556" y="3337135"/>
              <a:ext cx="399300" cy="39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537558" y="3736442"/>
              <a:ext cx="125700" cy="125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4593500" y="3377675"/>
              <a:ext cx="104400" cy="10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434343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25"/>
          <p:cNvGrpSpPr/>
          <p:nvPr/>
        </p:nvGrpSpPr>
        <p:grpSpPr>
          <a:xfrm>
            <a:off x="4125162" y="4517945"/>
            <a:ext cx="125930" cy="125934"/>
            <a:chOff x="4125162" y="4517945"/>
            <a:chExt cx="125930" cy="125934"/>
          </a:xfrm>
        </p:grpSpPr>
        <p:sp>
          <p:nvSpPr>
            <p:cNvPr id="368" name="Google Shape;368;p25"/>
            <p:cNvSpPr/>
            <p:nvPr/>
          </p:nvSpPr>
          <p:spPr>
            <a:xfrm>
              <a:off x="4125162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25"/>
          <p:cNvSpPr txBox="1"/>
          <p:nvPr/>
        </p:nvSpPr>
        <p:spPr>
          <a:xfrm>
            <a:off x="4540875" y="2963175"/>
            <a:ext cx="2342700" cy="219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371" name="Google Shape;371;p25"/>
          <p:cNvSpPr txBox="1"/>
          <p:nvPr/>
        </p:nvSpPr>
        <p:spPr>
          <a:xfrm>
            <a:off x="943675" y="4182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Por Angeri Martínez</a:t>
            </a:r>
            <a:endParaRPr sz="17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4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Diferentes maneras de declarar una función</a:t>
            </a:r>
            <a:endParaRPr sz="3000"/>
          </a:p>
        </p:txBody>
      </p:sp>
      <p:grpSp>
        <p:nvGrpSpPr>
          <p:cNvPr id="666" name="Google Shape;666;p34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667" name="Google Shape;667;p34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34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34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0" name="Google Shape;670;p34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34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2" name="Google Shape;672;p34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3" name="Google Shape;673;p34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4" name="Google Shape;674;p34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5" name="Google Shape;675;p34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6" name="Google Shape;676;p34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7" name="Google Shape;677;p34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8" name="Google Shape;678;p34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9" name="Google Shape;679;p34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0" name="Google Shape;680;p34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81" name="Google Shape;681;p34"/>
          <p:cNvSpPr/>
          <p:nvPr/>
        </p:nvSpPr>
        <p:spPr>
          <a:xfrm>
            <a:off x="-5350" y="1243743"/>
            <a:ext cx="84600" cy="48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82" name="Google Shape;682;p34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683" name="Google Shape;683;p34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4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87" name="Google Shape;687;p34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688" name="Google Shape;688;p34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" name="Google Shape;689;p34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690" name="Google Shape;690;p34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2" name="Google Shape;692;p34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34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4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34"/>
          <p:cNvGrpSpPr/>
          <p:nvPr/>
        </p:nvGrpSpPr>
        <p:grpSpPr>
          <a:xfrm>
            <a:off x="4137631" y="4517945"/>
            <a:ext cx="125930" cy="125934"/>
            <a:chOff x="4125162" y="4517945"/>
            <a:chExt cx="125930" cy="125934"/>
          </a:xfrm>
        </p:grpSpPr>
        <p:sp>
          <p:nvSpPr>
            <p:cNvPr id="696" name="Google Shape;696;p34"/>
            <p:cNvSpPr/>
            <p:nvPr/>
          </p:nvSpPr>
          <p:spPr>
            <a:xfrm>
              <a:off x="4125162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34">
            <a:hlinkClick/>
          </p:cNvPr>
          <p:cNvSpPr/>
          <p:nvPr/>
        </p:nvSpPr>
        <p:spPr>
          <a:xfrm>
            <a:off x="5575345" y="1513500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 definir</a:t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9" name="Google Shape;699;p34">
            <a:hlinkClick/>
          </p:cNvPr>
          <p:cNvSpPr/>
          <p:nvPr/>
        </p:nvSpPr>
        <p:spPr>
          <a:xfrm>
            <a:off x="1784200" y="1513500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Función Común</a:t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0" name="Google Shape;700;p34"/>
          <p:cNvSpPr txBox="1"/>
          <p:nvPr/>
        </p:nvSpPr>
        <p:spPr>
          <a:xfrm>
            <a:off x="1220825" y="2065500"/>
            <a:ext cx="3249000" cy="1067100"/>
          </a:xfrm>
          <a:prstGeom prst="rect">
            <a:avLst/>
          </a:prstGeom>
          <a:solidFill>
            <a:srgbClr val="3E313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26000" spcFirstLastPara="1" rIns="126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doctorizar</a:t>
            </a:r>
            <a:r>
              <a:rPr lang="es" sz="11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50">
                <a:solidFill>
                  <a:srgbClr val="7986E7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1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1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Dr. </a:t>
            </a:r>
            <a:r>
              <a:rPr lang="es" sz="11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1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1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34"/>
          <p:cNvSpPr txBox="1"/>
          <p:nvPr/>
        </p:nvSpPr>
        <p:spPr>
          <a:xfrm>
            <a:off x="4858500" y="2065500"/>
            <a:ext cx="3656400" cy="1067100"/>
          </a:xfrm>
          <a:prstGeom prst="rect">
            <a:avLst/>
          </a:prstGeom>
          <a:solidFill>
            <a:srgbClr val="3E313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26000" spcFirstLastPara="1" rIns="126000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doctorizar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00">
                <a:solidFill>
                  <a:srgbClr val="7986E7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10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0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10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Dr. </a:t>
            </a:r>
            <a:r>
              <a:rPr lang="es" sz="110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10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10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34"/>
          <p:cNvSpPr txBox="1"/>
          <p:nvPr/>
        </p:nvSpPr>
        <p:spPr>
          <a:xfrm>
            <a:off x="2356950" y="3483100"/>
            <a:ext cx="4430100" cy="7389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¿Cuál es la diferencia entre los dos?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Hoisting (Levantamiento)</a:t>
            </a:r>
            <a:endParaRPr b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35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708" name="Google Shape;708;p35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35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35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1" name="Google Shape;711;p35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2" name="Google Shape;712;p35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3" name="Google Shape;713;p35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4" name="Google Shape;714;p35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5" name="Google Shape;715;p35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6" name="Google Shape;716;p35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8" name="Google Shape;718;p35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19" name="Google Shape;719;p35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0" name="Google Shape;720;p35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1" name="Google Shape;721;p35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22" name="Google Shape;722;p35"/>
          <p:cNvSpPr/>
          <p:nvPr/>
        </p:nvSpPr>
        <p:spPr>
          <a:xfrm>
            <a:off x="-5350" y="1243743"/>
            <a:ext cx="84600" cy="48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23" name="Google Shape;723;p35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724" name="Google Shape;724;p35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35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28" name="Google Shape;728;p35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729" name="Google Shape;729;p35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0" name="Google Shape;730;p35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731" name="Google Shape;731;p35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3" name="Google Shape;733;p35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35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5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5"/>
          <p:cNvSpPr txBox="1"/>
          <p:nvPr/>
        </p:nvSpPr>
        <p:spPr>
          <a:xfrm>
            <a:off x="1104150" y="1130375"/>
            <a:ext cx="77121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clave se ve en los dos siguientes fragmentos de código: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35"/>
          <p:cNvSpPr txBox="1"/>
          <p:nvPr/>
        </p:nvSpPr>
        <p:spPr>
          <a:xfrm>
            <a:off x="1104150" y="320100"/>
            <a:ext cx="7712100" cy="5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Hoisting</a:t>
            </a:r>
            <a:endParaRPr b="1" sz="32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8" name="Google Shape;738;p35"/>
          <p:cNvSpPr txBox="1"/>
          <p:nvPr/>
        </p:nvSpPr>
        <p:spPr>
          <a:xfrm>
            <a:off x="4862875" y="2160175"/>
            <a:ext cx="3942900" cy="1189200"/>
          </a:xfrm>
          <a:prstGeom prst="rect">
            <a:avLst/>
          </a:prstGeom>
          <a:solidFill>
            <a:srgbClr val="3E313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doctorizar2</a:t>
            </a:r>
            <a:r>
              <a:rPr lang="es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Angeri</a:t>
            </a:r>
            <a:r>
              <a:rPr lang="es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50">
              <a:solidFill>
                <a:srgbClr val="BFC7D5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doctorizar2</a:t>
            </a:r>
            <a:r>
              <a:rPr lang="es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05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05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Dr. </a:t>
            </a:r>
            <a:r>
              <a:rPr lang="es" sz="10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05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9" name="Google Shape;739;p35"/>
          <p:cNvSpPr txBox="1"/>
          <p:nvPr/>
        </p:nvSpPr>
        <p:spPr>
          <a:xfrm>
            <a:off x="1109225" y="2160175"/>
            <a:ext cx="3543900" cy="1228200"/>
          </a:xfrm>
          <a:prstGeom prst="rect">
            <a:avLst/>
          </a:prstGeom>
          <a:solidFill>
            <a:srgbClr val="3E313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10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10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0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doctorizar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0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10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Angeri</a:t>
            </a:r>
            <a:r>
              <a:rPr lang="es" sz="110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82AAFF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doctorizar</a:t>
            </a:r>
            <a:r>
              <a:rPr lang="es" sz="110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00">
                <a:solidFill>
                  <a:srgbClr val="7986E7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100">
                <a:solidFill>
                  <a:srgbClr val="D9F5D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00">
                <a:solidFill>
                  <a:srgbClr val="C792EA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100">
                <a:solidFill>
                  <a:srgbClr val="C3E88D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Dr. </a:t>
            </a:r>
            <a:r>
              <a:rPr lang="es" sz="110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1100">
                <a:solidFill>
                  <a:srgbClr val="D3423E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100">
                <a:solidFill>
                  <a:srgbClr val="BFC7D5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6F6F4"/>
                </a:solidFill>
                <a:highlight>
                  <a:srgbClr val="3E313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6F6F4"/>
              </a:solidFill>
              <a:highlight>
                <a:srgbClr val="3E313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35"/>
          <p:cNvSpPr txBox="1"/>
          <p:nvPr/>
        </p:nvSpPr>
        <p:spPr>
          <a:xfrm>
            <a:off x="1890275" y="1645775"/>
            <a:ext cx="19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Fragmento 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5"/>
          <p:cNvSpPr txBox="1"/>
          <p:nvPr/>
        </p:nvSpPr>
        <p:spPr>
          <a:xfrm>
            <a:off x="5843425" y="1645775"/>
            <a:ext cx="19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Fragmento 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35"/>
          <p:cNvSpPr txBox="1"/>
          <p:nvPr/>
        </p:nvSpPr>
        <p:spPr>
          <a:xfrm>
            <a:off x="3550725" y="3647675"/>
            <a:ext cx="257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Solo el Fragmento 1 corre sin error. ¡Veamos esto!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5"/>
          <p:cNvSpPr txBox="1"/>
          <p:nvPr/>
        </p:nvSpPr>
        <p:spPr>
          <a:xfrm>
            <a:off x="1890275" y="1645775"/>
            <a:ext cx="19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Fragmento 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6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Hoisting</a:t>
            </a:r>
            <a:endParaRPr/>
          </a:p>
        </p:txBody>
      </p:sp>
      <p:sp>
        <p:nvSpPr>
          <p:cNvPr id="749" name="Google Shape;749;p36"/>
          <p:cNvSpPr txBox="1"/>
          <p:nvPr/>
        </p:nvSpPr>
        <p:spPr>
          <a:xfrm>
            <a:off x="2164150" y="1264700"/>
            <a:ext cx="5464800" cy="2524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¿Por qué funciona una declaración de función si la llama antes de definirla, pero una expresión de función no, especialmente cuando creamos exactamente la misma función en ambos casos?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Las funciones que se declaran con la palabra clave </a:t>
            </a:r>
            <a:r>
              <a:rPr b="1"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function </a:t>
            </a: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 denominan </a:t>
            </a:r>
            <a:r>
              <a:rPr b="1"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hoisted</a:t>
            </a: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JavaScript tomará funciones y las traerá al principio del código antes de que sean llamadas. Esto nos da la capacidad de ejecutar una función antes de que se defina.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7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#Ejercicio: áREA DE UN CILINDRO</a:t>
            </a:r>
            <a:endParaRPr/>
          </a:p>
        </p:txBody>
      </p:sp>
      <p:sp>
        <p:nvSpPr>
          <p:cNvPr id="755" name="Google Shape;755;p37"/>
          <p:cNvSpPr txBox="1"/>
          <p:nvPr/>
        </p:nvSpPr>
        <p:spPr>
          <a:xfrm>
            <a:off x="3396550" y="1440575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Realizar un programa en JavaScript que calcule el volumen de un cilindro mediante una función. A dicha función se le deberán pasar los valores del radio y la altura. Luego, debe mostrar el resultado del volumen dentro de la misma función sin retornar ningún tipo de valor. (Ayuda: volumen de un cilindro es: PI*radio2*altura).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56" name="Google Shape;756;p37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757" name="Google Shape;757;p37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37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37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0" name="Google Shape;760;p37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1" name="Google Shape;761;p37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2" name="Google Shape;762;p37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3" name="Google Shape;763;p37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4" name="Google Shape;764;p37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5" name="Google Shape;765;p37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6" name="Google Shape;766;p37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7" name="Google Shape;767;p37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8" name="Google Shape;768;p37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9" name="Google Shape;769;p37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0" name="Google Shape;770;p37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1" name="Google Shape;771;p37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772" name="Google Shape;772;p37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37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6" name="Google Shape;776;p37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777" name="Google Shape;777;p37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8" name="Google Shape;778;p37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779" name="Google Shape;779;p37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7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1" name="Google Shape;781;p37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37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7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8"/>
          <p:cNvSpPr txBox="1"/>
          <p:nvPr>
            <p:ph type="title"/>
          </p:nvPr>
        </p:nvSpPr>
        <p:spPr>
          <a:xfrm>
            <a:off x="1784200" y="576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</a:t>
            </a:r>
            <a:r>
              <a:rPr lang="es"/>
              <a:t> FORMAS DE DESARROLLAR FUNCIONES</a:t>
            </a:r>
            <a:endParaRPr/>
          </a:p>
        </p:txBody>
      </p:sp>
      <p:sp>
        <p:nvSpPr>
          <p:cNvPr id="789" name="Google Shape;789;p38"/>
          <p:cNvSpPr txBox="1"/>
          <p:nvPr>
            <p:ph idx="1" type="body"/>
          </p:nvPr>
        </p:nvSpPr>
        <p:spPr>
          <a:xfrm>
            <a:off x="2421250" y="1416600"/>
            <a:ext cx="4950600" cy="1046700"/>
          </a:xfrm>
          <a:prstGeom prst="rect">
            <a:avLst/>
          </a:prstGeom>
        </p:spPr>
        <p:txBody>
          <a:bodyPr anchorCtr="0" anchor="t" bIns="91425" lIns="126000" spcFirstLastPara="1" rIns="126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 todas las funciones poseen un nombre, sino que también existen las Funciones Anónimas, las cuales son asignadas (de ser necesario) a una variable que otorgará el nombre para poder ser invocada posteriormente</a:t>
            </a:r>
            <a:endParaRPr sz="1400"/>
          </a:p>
        </p:txBody>
      </p:sp>
      <p:sp>
        <p:nvSpPr>
          <p:cNvPr id="790" name="Google Shape;790;p38"/>
          <p:cNvSpPr txBox="1"/>
          <p:nvPr/>
        </p:nvSpPr>
        <p:spPr>
          <a:xfrm>
            <a:off x="2421250" y="2691800"/>
            <a:ext cx="4950600" cy="11523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6000" lIns="162000" spcFirstLastPara="1" rIns="162000" wrap="square" tIns="126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1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parametro1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1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parametro2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...</a:t>
            </a:r>
            <a:r>
              <a:rPr lang="es" sz="11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1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s" sz="11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i="1" sz="1150">
              <a:solidFill>
                <a:srgbClr val="697098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1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1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1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91" name="Google Shape;791;p38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792" name="Google Shape;792;p38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38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38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5" name="Google Shape;795;p38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6" name="Google Shape;796;p38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7" name="Google Shape;797;p38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8" name="Google Shape;798;p38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9" name="Google Shape;799;p38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0" name="Google Shape;800;p38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1" name="Google Shape;801;p38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2" name="Google Shape;802;p38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3" name="Google Shape;803;p38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4" name="Google Shape;804;p38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5" name="Google Shape;805;p38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06" name="Google Shape;806;p38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807" name="Google Shape;807;p38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8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11" name="Google Shape;811;p38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812" name="Google Shape;812;p38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38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814" name="Google Shape;814;p38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8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6" name="Google Shape;816;p38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38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8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9"/>
          <p:cNvSpPr txBox="1"/>
          <p:nvPr>
            <p:ph type="title"/>
          </p:nvPr>
        </p:nvSpPr>
        <p:spPr>
          <a:xfrm>
            <a:off x="1777450" y="12601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#Ejemplo: </a:t>
            </a:r>
            <a:r>
              <a:rPr lang="es"/>
              <a:t>funciones</a:t>
            </a:r>
            <a:r>
              <a:rPr lang="es"/>
              <a:t> ANÓNIMAS</a:t>
            </a:r>
            <a:endParaRPr/>
          </a:p>
        </p:txBody>
      </p:sp>
      <p:sp>
        <p:nvSpPr>
          <p:cNvPr id="824" name="Google Shape;824;p39"/>
          <p:cNvSpPr txBox="1"/>
          <p:nvPr/>
        </p:nvSpPr>
        <p:spPr>
          <a:xfrm>
            <a:off x="3389800" y="1832850"/>
            <a:ext cx="3000000" cy="1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6000" lIns="162000" spcFirstLastPara="1" rIns="162000" wrap="square" tIns="1260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Solicitar al usuario que ingrese dos números enteros, y dentro de una función anónima se realice la división de ambos números, retornando y mostrando, en el mismo llamado de la función, el resultado como una variable.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825" name="Google Shape;825;p39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826" name="Google Shape;826;p39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39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39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9" name="Google Shape;829;p39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0" name="Google Shape;830;p39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1" name="Google Shape;831;p39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2" name="Google Shape;832;p39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3" name="Google Shape;833;p39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4" name="Google Shape;834;p39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5" name="Google Shape;835;p39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6" name="Google Shape;836;p39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7" name="Google Shape;837;p39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8" name="Google Shape;838;p39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9" name="Google Shape;839;p39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40" name="Google Shape;840;p39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841" name="Google Shape;841;p39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39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45" name="Google Shape;845;p39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846" name="Google Shape;846;p39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7" name="Google Shape;847;p39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848" name="Google Shape;848;p39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0" name="Google Shape;850;p39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39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9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/>
          <p:nvPr>
            <p:ph type="title"/>
          </p:nvPr>
        </p:nvSpPr>
        <p:spPr>
          <a:xfrm>
            <a:off x="1784200" y="6308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en una Función</a:t>
            </a:r>
            <a:endParaRPr/>
          </a:p>
        </p:txBody>
      </p:sp>
      <p:sp>
        <p:nvSpPr>
          <p:cNvPr id="858" name="Google Shape;858;p40"/>
          <p:cNvSpPr txBox="1"/>
          <p:nvPr/>
        </p:nvSpPr>
        <p:spPr>
          <a:xfrm>
            <a:off x="2513800" y="1381350"/>
            <a:ext cx="51144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❏"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El scope o alcance de una variable en JavaScript, se define como el espacio o segmentos de código donde esa función es conocida.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❏"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El scope decide a qué variables de tu programa tienes acceso directo.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naheim"/>
              <a:buChar char="❏"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La misma función delimita hasta donde conocen sus propias variables y hacia dónde hacen referencia estas mismas.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859" name="Google Shape;859;p40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860" name="Google Shape;860;p40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40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40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3" name="Google Shape;863;p40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4" name="Google Shape;864;p40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5" name="Google Shape;865;p40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6" name="Google Shape;866;p40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7" name="Google Shape;867;p40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8" name="Google Shape;868;p40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9" name="Google Shape;869;p40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0" name="Google Shape;870;p40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1" name="Google Shape;871;p40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2" name="Google Shape;872;p40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73" name="Google Shape;873;p40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74" name="Google Shape;874;p40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875" name="Google Shape;875;p40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40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79" name="Google Shape;879;p40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880" name="Google Shape;880;p40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40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882" name="Google Shape;882;p40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4" name="Google Shape;884;p40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40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0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1"/>
          <p:cNvSpPr txBox="1"/>
          <p:nvPr/>
        </p:nvSpPr>
        <p:spPr>
          <a:xfrm>
            <a:off x="1902225" y="1424534"/>
            <a:ext cx="60447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274300" spcFirstLastPara="1" rIns="274300" wrap="square" tIns="1828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Ahora comenzaremos a implementar diversos conceptos nuevos, como el caso de parámetros, argumentos y retorno de una función, lo que conlleva a dividir el problema en partes, como: 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naheim"/>
              <a:buAutoNum type="arabicPeriod"/>
            </a:pPr>
            <a:r>
              <a:rPr lang="es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Valores de inicio 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naheim"/>
              <a:buAutoNum type="arabicPeriod"/>
            </a:pPr>
            <a:r>
              <a:rPr lang="es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Llamado de la función y valores de entrada 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naheim"/>
              <a:buAutoNum type="arabicPeriod"/>
            </a:pPr>
            <a:r>
              <a:rPr lang="es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Procesamiento de los valores 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700"/>
              <a:buFont typeface="Anaheim"/>
              <a:buAutoNum type="arabicPeriod"/>
            </a:pPr>
            <a:r>
              <a:rPr lang="es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Retorno de información y valores de salida.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92" name="Google Shape;892;p41"/>
          <p:cNvSpPr txBox="1"/>
          <p:nvPr/>
        </p:nvSpPr>
        <p:spPr>
          <a:xfrm>
            <a:off x="1800775" y="662800"/>
            <a:ext cx="60447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Dividir problemas en subprocesos e identificar </a:t>
            </a:r>
            <a:endParaRPr b="1" sz="24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la entrada y salida </a:t>
            </a:r>
            <a:endParaRPr b="1" sz="24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2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Alcancé</a:t>
            </a:r>
            <a:r>
              <a:rPr lang="es"/>
              <a:t> DE UNA FUNCIÓN dentro de una función</a:t>
            </a:r>
            <a:endParaRPr/>
          </a:p>
        </p:txBody>
      </p:sp>
      <p:sp>
        <p:nvSpPr>
          <p:cNvPr id="898" name="Google Shape;898;p42"/>
          <p:cNvSpPr txBox="1"/>
          <p:nvPr>
            <p:ph idx="1" type="body"/>
          </p:nvPr>
        </p:nvSpPr>
        <p:spPr>
          <a:xfrm>
            <a:off x="2357475" y="1320450"/>
            <a:ext cx="4950600" cy="2502600"/>
          </a:xfrm>
          <a:prstGeom prst="rect">
            <a:avLst/>
          </a:prstGeom>
        </p:spPr>
        <p:txBody>
          <a:bodyPr anchorCtr="0" anchor="t" bIns="91425" lIns="162000" spcFirstLastPara="1" rIns="16200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 Recursividad: </a:t>
            </a:r>
            <a:endParaRPr b="1" sz="15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/>
              <a:t>○ Hace referencia o define un elemento con base en sí mismo. 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○ En las funciones, consiste en llamar nuevamente a la función desde ella misma de forma recursiva. 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○ Se pueden hacer ciclos repetitivos mediante la recursividad de funciones y con la ayuda de condicionales, para ir repitiendo una secuencia hasta que cierto valor llegue a un punto.</a:t>
            </a:r>
            <a:endParaRPr sz="1500"/>
          </a:p>
        </p:txBody>
      </p:sp>
      <p:grpSp>
        <p:nvGrpSpPr>
          <p:cNvPr id="899" name="Google Shape;899;p42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900" name="Google Shape;900;p42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42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42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3" name="Google Shape;903;p42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04" name="Google Shape;904;p42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05" name="Google Shape;905;p42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06" name="Google Shape;906;p42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07" name="Google Shape;907;p42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08" name="Google Shape;908;p42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09" name="Google Shape;909;p42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0" name="Google Shape;910;p42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1" name="Google Shape;911;p42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2" name="Google Shape;912;p42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13" name="Google Shape;913;p42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14" name="Google Shape;914;p42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915" name="Google Shape;915;p42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42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19" name="Google Shape;919;p42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920" name="Google Shape;920;p42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1" name="Google Shape;921;p42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922" name="Google Shape;922;p42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4" name="Google Shape;924;p42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42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2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27BA0"/>
            </a:gs>
            <a:gs pos="100000">
              <a:srgbClr val="A64D79"/>
            </a:gs>
          </a:gsLst>
          <a:lin ang="5400700" scaled="0"/>
        </a:gra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3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#Ejemplo: sUMA DE DATOS nÚMERICOS</a:t>
            </a:r>
            <a:endParaRPr/>
          </a:p>
        </p:txBody>
      </p:sp>
      <p:sp>
        <p:nvSpPr>
          <p:cNvPr id="932" name="Google Shape;932;p43"/>
          <p:cNvSpPr txBox="1"/>
          <p:nvPr/>
        </p:nvSpPr>
        <p:spPr>
          <a:xfrm>
            <a:off x="1701375" y="18711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62000" spcFirstLastPara="1" rIns="162000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Calcular la suma de todos los términos almacenados en una variable con los datos del tipo arreglo del 1 al 9.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933" name="Google Shape;933;p43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934" name="Google Shape;934;p43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43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43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7" name="Google Shape;937;p43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8" name="Google Shape;938;p43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39" name="Google Shape;939;p43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0" name="Google Shape;940;p43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1" name="Google Shape;941;p43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2" name="Google Shape;942;p43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3" name="Google Shape;943;p43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4" name="Google Shape;944;p43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5" name="Google Shape;945;p43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6" name="Google Shape;946;p43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47" name="Google Shape;947;p43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48" name="Google Shape;948;p43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949" name="Google Shape;949;p43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43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53" name="Google Shape;953;p43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954" name="Google Shape;954;p43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43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956" name="Google Shape;956;p43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8" name="Google Shape;958;p43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43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3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3"/>
          <p:cNvSpPr txBox="1"/>
          <p:nvPr/>
        </p:nvSpPr>
        <p:spPr>
          <a:xfrm>
            <a:off x="5155900" y="1571275"/>
            <a:ext cx="2644500" cy="21171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162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s" sz="9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Suma de 1 a N</a:t>
            </a:r>
            <a:endParaRPr i="1" sz="950">
              <a:solidFill>
                <a:srgbClr val="697098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getSumN</a:t>
            </a:r>
            <a:r>
              <a:rPr lang="es" sz="9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9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9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(n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n;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s" sz="9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getSumN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(n </a:t>
            </a:r>
            <a:r>
              <a:rPr lang="es" sz="9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9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9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getSumN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9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6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377" name="Google Shape;377;p26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rgbClr val="39397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6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rgbClr val="39397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6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rgbClr val="39397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0" name="Google Shape;380;p26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397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26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397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2" name="Google Shape;382;p26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397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3" name="Google Shape;383;p26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93973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rgbClr val="39397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4" name="Google Shape;384;p26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397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93973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rgbClr val="39397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93973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rgbClr val="39397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93973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rgbClr val="39397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8" name="Google Shape;388;p26">
            <a:hlinkClick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9" name="Google Shape;389;p26"/>
          <p:cNvSpPr txBox="1"/>
          <p:nvPr>
            <p:ph type="title"/>
          </p:nvPr>
        </p:nvSpPr>
        <p:spPr>
          <a:xfrm>
            <a:off x="1459650" y="3106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la Sesión de Hoy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26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391" name="Google Shape;391;p26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rgbClr val="393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rgbClr val="8B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rgbClr val="8B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26">
            <a:hlinkClick/>
          </p:cNvPr>
          <p:cNvSpPr/>
          <p:nvPr/>
        </p:nvSpPr>
        <p:spPr>
          <a:xfrm>
            <a:off x="-5350" y="41442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95" name="Google Shape;395;p26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396" name="Google Shape;396;p26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rgbClr val="393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" name="Google Shape;397;p26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398" name="Google Shape;398;p26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rgbClr val="8B9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rgbClr val="8B9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0" name="Google Shape;400;p26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26">
            <a:hlinkClick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9397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93973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rgbClr val="393973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-5350" y="4144273"/>
            <a:ext cx="84600" cy="488700"/>
          </a:xfrm>
          <a:prstGeom prst="rect">
            <a:avLst/>
          </a:prstGeom>
          <a:solidFill>
            <a:srgbClr val="F9AEA0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6" name="Google Shape;406;p26"/>
          <p:cNvSpPr txBox="1"/>
          <p:nvPr>
            <p:ph idx="1" type="body"/>
          </p:nvPr>
        </p:nvSpPr>
        <p:spPr>
          <a:xfrm>
            <a:off x="1350300" y="892450"/>
            <a:ext cx="71025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Bebas Neue"/>
                <a:ea typeface="Bebas Neue"/>
                <a:cs typeface="Bebas Neue"/>
                <a:sym typeface="Bebas Neue"/>
              </a:rPr>
              <a:t>Funciones: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s"/>
              <a:t>Distinguir el concepto de las funciones y sus estructuras para aplicar correctamente sus características. 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s"/>
              <a:t>Codificar una rutina JavaScript aplicando las diferentes formas de declarar funciones para resolver el problema planteado.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100">
                <a:latin typeface="Bebas Neue"/>
                <a:ea typeface="Bebas Neue"/>
                <a:cs typeface="Bebas Neue"/>
                <a:sym typeface="Bebas Neue"/>
              </a:rPr>
              <a:t>CIclos</a:t>
            </a:r>
            <a:r>
              <a:rPr lang="es" sz="2100">
                <a:latin typeface="Bebas Neue"/>
                <a:ea typeface="Bebas Neue"/>
                <a:cs typeface="Bebas Neue"/>
                <a:sym typeface="Bebas Neue"/>
              </a:rPr>
              <a:t>: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s"/>
              <a:t>Reconocer los aspectos clave de los ciclos y estructuras de control para construir algoritmos que requieran la utilización de ciclos anidados. 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200"/>
              <a:buChar char="●"/>
            </a:pPr>
            <a:r>
              <a:rPr lang="es"/>
              <a:t>Desarrollar algoritmos utilizando ciclos de instrucciones if/else y ciclos anidados, para resolver un problema de baja complejidad.</a:t>
            </a:r>
            <a:endParaRPr/>
          </a:p>
        </p:txBody>
      </p:sp>
      <p:grpSp>
        <p:nvGrpSpPr>
          <p:cNvPr id="407" name="Google Shape;407;p26"/>
          <p:cNvGrpSpPr/>
          <p:nvPr/>
        </p:nvGrpSpPr>
        <p:grpSpPr>
          <a:xfrm>
            <a:off x="5545631" y="4517945"/>
            <a:ext cx="125930" cy="125934"/>
            <a:chOff x="5545631" y="4517945"/>
            <a:chExt cx="125930" cy="125934"/>
          </a:xfrm>
        </p:grpSpPr>
        <p:sp>
          <p:nvSpPr>
            <p:cNvPr id="408" name="Google Shape;408;p26"/>
            <p:cNvSpPr/>
            <p:nvPr/>
          </p:nvSpPr>
          <p:spPr>
            <a:xfrm>
              <a:off x="5545631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5579909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8" y="580"/>
                    <a:pt x="748" y="375"/>
                  </a:cubicBezTo>
                  <a:cubicBezTo>
                    <a:pt x="748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#Ejemplo: fACTORIAL DE UN NÚMERO</a:t>
            </a:r>
            <a:endParaRPr/>
          </a:p>
        </p:txBody>
      </p:sp>
      <p:sp>
        <p:nvSpPr>
          <p:cNvPr id="967" name="Google Shape;967;p44"/>
          <p:cNvSpPr txBox="1"/>
          <p:nvPr/>
        </p:nvSpPr>
        <p:spPr>
          <a:xfrm>
            <a:off x="1322825" y="1445550"/>
            <a:ext cx="36846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Desarrollar un código en JavaScript que permita calcular el factorial de un número. La fórmula para calcular el factorial es: X! = X * (X-1)!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Por ejemplo, si queremos calcular el factorial del número 4 (4!), sería igual a 4! = 1*2*3*4 = 24, por ende, se debe hacer el llamado a una función mientras el número enviado a la función siga siendo mayor que 1.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8" name="Google Shape;968;p44"/>
          <p:cNvSpPr txBox="1"/>
          <p:nvPr/>
        </p:nvSpPr>
        <p:spPr>
          <a:xfrm>
            <a:off x="5451225" y="1812575"/>
            <a:ext cx="3000000" cy="17322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6000" lIns="162000" spcFirstLastPara="1" rIns="162000" wrap="square" tIns="1260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(x 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970" name="Google Shape;970;p44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44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44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3" name="Google Shape;973;p44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4" name="Google Shape;974;p44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5" name="Google Shape;975;p44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6" name="Google Shape;976;p44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7" name="Google Shape;977;p44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8" name="Google Shape;978;p44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79" name="Google Shape;979;p44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0" name="Google Shape;980;p44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1" name="Google Shape;981;p44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2" name="Google Shape;982;p44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3" name="Google Shape;983;p44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84" name="Google Shape;984;p44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985" name="Google Shape;985;p44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44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89" name="Google Shape;989;p44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990" name="Google Shape;990;p44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1" name="Google Shape;991;p44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992" name="Google Shape;992;p44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4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4" name="Google Shape;994;p44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44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4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5"/>
          <p:cNvSpPr/>
          <p:nvPr/>
        </p:nvSpPr>
        <p:spPr>
          <a:xfrm>
            <a:off x="0" y="-64"/>
            <a:ext cx="9143942" cy="5143467"/>
          </a:xfrm>
          <a:custGeom>
            <a:rect b="b" l="l" r="r" t="t"/>
            <a:pathLst>
              <a:path extrusionOk="0" h="61323" w="100563">
                <a:moveTo>
                  <a:pt x="99816" y="747"/>
                </a:moveTo>
                <a:lnTo>
                  <a:pt x="99816" y="60576"/>
                </a:lnTo>
                <a:lnTo>
                  <a:pt x="744" y="60576"/>
                </a:lnTo>
                <a:lnTo>
                  <a:pt x="744" y="747"/>
                </a:lnTo>
                <a:close/>
                <a:moveTo>
                  <a:pt x="1" y="0"/>
                </a:moveTo>
                <a:lnTo>
                  <a:pt x="1" y="61322"/>
                </a:lnTo>
                <a:lnTo>
                  <a:pt x="100562" y="61322"/>
                </a:lnTo>
                <a:lnTo>
                  <a:pt x="1005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0" lIns="91425" spcFirstLastPara="1" rIns="91425" wrap="square" tIns="16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5"/>
          <p:cNvSpPr txBox="1"/>
          <p:nvPr>
            <p:ph type="ctrTitle"/>
          </p:nvPr>
        </p:nvSpPr>
        <p:spPr>
          <a:xfrm>
            <a:off x="4753064" y="996778"/>
            <a:ext cx="3808200" cy="26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ECMAScript 6</a:t>
            </a:r>
            <a:endParaRPr sz="5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_es6</a:t>
            </a:r>
            <a:endParaRPr sz="5500"/>
          </a:p>
        </p:txBody>
      </p:sp>
      <p:sp>
        <p:nvSpPr>
          <p:cNvPr id="1003" name="Google Shape;1003;p45"/>
          <p:cNvSpPr txBox="1"/>
          <p:nvPr>
            <p:ph idx="1" type="subTitle"/>
          </p:nvPr>
        </p:nvSpPr>
        <p:spPr>
          <a:xfrm>
            <a:off x="4387700" y="3823950"/>
            <a:ext cx="4161600" cy="46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JavaScript Standard by Ecma International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004" name="Google Shape;1004;p45"/>
          <p:cNvGrpSpPr/>
          <p:nvPr/>
        </p:nvGrpSpPr>
        <p:grpSpPr>
          <a:xfrm>
            <a:off x="4125162" y="4517945"/>
            <a:ext cx="125930" cy="125934"/>
            <a:chOff x="4125162" y="4517945"/>
            <a:chExt cx="125930" cy="125934"/>
          </a:xfrm>
        </p:grpSpPr>
        <p:sp>
          <p:nvSpPr>
            <p:cNvPr id="1005" name="Google Shape;1005;p45"/>
            <p:cNvSpPr/>
            <p:nvPr/>
          </p:nvSpPr>
          <p:spPr>
            <a:xfrm>
              <a:off x="4125162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7" name="Google Shape;1007;p45"/>
          <p:cNvPicPr preferRelativeResize="0"/>
          <p:nvPr/>
        </p:nvPicPr>
        <p:blipFill rotWithShape="1">
          <a:blip r:embed="rId3">
            <a:alphaModFix/>
          </a:blip>
          <a:srcRect b="5338" l="15143" r="17068" t="4934"/>
          <a:stretch/>
        </p:blipFill>
        <p:spPr>
          <a:xfrm>
            <a:off x="804825" y="1023900"/>
            <a:ext cx="3692774" cy="250135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p46" title="¿Que es ECMAScript 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275" y="329125"/>
            <a:ext cx="5310150" cy="39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7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Escmascript</a:t>
            </a:r>
            <a:endParaRPr/>
          </a:p>
        </p:txBody>
      </p:sp>
      <p:sp>
        <p:nvSpPr>
          <p:cNvPr id="1018" name="Google Shape;1018;p47"/>
          <p:cNvSpPr txBox="1"/>
          <p:nvPr>
            <p:ph idx="1" type="body"/>
          </p:nvPr>
        </p:nvSpPr>
        <p:spPr>
          <a:xfrm>
            <a:off x="1093325" y="1095400"/>
            <a:ext cx="38100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ECMAScript específicamente es el estándar que a partir del año 2015 a la actualidad se encarga de regir como debe ser interpretado y funcionar el lenguaje JavaScript. Siendo este interpretado y procesado por multitud de plataformas, entre las que se encuentran los navegadores web, NodeJS u otros ambientes como el desarrollo de aplicaciones para los distintos sistemas operativos que actualmente existen en el mercado. Los responsables de dichos navegadores y JavaScript deben encargarse de interpretar el lenguaje tal como lo fija ECMAScript.</a:t>
            </a:r>
            <a:endParaRPr/>
          </a:p>
        </p:txBody>
      </p:sp>
      <p:pic>
        <p:nvPicPr>
          <p:cNvPr id="1019" name="Google Shape;10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049" y="1759146"/>
            <a:ext cx="3609124" cy="2028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0" name="Google Shape;1020;p47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1021" name="Google Shape;1021;p47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47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47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4" name="Google Shape;1024;p47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5" name="Google Shape;1025;p47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6" name="Google Shape;1026;p47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7" name="Google Shape;1027;p47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8" name="Google Shape;1028;p47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9" name="Google Shape;1029;p47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0" name="Google Shape;1030;p47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1" name="Google Shape;1031;p47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2" name="Google Shape;1032;p47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3" name="Google Shape;1033;p47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4" name="Google Shape;1034;p47">
            <a:hlinkClick action="ppaction://hlinksldjump" r:id="rId4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35" name="Google Shape;1035;p47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1036" name="Google Shape;1036;p47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47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40" name="Google Shape;1040;p47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1041" name="Google Shape;1041;p47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2" name="Google Shape;1042;p47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1043" name="Google Shape;1043;p47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5" name="Google Shape;1045;p47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47">
            <a:hlinkClick action="ppaction://hlinksldjump" r:id="rId5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7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8"/>
          <p:cNvSpPr txBox="1"/>
          <p:nvPr>
            <p:ph idx="1" type="subTitle"/>
          </p:nvPr>
        </p:nvSpPr>
        <p:spPr>
          <a:xfrm>
            <a:off x="1488275" y="1612350"/>
            <a:ext cx="3102900" cy="24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Antes de ES6 sólo se podían declarar variable usando var.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Al momento de ser usadas dejan a las variables disponibles fuera del contexto o bloque donde son declaradas.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Cuando se ejecuta el código y se detecta una variable var, JavaScript la "eleva" (hoisting).</a:t>
            </a:r>
            <a:endParaRPr sz="1500"/>
          </a:p>
        </p:txBody>
      </p:sp>
      <p:sp>
        <p:nvSpPr>
          <p:cNvPr id="1053" name="Google Shape;1053;p48"/>
          <p:cNvSpPr txBox="1"/>
          <p:nvPr>
            <p:ph idx="2" type="subTitle"/>
          </p:nvPr>
        </p:nvSpPr>
        <p:spPr>
          <a:xfrm>
            <a:off x="5252575" y="1612350"/>
            <a:ext cx="3102900" cy="18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Con ES6 nace la definición de variables con la palabra protegida let.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Permite definir variables que solo existen dentro del contexto o bloque donde se declaró</a:t>
            </a:r>
            <a:endParaRPr sz="1500"/>
          </a:p>
        </p:txBody>
      </p:sp>
      <p:sp>
        <p:nvSpPr>
          <p:cNvPr id="1054" name="Google Shape;1054;p48"/>
          <p:cNvSpPr txBox="1"/>
          <p:nvPr>
            <p:ph idx="3" type="subTitle"/>
          </p:nvPr>
        </p:nvSpPr>
        <p:spPr>
          <a:xfrm>
            <a:off x="1488275" y="977850"/>
            <a:ext cx="31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var</a:t>
            </a:r>
            <a:endParaRPr sz="2300"/>
          </a:p>
        </p:txBody>
      </p:sp>
      <p:sp>
        <p:nvSpPr>
          <p:cNvPr id="1055" name="Google Shape;1055;p48"/>
          <p:cNvSpPr txBox="1"/>
          <p:nvPr>
            <p:ph idx="4" type="subTitle"/>
          </p:nvPr>
        </p:nvSpPr>
        <p:spPr>
          <a:xfrm>
            <a:off x="5252575" y="977850"/>
            <a:ext cx="3102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let</a:t>
            </a:r>
            <a:endParaRPr sz="2300"/>
          </a:p>
        </p:txBody>
      </p:sp>
      <p:sp>
        <p:nvSpPr>
          <p:cNvPr id="1056" name="Google Shape;1056;p48"/>
          <p:cNvSpPr txBox="1"/>
          <p:nvPr>
            <p:ph type="title"/>
          </p:nvPr>
        </p:nvSpPr>
        <p:spPr>
          <a:xfrm>
            <a:off x="1370625" y="311063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 variables declaradas let y var </a:t>
            </a:r>
            <a:endParaRPr/>
          </a:p>
        </p:txBody>
      </p:sp>
      <p:grpSp>
        <p:nvGrpSpPr>
          <p:cNvPr id="1057" name="Google Shape;1057;p48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1058" name="Google Shape;1058;p48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48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48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1" name="Google Shape;1061;p48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2" name="Google Shape;1062;p48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3" name="Google Shape;1063;p48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4" name="Google Shape;1064;p48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5" name="Google Shape;1065;p48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6" name="Google Shape;1066;p48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7" name="Google Shape;1067;p48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8" name="Google Shape;1068;p48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9" name="Google Shape;1069;p48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0" name="Google Shape;1070;p48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71" name="Google Shape;1071;p48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72" name="Google Shape;1072;p48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1073" name="Google Shape;1073;p48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6" name="Google Shape;1076;p48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77" name="Google Shape;1077;p48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1078" name="Google Shape;1078;p48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9" name="Google Shape;1079;p48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1080" name="Google Shape;1080;p48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2" name="Google Shape;1082;p48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48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8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9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#Ejemplo: Prueba de ciclos</a:t>
            </a:r>
            <a:endParaRPr/>
          </a:p>
        </p:txBody>
      </p:sp>
      <p:sp>
        <p:nvSpPr>
          <p:cNvPr id="1090" name="Google Shape;1090;p49"/>
          <p:cNvSpPr txBox="1"/>
          <p:nvPr/>
        </p:nvSpPr>
        <p:spPr>
          <a:xfrm>
            <a:off x="3054250" y="1203875"/>
            <a:ext cx="368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aheim"/>
                <a:ea typeface="Anaheim"/>
                <a:cs typeface="Anaheim"/>
                <a:sym typeface="Anaheim"/>
              </a:rPr>
              <a:t>Lee el siguiente código, y sin ejecutarlo, interpreta ¿cuál es el valor de i al ejecutarse la sentencia console.log(i) al final del código?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1" name="Google Shape;1091;p49"/>
          <p:cNvSpPr txBox="1"/>
          <p:nvPr/>
        </p:nvSpPr>
        <p:spPr>
          <a:xfrm>
            <a:off x="1670550" y="2346600"/>
            <a:ext cx="2022300" cy="14430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162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(i);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2" name="Google Shape;1092;p49"/>
          <p:cNvSpPr txBox="1"/>
          <p:nvPr/>
        </p:nvSpPr>
        <p:spPr>
          <a:xfrm>
            <a:off x="5072475" y="2171025"/>
            <a:ext cx="3000000" cy="18816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62000" spcFirstLastPara="1" rIns="162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(i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i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recorrer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(i);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93" name="Google Shape;1093;p49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1094" name="Google Shape;1094;p49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49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49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7" name="Google Shape;1097;p49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8" name="Google Shape;1098;p49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99" name="Google Shape;1099;p49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0" name="Google Shape;1100;p49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1" name="Google Shape;1101;p49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2" name="Google Shape;1102;p49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3" name="Google Shape;1103;p49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4" name="Google Shape;1104;p49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5" name="Google Shape;1105;p49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6" name="Google Shape;1106;p49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7" name="Google Shape;1107;p49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08" name="Google Shape;1108;p49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1109" name="Google Shape;1109;p49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2" name="Google Shape;1112;p49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13" name="Google Shape;1113;p49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1114" name="Google Shape;1114;p49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5" name="Google Shape;1115;p49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1116" name="Google Shape;1116;p49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8" name="Google Shape;1118;p49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49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9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0"/>
          <p:cNvSpPr txBox="1"/>
          <p:nvPr>
            <p:ph type="title"/>
          </p:nvPr>
        </p:nvSpPr>
        <p:spPr>
          <a:xfrm>
            <a:off x="1377375" y="845363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Arrow (Arrow function)</a:t>
            </a:r>
            <a:endParaRPr/>
          </a:p>
        </p:txBody>
      </p:sp>
      <p:sp>
        <p:nvSpPr>
          <p:cNvPr id="1126" name="Google Shape;1126;p50"/>
          <p:cNvSpPr txBox="1"/>
          <p:nvPr/>
        </p:nvSpPr>
        <p:spPr>
          <a:xfrm>
            <a:off x="1785525" y="1324575"/>
            <a:ext cx="577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 una forma simplificada de escribir o definir una función. Ahora con ES6 podemos escribir funciones eliminando la palabra function y usando =&gt;.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7" name="Google Shape;1127;p50"/>
          <p:cNvSpPr txBox="1"/>
          <p:nvPr/>
        </p:nvSpPr>
        <p:spPr>
          <a:xfrm>
            <a:off x="1420300" y="2475350"/>
            <a:ext cx="3104100" cy="10044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44000" spcFirstLastPara="1" rIns="144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miFuncionSumar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miFuncionSumar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8" name="Google Shape;1128;p50"/>
          <p:cNvSpPr txBox="1"/>
          <p:nvPr/>
        </p:nvSpPr>
        <p:spPr>
          <a:xfrm>
            <a:off x="5140100" y="2475350"/>
            <a:ext cx="3030000" cy="10044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44000" spcFirstLastPara="1" rIns="144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miFuncionSumar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miFuncionSumar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29" name="Google Shape;1129;p50"/>
          <p:cNvCxnSpPr>
            <a:stCxn id="1127" idx="3"/>
            <a:endCxn id="1128" idx="1"/>
          </p:cNvCxnSpPr>
          <p:nvPr/>
        </p:nvCxnSpPr>
        <p:spPr>
          <a:xfrm>
            <a:off x="4524400" y="2977550"/>
            <a:ext cx="615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30" name="Google Shape;1130;p50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1131" name="Google Shape;1131;p50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50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50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4" name="Google Shape;1134;p50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5" name="Google Shape;1135;p50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6" name="Google Shape;1136;p50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7" name="Google Shape;1137;p50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8" name="Google Shape;1138;p50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9" name="Google Shape;1139;p50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0" name="Google Shape;1140;p50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1" name="Google Shape;1141;p50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2" name="Google Shape;1142;p50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3" name="Google Shape;1143;p50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44" name="Google Shape;1144;p50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45" name="Google Shape;1145;p50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1146" name="Google Shape;1146;p50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50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50" name="Google Shape;1150;p50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1151" name="Google Shape;1151;p50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2" name="Google Shape;1152;p50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1153" name="Google Shape;1153;p50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50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5" name="Google Shape;1155;p50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50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0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1"/>
          <p:cNvSpPr txBox="1"/>
          <p:nvPr>
            <p:ph type="title"/>
          </p:nvPr>
        </p:nvSpPr>
        <p:spPr>
          <a:xfrm>
            <a:off x="1080825" y="941975"/>
            <a:ext cx="432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#Ejemplo: arrow functions</a:t>
            </a:r>
            <a:endParaRPr/>
          </a:p>
        </p:txBody>
      </p:sp>
      <p:sp>
        <p:nvSpPr>
          <p:cNvPr id="1163" name="Google Shape;1163;p51"/>
          <p:cNvSpPr txBox="1"/>
          <p:nvPr/>
        </p:nvSpPr>
        <p:spPr>
          <a:xfrm>
            <a:off x="1962821" y="1826100"/>
            <a:ext cx="2558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el siguiente código, se solicita al usuario ingresar un número entero para enviarlo como argumento en el llamado a la función y recibirlo como parámetro para comparar el valor mediante una estructura condicional. Realizar la transformación a funciones flecha o arrow de ES6.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4" name="Google Shape;1164;p51"/>
          <p:cNvSpPr txBox="1"/>
          <p:nvPr/>
        </p:nvSpPr>
        <p:spPr>
          <a:xfrm>
            <a:off x="5735300" y="500500"/>
            <a:ext cx="3000000" cy="3855900"/>
          </a:xfrm>
          <a:prstGeom prst="rect">
            <a:avLst/>
          </a:prstGeom>
          <a:solidFill>
            <a:srgbClr val="292D3E"/>
          </a:solidFill>
          <a:ln>
            <a:noFill/>
          </a:ln>
        </p:spPr>
        <p:txBody>
          <a:bodyPr anchorCtr="0" anchor="t" bIns="91425" lIns="162000" spcFirstLastPara="1" rIns="162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C3E88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Ingrese un numero entero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resultado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verificar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(numero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resultado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C3E88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positivo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(numero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resultado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C3E88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negativo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(numero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F78C6C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resultado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C3E88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nulo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  resultado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C3E88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no es un número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resultado;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(`</a:t>
            </a:r>
            <a:r>
              <a:rPr lang="es" sz="1050">
                <a:solidFill>
                  <a:srgbClr val="C3E88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El numero ingresado es:</a:t>
            </a:r>
            <a:endParaRPr sz="1050">
              <a:solidFill>
                <a:srgbClr val="C3E88D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verificar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(num))</a:t>
            </a:r>
            <a:r>
              <a:rPr lang="es" sz="10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`);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65" name="Google Shape;1165;p51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1166" name="Google Shape;1166;p51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51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51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9" name="Google Shape;1169;p51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0" name="Google Shape;1170;p51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1" name="Google Shape;1171;p51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2" name="Google Shape;1172;p51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3" name="Google Shape;1173;p51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4" name="Google Shape;1174;p51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5" name="Google Shape;1175;p51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6" name="Google Shape;1176;p51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7" name="Google Shape;1177;p51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8" name="Google Shape;1178;p51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9" name="Google Shape;1179;p51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80" name="Google Shape;1180;p51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1181" name="Google Shape;1181;p51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1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1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51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85" name="Google Shape;1185;p51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1186" name="Google Shape;1186;p51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7" name="Google Shape;1187;p51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1188" name="Google Shape;1188;p51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0" name="Google Shape;1190;p51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51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1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2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 entre Es5 y es6</a:t>
            </a:r>
            <a:endParaRPr/>
          </a:p>
        </p:txBody>
      </p:sp>
      <p:pic>
        <p:nvPicPr>
          <p:cNvPr id="1198" name="Google Shape;11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547" y="1199625"/>
            <a:ext cx="4616001" cy="274425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99" name="Google Shape;1199;p52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1200" name="Google Shape;1200;p52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52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52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03" name="Google Shape;1203;p52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04" name="Google Shape;1204;p52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05" name="Google Shape;1205;p52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06" name="Google Shape;1206;p52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07" name="Google Shape;1207;p52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08" name="Google Shape;1208;p52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09" name="Google Shape;1209;p52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10" name="Google Shape;1210;p52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11" name="Google Shape;1211;p52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12" name="Google Shape;1212;p52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13" name="Google Shape;1213;p52">
            <a:hlinkClick action="ppaction://hlinksldjump" r:id="rId4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14" name="Google Shape;1214;p52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1215" name="Google Shape;1215;p52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8" name="Google Shape;1218;p52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19" name="Google Shape;1219;p52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1220" name="Google Shape;1220;p52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1" name="Google Shape;1221;p52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1222" name="Google Shape;1222;p52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2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4" name="Google Shape;1224;p52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52">
            <a:hlinkClick action="ppaction://hlinksldjump" r:id="rId5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52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type="title"/>
          </p:nvPr>
        </p:nvSpPr>
        <p:spPr>
          <a:xfrm>
            <a:off x="2483575" y="3381650"/>
            <a:ext cx="48360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Funciones</a:t>
            </a:r>
            <a:endParaRPr sz="4300"/>
          </a:p>
        </p:txBody>
      </p:sp>
      <p:sp>
        <p:nvSpPr>
          <p:cNvPr id="415" name="Google Shape;415;p27"/>
          <p:cNvSpPr txBox="1"/>
          <p:nvPr/>
        </p:nvSpPr>
        <p:spPr>
          <a:xfrm>
            <a:off x="1176850" y="899550"/>
            <a:ext cx="3264600" cy="9126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doctorizar</a:t>
            </a:r>
            <a:r>
              <a:rPr lang="es" sz="9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9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9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`</a:t>
            </a:r>
            <a:r>
              <a:rPr lang="es" sz="950">
                <a:solidFill>
                  <a:srgbClr val="C3E88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Dr. </a:t>
            </a:r>
            <a:r>
              <a:rPr lang="es" sz="9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9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`;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3060388" y="1586633"/>
            <a:ext cx="3264600" cy="9126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doctorizar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9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9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`</a:t>
            </a:r>
            <a:r>
              <a:rPr lang="es" sz="950">
                <a:solidFill>
                  <a:srgbClr val="C3E88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Dr. </a:t>
            </a:r>
            <a:r>
              <a:rPr lang="es" sz="9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9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`;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50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27"/>
          <p:cNvSpPr txBox="1"/>
          <p:nvPr/>
        </p:nvSpPr>
        <p:spPr>
          <a:xfrm>
            <a:off x="5308350" y="2194625"/>
            <a:ext cx="3497400" cy="9126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274300" wrap="square" tIns="1828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doctorizar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9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9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9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9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`</a:t>
            </a:r>
            <a:r>
              <a:rPr lang="es" sz="950">
                <a:solidFill>
                  <a:srgbClr val="C3E88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Dr. </a:t>
            </a:r>
            <a:r>
              <a:rPr lang="es" sz="9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primerNombre</a:t>
            </a:r>
            <a:r>
              <a:rPr lang="es" sz="9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`;</a:t>
            </a:r>
            <a:endParaRPr sz="9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50">
              <a:solidFill>
                <a:srgbClr val="C792EA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8" name="Google Shape;418;p27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419" name="Google Shape;419;p27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27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7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2" name="Google Shape;422;p27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3" name="Google Shape;423;p27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4" name="Google Shape;424;p27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5" name="Google Shape;425;p27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6" name="Google Shape;426;p27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2" name="Google Shape;432;p27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33" name="Google Shape;433;p27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434" name="Google Shape;434;p27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7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38" name="Google Shape;438;p27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439" name="Google Shape;439;p27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" name="Google Shape;440;p27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441" name="Google Shape;441;p27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3" name="Google Shape;443;p27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7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B95FF"/>
            </a:gs>
            <a:gs pos="100000">
              <a:srgbClr val="5352EE"/>
            </a:gs>
          </a:gsLst>
          <a:lin ang="5400012" scaled="0"/>
        </a:gra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Tipos de </a:t>
            </a:r>
            <a:r>
              <a:rPr lang="es" sz="3600"/>
              <a:t>funciones</a:t>
            </a:r>
            <a:endParaRPr sz="3600"/>
          </a:p>
        </p:txBody>
      </p:sp>
      <p:grpSp>
        <p:nvGrpSpPr>
          <p:cNvPr id="451" name="Google Shape;451;p28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452" name="Google Shape;452;p28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28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28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28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6" name="Google Shape;456;p28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7" name="Google Shape;457;p28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8" name="Google Shape;458;p28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9" name="Google Shape;459;p28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0" name="Google Shape;460;p28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2" name="Google Shape;462;p28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4" name="Google Shape;464;p28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5" name="Google Shape;465;p28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6" name="Google Shape;466;p28"/>
          <p:cNvSpPr/>
          <p:nvPr/>
        </p:nvSpPr>
        <p:spPr>
          <a:xfrm>
            <a:off x="-5350" y="1243743"/>
            <a:ext cx="84600" cy="48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67" name="Google Shape;467;p28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468" name="Google Shape;468;p28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8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72" name="Google Shape;472;p28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473" name="Google Shape;473;p28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4" name="Google Shape;474;p28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475" name="Google Shape;475;p28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7" name="Google Shape;477;p28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8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8"/>
          <p:cNvGrpSpPr/>
          <p:nvPr/>
        </p:nvGrpSpPr>
        <p:grpSpPr>
          <a:xfrm>
            <a:off x="4137631" y="4517945"/>
            <a:ext cx="125930" cy="125934"/>
            <a:chOff x="4125162" y="4517945"/>
            <a:chExt cx="125930" cy="125934"/>
          </a:xfrm>
        </p:grpSpPr>
        <p:sp>
          <p:nvSpPr>
            <p:cNvPr id="481" name="Google Shape;481;p28"/>
            <p:cNvSpPr/>
            <p:nvPr/>
          </p:nvSpPr>
          <p:spPr>
            <a:xfrm>
              <a:off x="4125162" y="4517945"/>
              <a:ext cx="125930" cy="125934"/>
            </a:xfrm>
            <a:custGeom>
              <a:rect b="b" l="l" r="r" t="t"/>
              <a:pathLst>
                <a:path extrusionOk="0" h="1641" w="1641">
                  <a:moveTo>
                    <a:pt x="819" y="0"/>
                  </a:moveTo>
                  <a:cubicBezTo>
                    <a:pt x="369" y="0"/>
                    <a:pt x="1" y="369"/>
                    <a:pt x="1" y="822"/>
                  </a:cubicBezTo>
                  <a:cubicBezTo>
                    <a:pt x="1" y="1272"/>
                    <a:pt x="369" y="1640"/>
                    <a:pt x="819" y="1640"/>
                  </a:cubicBezTo>
                  <a:cubicBezTo>
                    <a:pt x="1272" y="1640"/>
                    <a:pt x="1641" y="1272"/>
                    <a:pt x="1641" y="822"/>
                  </a:cubicBezTo>
                  <a:cubicBezTo>
                    <a:pt x="1641" y="369"/>
                    <a:pt x="1272" y="0"/>
                    <a:pt x="819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4159390" y="4552249"/>
              <a:ext cx="57402" cy="57327"/>
            </a:xfrm>
            <a:custGeom>
              <a:rect b="b" l="l" r="r" t="t"/>
              <a:pathLst>
                <a:path extrusionOk="0" h="747" w="748">
                  <a:moveTo>
                    <a:pt x="372" y="0"/>
                  </a:moveTo>
                  <a:cubicBezTo>
                    <a:pt x="168" y="0"/>
                    <a:pt x="1" y="167"/>
                    <a:pt x="1" y="375"/>
                  </a:cubicBezTo>
                  <a:cubicBezTo>
                    <a:pt x="1" y="580"/>
                    <a:pt x="168" y="746"/>
                    <a:pt x="372" y="746"/>
                  </a:cubicBezTo>
                  <a:cubicBezTo>
                    <a:pt x="580" y="746"/>
                    <a:pt x="747" y="580"/>
                    <a:pt x="747" y="375"/>
                  </a:cubicBezTo>
                  <a:cubicBezTo>
                    <a:pt x="747" y="167"/>
                    <a:pt x="580" y="0"/>
                    <a:pt x="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8">
            <a:hlinkClick/>
          </p:cNvPr>
          <p:cNvSpPr/>
          <p:nvPr/>
        </p:nvSpPr>
        <p:spPr>
          <a:xfrm>
            <a:off x="5005145" y="1513500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 definir</a:t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4" name="Google Shape;484;p28">
            <a:hlinkClick/>
          </p:cNvPr>
          <p:cNvSpPr/>
          <p:nvPr/>
        </p:nvSpPr>
        <p:spPr>
          <a:xfrm>
            <a:off x="1834825" y="1513500"/>
            <a:ext cx="2222700" cy="35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4">
                <a:alpha val="50000"/>
              </a:schemeClr>
            </a:outerShdw>
          </a:effectLst>
        </p:spPr>
        <p:txBody>
          <a:bodyPr anchorCtr="0" anchor="ctr" bIns="91425" lIns="72000" spcFirstLastPara="1" rIns="72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built in functions</a:t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5" name="Google Shape;485;p28"/>
          <p:cNvSpPr txBox="1"/>
          <p:nvPr/>
        </p:nvSpPr>
        <p:spPr>
          <a:xfrm>
            <a:off x="1446175" y="2065500"/>
            <a:ext cx="3000000" cy="14430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26000" spcFirstLastPara="1" rIns="126000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debug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FCB6B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FCB6B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FCB6B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FFCB6B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CB6B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050">
                <a:solidFill>
                  <a:srgbClr val="89DD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28"/>
          <p:cNvSpPr txBox="1"/>
          <p:nvPr/>
        </p:nvSpPr>
        <p:spPr>
          <a:xfrm>
            <a:off x="4858500" y="2065500"/>
            <a:ext cx="3000000" cy="14430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26000" spcFirstLastPara="1" rIns="126000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aDefinir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`</a:t>
            </a:r>
            <a:r>
              <a:rPr lang="es" sz="1050">
                <a:solidFill>
                  <a:srgbClr val="C3E88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Definida por </a:t>
            </a:r>
            <a:r>
              <a:rPr lang="es" sz="10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</a:t>
            </a:r>
            <a:r>
              <a:rPr lang="es" sz="1050">
                <a:solidFill>
                  <a:srgbClr val="D3423E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`;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28"/>
          <p:cNvSpPr txBox="1"/>
          <p:nvPr/>
        </p:nvSpPr>
        <p:spPr>
          <a:xfrm>
            <a:off x="1582625" y="3588525"/>
            <a:ext cx="25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Incorporadas por defecto para llegar y ser usadas.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8" name="Google Shape;488;p28"/>
          <p:cNvSpPr txBox="1"/>
          <p:nvPr/>
        </p:nvSpPr>
        <p:spPr>
          <a:xfrm>
            <a:off x="5095800" y="3588525"/>
            <a:ext cx="25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Son definidas por el mismo desarrollador.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/>
          <p:nvPr>
            <p:ph type="title"/>
          </p:nvPr>
        </p:nvSpPr>
        <p:spPr>
          <a:xfrm>
            <a:off x="1784200" y="319750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una función</a:t>
            </a:r>
            <a:endParaRPr/>
          </a:p>
        </p:txBody>
      </p:sp>
      <p:sp>
        <p:nvSpPr>
          <p:cNvPr id="494" name="Google Shape;494;p29"/>
          <p:cNvSpPr txBox="1"/>
          <p:nvPr>
            <p:ph idx="1" type="body"/>
          </p:nvPr>
        </p:nvSpPr>
        <p:spPr>
          <a:xfrm>
            <a:off x="1404425" y="1373100"/>
            <a:ext cx="66585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Una función se compone de cuatro elementos: nombre, argumento, parámetros y bloque de operaciones.</a:t>
            </a:r>
            <a:endParaRPr sz="1700"/>
          </a:p>
        </p:txBody>
      </p:sp>
      <p:sp>
        <p:nvSpPr>
          <p:cNvPr id="495" name="Google Shape;495;p29"/>
          <p:cNvSpPr txBox="1"/>
          <p:nvPr/>
        </p:nvSpPr>
        <p:spPr>
          <a:xfrm>
            <a:off x="2782475" y="2513400"/>
            <a:ext cx="3902400" cy="12237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parametro1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parametro2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...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s" sz="10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operaciones</a:t>
            </a:r>
            <a:endParaRPr i="1" sz="1050">
              <a:solidFill>
                <a:srgbClr val="697098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resultado;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(argumento1,argumento2);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96" name="Google Shape;496;p29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497" name="Google Shape;497;p29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29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9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0" name="Google Shape;500;p29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1" name="Google Shape;501;p29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2" name="Google Shape;502;p29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3" name="Google Shape;503;p29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4" name="Google Shape;504;p29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5" name="Google Shape;505;p29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6" name="Google Shape;506;p29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7" name="Google Shape;507;p29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9" name="Google Shape;509;p29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0" name="Google Shape;510;p29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11" name="Google Shape;511;p29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512" name="Google Shape;512;p29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29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16" name="Google Shape;516;p29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517" name="Google Shape;517;p29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8" name="Google Shape;518;p29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519" name="Google Shape;519;p29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9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1" name="Google Shape;521;p29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29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"/>
          <p:cNvSpPr txBox="1"/>
          <p:nvPr>
            <p:ph type="title"/>
          </p:nvPr>
        </p:nvSpPr>
        <p:spPr>
          <a:xfrm>
            <a:off x="1507688" y="848963"/>
            <a:ext cx="710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Estructura de una función</a:t>
            </a:r>
            <a:endParaRPr sz="3000"/>
          </a:p>
        </p:txBody>
      </p:sp>
      <p:pic>
        <p:nvPicPr>
          <p:cNvPr id="529" name="Google Shape;5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200" y="1571613"/>
            <a:ext cx="4943475" cy="25241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30" name="Google Shape;530;p30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531" name="Google Shape;531;p30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30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30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4" name="Google Shape;534;p30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5" name="Google Shape;535;p30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6" name="Google Shape;536;p30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7" name="Google Shape;537;p30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8" name="Google Shape;538;p30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9" name="Google Shape;539;p30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0" name="Google Shape;540;p30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1" name="Google Shape;541;p30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2" name="Google Shape;542;p30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3" name="Google Shape;543;p30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4" name="Google Shape;544;p30">
            <a:hlinkClick action="ppaction://hlinksldjump" r:id="rId4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45" name="Google Shape;545;p30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546" name="Google Shape;546;p30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0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50" name="Google Shape;550;p30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551" name="Google Shape;551;p30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30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553" name="Google Shape;553;p30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5" name="Google Shape;555;p30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30">
            <a:hlinkClick action="ppaction://hlinksldjump" r:id="rId5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"/>
          <p:cNvSpPr txBox="1"/>
          <p:nvPr>
            <p:ph type="title"/>
          </p:nvPr>
        </p:nvSpPr>
        <p:spPr>
          <a:xfrm>
            <a:off x="3141725" y="640975"/>
            <a:ext cx="3736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Retorno</a:t>
            </a:r>
            <a:r>
              <a:rPr lang="es"/>
              <a:t> de una función</a:t>
            </a:r>
            <a:endParaRPr/>
          </a:p>
        </p:txBody>
      </p:sp>
      <p:sp>
        <p:nvSpPr>
          <p:cNvPr id="563" name="Google Shape;563;p31"/>
          <p:cNvSpPr txBox="1"/>
          <p:nvPr>
            <p:ph idx="1" type="subTitle"/>
          </p:nvPr>
        </p:nvSpPr>
        <p:spPr>
          <a:xfrm>
            <a:off x="1302575" y="1342750"/>
            <a:ext cx="7415100" cy="1223700"/>
          </a:xfrm>
          <a:prstGeom prst="rect">
            <a:avLst/>
          </a:prstGeom>
        </p:spPr>
        <p:txBody>
          <a:bodyPr anchorCtr="0" anchor="b" bIns="182875" lIns="274300" spcFirstLastPara="1" rIns="274300" wrap="square" tIns="18287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" sz="1400"/>
              <a:t>Es posible guardar el valor retornado por una función a una variable utilizando el operador de asignación. </a:t>
            </a:r>
            <a:endParaRPr sz="14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" sz="1400"/>
              <a:t>Es posible asignar cualquier tipo de retorno, esto incluye funciones.</a:t>
            </a:r>
            <a:endParaRPr sz="1400"/>
          </a:p>
        </p:txBody>
      </p:sp>
      <p:sp>
        <p:nvSpPr>
          <p:cNvPr id="564" name="Google Shape;564;p31"/>
          <p:cNvSpPr txBox="1"/>
          <p:nvPr/>
        </p:nvSpPr>
        <p:spPr>
          <a:xfrm>
            <a:off x="2944625" y="2841125"/>
            <a:ext cx="4131000" cy="1223700"/>
          </a:xfrm>
          <a:prstGeom prst="rect">
            <a:avLst/>
          </a:prstGeom>
          <a:solidFill>
            <a:srgbClr val="292D3E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parametro1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>
                <a:solidFill>
                  <a:srgbClr val="7986E7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parametro2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, ...</a:t>
            </a:r>
            <a:r>
              <a:rPr lang="es" sz="1050">
                <a:solidFill>
                  <a:srgbClr val="D9F5DD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s" sz="1050">
                <a:solidFill>
                  <a:srgbClr val="697098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operaciones</a:t>
            </a:r>
            <a:endParaRPr i="1" sz="1050">
              <a:solidFill>
                <a:srgbClr val="697098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resultado;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miVariable </a:t>
            </a:r>
            <a:r>
              <a:rPr lang="es" sz="1050">
                <a:solidFill>
                  <a:srgbClr val="C792EA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>
                <a:solidFill>
                  <a:srgbClr val="82AAFF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050">
                <a:solidFill>
                  <a:srgbClr val="BFC7D5"/>
                </a:solidFill>
                <a:highlight>
                  <a:srgbClr val="292D3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BFC7D5"/>
              </a:solidFill>
              <a:highlight>
                <a:srgbClr val="292D3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65" name="Google Shape;565;p31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566" name="Google Shape;566;p31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31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1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9" name="Google Shape;569;p31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0" name="Google Shape;570;p31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1" name="Google Shape;571;p31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2" name="Google Shape;572;p31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3" name="Google Shape;573;p31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4" name="Google Shape;574;p31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5" name="Google Shape;575;p31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6" name="Google Shape;576;p31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7" name="Google Shape;577;p31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8" name="Google Shape;578;p31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9" name="Google Shape;579;p31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80" name="Google Shape;580;p31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581" name="Google Shape;581;p31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31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85" name="Google Shape;585;p31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586" name="Google Shape;586;p31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31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588" name="Google Shape;588;p31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0" name="Google Shape;590;p31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1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1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2"/>
          <p:cNvSpPr txBox="1"/>
          <p:nvPr>
            <p:ph type="title"/>
          </p:nvPr>
        </p:nvSpPr>
        <p:spPr>
          <a:xfrm>
            <a:off x="1743975" y="879975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#Ejemplo: Suma de Tres números</a:t>
            </a:r>
            <a:endParaRPr sz="2900"/>
          </a:p>
        </p:txBody>
      </p:sp>
      <p:sp>
        <p:nvSpPr>
          <p:cNvPr id="598" name="Google Shape;598;p32"/>
          <p:cNvSpPr txBox="1"/>
          <p:nvPr/>
        </p:nvSpPr>
        <p:spPr>
          <a:xfrm>
            <a:off x="3010275" y="1758500"/>
            <a:ext cx="3692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62000" spcFirstLastPara="1" rIns="162000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Desarrollar un programa en JavaScript que calcule la suma de tres números enteros e indique el resultado directamente en la función, es decir, sin retorno de valor alguno.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99" name="Google Shape;599;p32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600" name="Google Shape;600;p32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32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32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3" name="Google Shape;603;p32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4" name="Google Shape;604;p32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5" name="Google Shape;605;p32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6" name="Google Shape;606;p32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7" name="Google Shape;607;p32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8" name="Google Shape;608;p32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9" name="Google Shape;609;p32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0" name="Google Shape;610;p32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1" name="Google Shape;611;p32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2" name="Google Shape;612;p32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3" name="Google Shape;613;p32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14" name="Google Shape;614;p32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615" name="Google Shape;615;p32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2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19" name="Google Shape;619;p32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620" name="Google Shape;620;p32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1" name="Google Shape;621;p32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622" name="Google Shape;622;p32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4" name="Google Shape;624;p32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2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2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"/>
          <p:cNvSpPr txBox="1"/>
          <p:nvPr>
            <p:ph type="title"/>
          </p:nvPr>
        </p:nvSpPr>
        <p:spPr>
          <a:xfrm>
            <a:off x="1784200" y="969025"/>
            <a:ext cx="62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#Ejercicio</a:t>
            </a:r>
            <a:endParaRPr/>
          </a:p>
        </p:txBody>
      </p:sp>
      <p:sp>
        <p:nvSpPr>
          <p:cNvPr id="632" name="Google Shape;632;p33"/>
          <p:cNvSpPr txBox="1"/>
          <p:nvPr/>
        </p:nvSpPr>
        <p:spPr>
          <a:xfrm>
            <a:off x="2844700" y="1786800"/>
            <a:ext cx="4103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162000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Desarrollar un programa en JavaScript que calcule la resta de tres números enteros indicados en variables separadas previamente e indique el resultado directamente en la función de la resta, es decir, sin retorno de valor alguno.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33" name="Google Shape;633;p33"/>
          <p:cNvGrpSpPr/>
          <p:nvPr/>
        </p:nvGrpSpPr>
        <p:grpSpPr>
          <a:xfrm>
            <a:off x="219300" y="499775"/>
            <a:ext cx="283200" cy="194475"/>
            <a:chOff x="-807400" y="499775"/>
            <a:chExt cx="283200" cy="194475"/>
          </a:xfrm>
        </p:grpSpPr>
        <p:cxnSp>
          <p:nvCxnSpPr>
            <p:cNvPr id="634" name="Google Shape;634;p33"/>
            <p:cNvCxnSpPr/>
            <p:nvPr/>
          </p:nvCxnSpPr>
          <p:spPr>
            <a:xfrm>
              <a:off x="-807400" y="499775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33"/>
            <p:cNvCxnSpPr/>
            <p:nvPr/>
          </p:nvCxnSpPr>
          <p:spPr>
            <a:xfrm>
              <a:off x="-807400" y="597013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33"/>
            <p:cNvCxnSpPr/>
            <p:nvPr/>
          </p:nvCxnSpPr>
          <p:spPr>
            <a:xfrm>
              <a:off x="-807400" y="694250"/>
              <a:ext cx="28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7" name="Google Shape;637;p33">
            <a:hlinkClick/>
          </p:cNvPr>
          <p:cNvSpPr/>
          <p:nvPr/>
        </p:nvSpPr>
        <p:spPr>
          <a:xfrm>
            <a:off x="-2700" y="3651999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8" name="Google Shape;638;p33">
            <a:hlinkClick/>
          </p:cNvPr>
          <p:cNvSpPr/>
          <p:nvPr/>
        </p:nvSpPr>
        <p:spPr>
          <a:xfrm>
            <a:off x="-2700" y="316999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9" name="Google Shape;639;p33">
            <a:hlinkClick/>
          </p:cNvPr>
          <p:cNvSpPr/>
          <p:nvPr/>
        </p:nvSpPr>
        <p:spPr>
          <a:xfrm>
            <a:off x="-2700" y="2687992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0" name="Google Shape;640;p33">
            <a:hlinkClick/>
          </p:cNvPr>
          <p:cNvSpPr/>
          <p:nvPr/>
        </p:nvSpPr>
        <p:spPr>
          <a:xfrm>
            <a:off x="-2700" y="2205988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1" name="Google Shape;641;p33">
            <a:hlinkClick/>
          </p:cNvPr>
          <p:cNvSpPr/>
          <p:nvPr/>
        </p:nvSpPr>
        <p:spPr>
          <a:xfrm>
            <a:off x="-2700" y="1723985"/>
            <a:ext cx="732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1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2" name="Google Shape;642;p33"/>
          <p:cNvSpPr/>
          <p:nvPr/>
        </p:nvSpPr>
        <p:spPr>
          <a:xfrm>
            <a:off x="219500" y="3833325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Fri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3" name="Google Shape;643;p33"/>
          <p:cNvSpPr/>
          <p:nvPr/>
        </p:nvSpPr>
        <p:spPr>
          <a:xfrm>
            <a:off x="219500" y="335137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Thu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4" name="Google Shape;644;p33"/>
          <p:cNvSpPr/>
          <p:nvPr/>
        </p:nvSpPr>
        <p:spPr>
          <a:xfrm>
            <a:off x="219500" y="2869371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Wed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5" name="Google Shape;645;p33"/>
          <p:cNvSpPr/>
          <p:nvPr/>
        </p:nvSpPr>
        <p:spPr>
          <a:xfrm>
            <a:off x="219500" y="2387403"/>
            <a:ext cx="282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Tue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6" name="Google Shape;646;p33"/>
          <p:cNvSpPr/>
          <p:nvPr/>
        </p:nvSpPr>
        <p:spPr>
          <a:xfrm>
            <a:off x="219500" y="1871100"/>
            <a:ext cx="2829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rPr>
              <a:t>Mon</a:t>
            </a: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47" name="Google Shape;647;p33">
            <a:hlinkClick action="ppaction://hlinksldjump" r:id="rId3"/>
          </p:cNvPr>
          <p:cNvSpPr/>
          <p:nvPr/>
        </p:nvSpPr>
        <p:spPr>
          <a:xfrm>
            <a:off x="-5350" y="1243478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7920000" dist="19050">
              <a:schemeClr val="accent4">
                <a:alpha val="20000"/>
              </a:schemeClr>
            </a:outerShdw>
          </a:effectLst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48" name="Google Shape;648;p33"/>
          <p:cNvGrpSpPr/>
          <p:nvPr/>
        </p:nvGrpSpPr>
        <p:grpSpPr>
          <a:xfrm>
            <a:off x="244238" y="1373107"/>
            <a:ext cx="235280" cy="230080"/>
            <a:chOff x="219300" y="1495063"/>
            <a:chExt cx="235280" cy="235280"/>
          </a:xfrm>
        </p:grpSpPr>
        <p:sp>
          <p:nvSpPr>
            <p:cNvPr id="649" name="Google Shape;649;p33"/>
            <p:cNvSpPr/>
            <p:nvPr/>
          </p:nvSpPr>
          <p:spPr>
            <a:xfrm>
              <a:off x="219300" y="1495063"/>
              <a:ext cx="235280" cy="235280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296183" y="1531132"/>
              <a:ext cx="81530" cy="81580"/>
            </a:xfrm>
            <a:custGeom>
              <a:rect b="b" l="l" r="r" t="t"/>
              <a:pathLst>
                <a:path extrusionOk="0" h="4985" w="4982">
                  <a:moveTo>
                    <a:pt x="2491" y="1"/>
                  </a:moveTo>
                  <a:cubicBezTo>
                    <a:pt x="1114" y="1"/>
                    <a:pt x="1" y="1115"/>
                    <a:pt x="1" y="2491"/>
                  </a:cubicBezTo>
                  <a:cubicBezTo>
                    <a:pt x="1" y="3868"/>
                    <a:pt x="1114" y="4985"/>
                    <a:pt x="2491" y="4985"/>
                  </a:cubicBezTo>
                  <a:cubicBezTo>
                    <a:pt x="3867" y="4985"/>
                    <a:pt x="4981" y="3868"/>
                    <a:pt x="4981" y="2491"/>
                  </a:cubicBezTo>
                  <a:cubicBezTo>
                    <a:pt x="4981" y="1115"/>
                    <a:pt x="3867" y="1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258576" y="1630337"/>
              <a:ext cx="156728" cy="89713"/>
            </a:xfrm>
            <a:custGeom>
              <a:rect b="b" l="l" r="r" t="t"/>
              <a:pathLst>
                <a:path extrusionOk="0" h="5482" w="9577">
                  <a:moveTo>
                    <a:pt x="4789" y="0"/>
                  </a:moveTo>
                  <a:cubicBezTo>
                    <a:pt x="2575" y="0"/>
                    <a:pt x="697" y="1417"/>
                    <a:pt x="0" y="3395"/>
                  </a:cubicBezTo>
                  <a:cubicBezTo>
                    <a:pt x="1198" y="4674"/>
                    <a:pt x="2898" y="5481"/>
                    <a:pt x="4789" y="5481"/>
                  </a:cubicBezTo>
                  <a:cubicBezTo>
                    <a:pt x="6680" y="5481"/>
                    <a:pt x="8379" y="4674"/>
                    <a:pt x="9577" y="3395"/>
                  </a:cubicBezTo>
                  <a:cubicBezTo>
                    <a:pt x="8881" y="1417"/>
                    <a:pt x="7003" y="0"/>
                    <a:pt x="4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3">
            <a:hlinkClick/>
          </p:cNvPr>
          <p:cNvSpPr/>
          <p:nvPr/>
        </p:nvSpPr>
        <p:spPr>
          <a:xfrm>
            <a:off x="-5350" y="4133953"/>
            <a:ext cx="7380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53" name="Google Shape;653;p33"/>
          <p:cNvGrpSpPr/>
          <p:nvPr/>
        </p:nvGrpSpPr>
        <p:grpSpPr>
          <a:xfrm>
            <a:off x="243251" y="4263269"/>
            <a:ext cx="235280" cy="230068"/>
            <a:chOff x="243251" y="4263269"/>
            <a:chExt cx="235280" cy="230068"/>
          </a:xfrm>
        </p:grpSpPr>
        <p:sp>
          <p:nvSpPr>
            <p:cNvPr id="654" name="Google Shape;654;p33"/>
            <p:cNvSpPr/>
            <p:nvPr/>
          </p:nvSpPr>
          <p:spPr>
            <a:xfrm>
              <a:off x="243251" y="4263269"/>
              <a:ext cx="235280" cy="230068"/>
            </a:xfrm>
            <a:custGeom>
              <a:rect b="b" l="l" r="r" t="t"/>
              <a:pathLst>
                <a:path extrusionOk="0" h="14377" w="14377">
                  <a:moveTo>
                    <a:pt x="7189" y="1"/>
                  </a:moveTo>
                  <a:cubicBezTo>
                    <a:pt x="3218" y="1"/>
                    <a:pt x="1" y="3218"/>
                    <a:pt x="1" y="7189"/>
                  </a:cubicBezTo>
                  <a:cubicBezTo>
                    <a:pt x="1" y="11160"/>
                    <a:pt x="3218" y="14377"/>
                    <a:pt x="7189" y="14377"/>
                  </a:cubicBezTo>
                  <a:cubicBezTo>
                    <a:pt x="11160" y="14377"/>
                    <a:pt x="14376" y="11160"/>
                    <a:pt x="14376" y="7189"/>
                  </a:cubicBezTo>
                  <a:cubicBezTo>
                    <a:pt x="14376" y="3218"/>
                    <a:pt x="11160" y="1"/>
                    <a:pt x="7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5" name="Google Shape;655;p33"/>
            <p:cNvGrpSpPr/>
            <p:nvPr/>
          </p:nvGrpSpPr>
          <p:grpSpPr>
            <a:xfrm>
              <a:off x="308050" y="4302550"/>
              <a:ext cx="111199" cy="151479"/>
              <a:chOff x="6748302" y="2543484"/>
              <a:chExt cx="160390" cy="218490"/>
            </a:xfrm>
          </p:grpSpPr>
          <p:sp>
            <p:nvSpPr>
              <p:cNvPr id="656" name="Google Shape;656;p33"/>
              <p:cNvSpPr/>
              <p:nvPr/>
            </p:nvSpPr>
            <p:spPr>
              <a:xfrm>
                <a:off x="6748302" y="2543484"/>
                <a:ext cx="160390" cy="218490"/>
              </a:xfrm>
              <a:custGeom>
                <a:rect b="b" l="l" r="r" t="t"/>
                <a:pathLst>
                  <a:path extrusionOk="0" h="7121" w="5227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rect b="b" l="l" r="r" t="t"/>
                <a:pathLst>
                  <a:path extrusionOk="0" h="2145" w="2136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8" name="Google Shape;658;p33"/>
            <p:cNvSpPr/>
            <p:nvPr/>
          </p:nvSpPr>
          <p:spPr>
            <a:xfrm>
              <a:off x="329548" y="4344001"/>
              <a:ext cx="68100" cy="687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3">
            <a:hlinkClick action="ppaction://hlinksldjump" r:id="rId4"/>
          </p:cNvPr>
          <p:cNvSpPr/>
          <p:nvPr/>
        </p:nvSpPr>
        <p:spPr>
          <a:xfrm>
            <a:off x="279850" y="1405975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3">
            <a:hlinkClick/>
          </p:cNvPr>
          <p:cNvSpPr/>
          <p:nvPr/>
        </p:nvSpPr>
        <p:spPr>
          <a:xfrm>
            <a:off x="279850" y="4302856"/>
            <a:ext cx="165300" cy="16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active Teacher Planner by Slidesgo">
  <a:themeElements>
    <a:clrScheme name="Simple Light">
      <a:dk1>
        <a:srgbClr val="434343"/>
      </a:dk1>
      <a:lt1>
        <a:srgbClr val="FFFFFF"/>
      </a:lt1>
      <a:dk2>
        <a:srgbClr val="5352EE"/>
      </a:dk2>
      <a:lt2>
        <a:srgbClr val="8B95FF"/>
      </a:lt2>
      <a:accent1>
        <a:srgbClr val="B9BFFD"/>
      </a:accent1>
      <a:accent2>
        <a:srgbClr val="F9AEA0"/>
      </a:accent2>
      <a:accent3>
        <a:srgbClr val="FFD4CE"/>
      </a:accent3>
      <a:accent4>
        <a:srgbClr val="393973"/>
      </a:accent4>
      <a:accent5>
        <a:srgbClr val="434343"/>
      </a:accent5>
      <a:accent6>
        <a:srgbClr val="F9ABA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9F35E55D2BD43AB0BF46A7F7C7208" ma:contentTypeVersion="12" ma:contentTypeDescription="Create a new document." ma:contentTypeScope="" ma:versionID="b586d549c08fb2c5ccac13ec35ca28f5">
  <xsd:schema xmlns:xsd="http://www.w3.org/2001/XMLSchema" xmlns:xs="http://www.w3.org/2001/XMLSchema" xmlns:p="http://schemas.microsoft.com/office/2006/metadata/properties" xmlns:ns2="3065d16d-8c0f-4d78-a5b7-1a85ab13f5a1" xmlns:ns3="68de436f-caba-42f4-9d44-8dd240517248" targetNamespace="http://schemas.microsoft.com/office/2006/metadata/properties" ma:root="true" ma:fieldsID="9aa87f6448cae2aec7bb63aa18e454f7" ns2:_="" ns3:_="">
    <xsd:import namespace="3065d16d-8c0f-4d78-a5b7-1a85ab13f5a1"/>
    <xsd:import namespace="68de436f-caba-42f4-9d44-8dd2405172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5d16d-8c0f-4d78-a5b7-1a85ab13f5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35f420e-76a7-4267-a51a-d48cf00ef8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e436f-caba-42f4-9d44-8dd24051724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c9dcf2c-7d30-4277-860b-d180506e4ce4}" ma:internalName="TaxCatchAll" ma:showField="CatchAllData" ma:web="68de436f-caba-42f4-9d44-8dd2405172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de436f-caba-42f4-9d44-8dd240517248" xsi:nil="true"/>
    <lcf76f155ced4ddcb4097134ff3c332f xmlns="3065d16d-8c0f-4d78-a5b7-1a85ab13f5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B7C558E-37A4-4C88-9366-7E03A2E61B0F}"/>
</file>

<file path=customXml/itemProps2.xml><?xml version="1.0" encoding="utf-8"?>
<ds:datastoreItem xmlns:ds="http://schemas.openxmlformats.org/officeDocument/2006/customXml" ds:itemID="{37559DF7-FC8C-42E9-864A-E20BF3DF749E}"/>
</file>

<file path=customXml/itemProps3.xml><?xml version="1.0" encoding="utf-8"?>
<ds:datastoreItem xmlns:ds="http://schemas.openxmlformats.org/officeDocument/2006/customXml" ds:itemID="{03F60D01-2009-444F-A389-CF026C5A664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0x0101002BF9F35E55D2BD43AB0BF46A7F7C7208</vt:lpwstr>
  </property>
</Properties>
</file>