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Anaheim"/>
      <p:regular r:id="rId28"/>
    </p:embeddedFont>
    <p:embeddedFont>
      <p:font typeface="Bebas Neue"/>
      <p:regular r:id="rId29"/>
    </p:embeddedFont>
    <p:embeddedFont>
      <p:font typeface="Raleway Black"/>
      <p:bold r:id="rId30"/>
      <p:boldItalic r:id="rId31"/>
    </p:embeddedFont>
    <p:embeddedFont>
      <p:font typeface="Tajawal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font" Target="fonts/Roboto-italic.fntdata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1" Type="http://schemas.openxmlformats.org/officeDocument/2006/relationships/slide" Target="slides/slide17.xml"/><Relationship Id="rId3" Type="http://schemas.openxmlformats.org/officeDocument/2006/relationships/slideMaster" Target="slideMasters/slideMaster1.xml"/><Relationship Id="rId34" Type="http://schemas.openxmlformats.org/officeDocument/2006/relationships/customXml" Target="../customXml/item1.xml"/><Relationship Id="rId25" Type="http://schemas.openxmlformats.org/officeDocument/2006/relationships/font" Target="fonts/Roboto-bold.fntdata"/><Relationship Id="rId7" Type="http://schemas.openxmlformats.org/officeDocument/2006/relationships/slide" Target="slides/slide3.xml"/><Relationship Id="rId33" Type="http://schemas.openxmlformats.org/officeDocument/2006/relationships/font" Target="fonts/Tajawal-bold.fntdata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0" Type="http://schemas.openxmlformats.org/officeDocument/2006/relationships/slide" Target="slides/slide16.xml"/><Relationship Id="rId2" Type="http://schemas.openxmlformats.org/officeDocument/2006/relationships/presProps" Target="presProps.xml"/><Relationship Id="rId29" Type="http://schemas.openxmlformats.org/officeDocument/2006/relationships/font" Target="fonts/BebasNeue-regular.fntdata"/><Relationship Id="rId16" Type="http://schemas.openxmlformats.org/officeDocument/2006/relationships/slide" Target="slides/slide12.xml"/><Relationship Id="rId24" Type="http://schemas.openxmlformats.org/officeDocument/2006/relationships/font" Target="fonts/Roboto-regular.fntdata"/><Relationship Id="rId1" Type="http://schemas.openxmlformats.org/officeDocument/2006/relationships/theme" Target="theme/theme2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32" Type="http://schemas.openxmlformats.org/officeDocument/2006/relationships/font" Target="fonts/Tajawal-regular.fntdata"/><Relationship Id="rId23" Type="http://schemas.openxmlformats.org/officeDocument/2006/relationships/slide" Target="slides/slide19.xml"/><Relationship Id="rId28" Type="http://schemas.openxmlformats.org/officeDocument/2006/relationships/font" Target="fonts/Anaheim-regular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36" Type="http://schemas.openxmlformats.org/officeDocument/2006/relationships/customXml" Target="../customXml/item3.xml"/><Relationship Id="rId31" Type="http://schemas.openxmlformats.org/officeDocument/2006/relationships/font" Target="fonts/RalewayBlack-boldItalic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22" Type="http://schemas.openxmlformats.org/officeDocument/2006/relationships/slide" Target="slides/slide18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7" Type="http://schemas.openxmlformats.org/officeDocument/2006/relationships/font" Target="fonts/Roboto-boldItalic.fntdata"/><Relationship Id="rId30" Type="http://schemas.openxmlformats.org/officeDocument/2006/relationships/font" Target="fonts/RalewayBlack-bold.fntdata"/><Relationship Id="rId14" Type="http://schemas.openxmlformats.org/officeDocument/2006/relationships/slide" Target="slides/slide10.xml"/><Relationship Id="rId35" Type="http://schemas.openxmlformats.org/officeDocument/2006/relationships/customXml" Target="../customXml/item2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87b84384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87b84384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1e13bbd8dfe_0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1e13bbd8dfe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1e13bbd8d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1e13bbd8d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1e13bbd8dfe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1e13bbd8dfe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e3e8646714_0_2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e3e8646714_0_2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1e13bbd8dfe_0_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1e13bbd8dfe_0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1e13cb516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1e13cb516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e3e8646714_0_1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e3e8646714_0_1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1e13bbd8dfe_0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1e13bbd8dfe_0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1e13bbd8dfe_0_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1e13bbd8dfe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1e13bbd8dfe_0_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1e13bbd8dfe_0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e13bbd8dfe_0_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e13bbd8dfe_0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e3e864671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e3e864671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e3e8646714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e3e8646714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e3e8646714_0_7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e3e8646714_0_7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e3e8646714_0_1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e3e8646714_0_1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e3e8646714_0_18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e3e8646714_0_18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1e13bbd8dfe_0_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1e13bbd8dfe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1e13bbd8dfe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1e13bbd8dfe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rgbClr val="8E8EF4"/>
            </a:gs>
            <a:gs pos="100000">
              <a:srgbClr val="2020E0"/>
            </a:gs>
          </a:gsLst>
          <a:lin ang="5400012" scaled="0"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741112" y="984275"/>
            <a:ext cx="3808200" cy="265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1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387700" y="3823950"/>
            <a:ext cx="41616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0" y="-64"/>
            <a:ext cx="9143942" cy="5143467"/>
          </a:xfrm>
          <a:custGeom>
            <a:rect b="b" l="l" r="r" t="t"/>
            <a:pathLst>
              <a:path extrusionOk="0" h="61323" w="100563">
                <a:moveTo>
                  <a:pt x="99816" y="747"/>
                </a:moveTo>
                <a:lnTo>
                  <a:pt x="99816" y="60576"/>
                </a:lnTo>
                <a:lnTo>
                  <a:pt x="744" y="60576"/>
                </a:lnTo>
                <a:lnTo>
                  <a:pt x="744" y="747"/>
                </a:lnTo>
                <a:close/>
                <a:moveTo>
                  <a:pt x="1" y="0"/>
                </a:moveTo>
                <a:lnTo>
                  <a:pt x="1" y="61322"/>
                </a:lnTo>
                <a:lnTo>
                  <a:pt x="100562" y="61322"/>
                </a:lnTo>
                <a:lnTo>
                  <a:pt x="1005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0" lIns="91425" spcFirstLastPara="1" rIns="91425" wrap="square" tIns="169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7702800" y="497983"/>
            <a:ext cx="750067" cy="198067"/>
            <a:chOff x="7702800" y="497983"/>
            <a:chExt cx="750067" cy="198067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8255100" y="498022"/>
              <a:ext cx="197767" cy="197994"/>
              <a:chOff x="200325" y="1067814"/>
              <a:chExt cx="197767" cy="197994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200325" y="1067814"/>
                <a:ext cx="197767" cy="197994"/>
              </a:xfrm>
              <a:custGeom>
                <a:rect b="b" l="l" r="r" t="t"/>
                <a:pathLst>
                  <a:path extrusionOk="0" h="2704" w="2701">
                    <a:moveTo>
                      <a:pt x="1351" y="147"/>
                    </a:moveTo>
                    <a:cubicBezTo>
                      <a:pt x="2016" y="147"/>
                      <a:pt x="2557" y="686"/>
                      <a:pt x="2557" y="1350"/>
                    </a:cubicBezTo>
                    <a:cubicBezTo>
                      <a:pt x="2557" y="2016"/>
                      <a:pt x="2016" y="2557"/>
                      <a:pt x="1351" y="2557"/>
                    </a:cubicBezTo>
                    <a:cubicBezTo>
                      <a:pt x="686" y="2557"/>
                      <a:pt x="144" y="2016"/>
                      <a:pt x="144" y="1350"/>
                    </a:cubicBezTo>
                    <a:cubicBezTo>
                      <a:pt x="144" y="686"/>
                      <a:pt x="686" y="147"/>
                      <a:pt x="1351" y="147"/>
                    </a:cubicBezTo>
                    <a:close/>
                    <a:moveTo>
                      <a:pt x="1351" y="0"/>
                    </a:moveTo>
                    <a:cubicBezTo>
                      <a:pt x="604" y="0"/>
                      <a:pt x="1" y="607"/>
                      <a:pt x="1" y="1350"/>
                    </a:cubicBezTo>
                    <a:cubicBezTo>
                      <a:pt x="1" y="2097"/>
                      <a:pt x="604" y="2704"/>
                      <a:pt x="1351" y="2704"/>
                    </a:cubicBezTo>
                    <a:cubicBezTo>
                      <a:pt x="2094" y="2704"/>
                      <a:pt x="2701" y="2097"/>
                      <a:pt x="2701" y="1350"/>
                    </a:cubicBezTo>
                    <a:cubicBezTo>
                      <a:pt x="2701" y="607"/>
                      <a:pt x="2094" y="0"/>
                      <a:pt x="135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241036" y="1119142"/>
                <a:ext cx="115614" cy="95262"/>
              </a:xfrm>
              <a:custGeom>
                <a:rect b="b" l="l" r="r" t="t"/>
                <a:pathLst>
                  <a:path extrusionOk="0" h="1301" w="1579">
                    <a:moveTo>
                      <a:pt x="1102" y="1"/>
                    </a:moveTo>
                    <a:cubicBezTo>
                      <a:pt x="1096" y="1"/>
                      <a:pt x="1090" y="1"/>
                      <a:pt x="1084" y="1"/>
                    </a:cubicBezTo>
                    <a:cubicBezTo>
                      <a:pt x="1037" y="5"/>
                      <a:pt x="993" y="19"/>
                      <a:pt x="952" y="39"/>
                    </a:cubicBezTo>
                    <a:cubicBezTo>
                      <a:pt x="911" y="63"/>
                      <a:pt x="873" y="91"/>
                      <a:pt x="842" y="128"/>
                    </a:cubicBezTo>
                    <a:cubicBezTo>
                      <a:pt x="812" y="165"/>
                      <a:pt x="791" y="210"/>
                      <a:pt x="777" y="257"/>
                    </a:cubicBezTo>
                    <a:cubicBezTo>
                      <a:pt x="768" y="302"/>
                      <a:pt x="771" y="346"/>
                      <a:pt x="774" y="394"/>
                    </a:cubicBezTo>
                    <a:cubicBezTo>
                      <a:pt x="777" y="401"/>
                      <a:pt x="777" y="401"/>
                      <a:pt x="771" y="401"/>
                    </a:cubicBezTo>
                    <a:cubicBezTo>
                      <a:pt x="508" y="363"/>
                      <a:pt x="294" y="267"/>
                      <a:pt x="120" y="70"/>
                    </a:cubicBezTo>
                    <a:cubicBezTo>
                      <a:pt x="116" y="65"/>
                      <a:pt x="114" y="62"/>
                      <a:pt x="111" y="62"/>
                    </a:cubicBezTo>
                    <a:cubicBezTo>
                      <a:pt x="109" y="62"/>
                      <a:pt x="106" y="65"/>
                      <a:pt x="102" y="70"/>
                    </a:cubicBezTo>
                    <a:cubicBezTo>
                      <a:pt x="24" y="185"/>
                      <a:pt x="62" y="370"/>
                      <a:pt x="157" y="459"/>
                    </a:cubicBezTo>
                    <a:cubicBezTo>
                      <a:pt x="171" y="472"/>
                      <a:pt x="184" y="482"/>
                      <a:pt x="198" y="496"/>
                    </a:cubicBezTo>
                    <a:cubicBezTo>
                      <a:pt x="195" y="496"/>
                      <a:pt x="130" y="489"/>
                      <a:pt x="72" y="459"/>
                    </a:cubicBezTo>
                    <a:cubicBezTo>
                      <a:pt x="70" y="458"/>
                      <a:pt x="68" y="457"/>
                      <a:pt x="67" y="457"/>
                    </a:cubicBezTo>
                    <a:cubicBezTo>
                      <a:pt x="63" y="457"/>
                      <a:pt x="62" y="460"/>
                      <a:pt x="62" y="465"/>
                    </a:cubicBezTo>
                    <a:lnTo>
                      <a:pt x="62" y="503"/>
                    </a:lnTo>
                    <a:cubicBezTo>
                      <a:pt x="79" y="619"/>
                      <a:pt x="157" y="728"/>
                      <a:pt x="269" y="769"/>
                    </a:cubicBezTo>
                    <a:cubicBezTo>
                      <a:pt x="280" y="775"/>
                      <a:pt x="297" y="779"/>
                      <a:pt x="310" y="783"/>
                    </a:cubicBezTo>
                    <a:cubicBezTo>
                      <a:pt x="291" y="785"/>
                      <a:pt x="274" y="787"/>
                      <a:pt x="240" y="787"/>
                    </a:cubicBezTo>
                    <a:cubicBezTo>
                      <a:pt x="226" y="787"/>
                      <a:pt x="209" y="787"/>
                      <a:pt x="188" y="786"/>
                    </a:cubicBezTo>
                    <a:cubicBezTo>
                      <a:pt x="186" y="785"/>
                      <a:pt x="184" y="785"/>
                      <a:pt x="183" y="785"/>
                    </a:cubicBezTo>
                    <a:cubicBezTo>
                      <a:pt x="177" y="785"/>
                      <a:pt x="175" y="790"/>
                      <a:pt x="178" y="796"/>
                    </a:cubicBezTo>
                    <a:cubicBezTo>
                      <a:pt x="233" y="942"/>
                      <a:pt x="348" y="987"/>
                      <a:pt x="437" y="1014"/>
                    </a:cubicBezTo>
                    <a:cubicBezTo>
                      <a:pt x="447" y="1014"/>
                      <a:pt x="461" y="1014"/>
                      <a:pt x="471" y="1018"/>
                    </a:cubicBezTo>
                    <a:lnTo>
                      <a:pt x="471" y="1021"/>
                    </a:lnTo>
                    <a:cubicBezTo>
                      <a:pt x="440" y="1065"/>
                      <a:pt x="341" y="1096"/>
                      <a:pt x="294" y="1113"/>
                    </a:cubicBezTo>
                    <a:cubicBezTo>
                      <a:pt x="227" y="1137"/>
                      <a:pt x="157" y="1150"/>
                      <a:pt x="86" y="1150"/>
                    </a:cubicBezTo>
                    <a:cubicBezTo>
                      <a:pt x="65" y="1150"/>
                      <a:pt x="45" y="1149"/>
                      <a:pt x="24" y="1147"/>
                    </a:cubicBezTo>
                    <a:cubicBezTo>
                      <a:pt x="17" y="1145"/>
                      <a:pt x="13" y="1144"/>
                      <a:pt x="10" y="1144"/>
                    </a:cubicBezTo>
                    <a:cubicBezTo>
                      <a:pt x="7" y="1144"/>
                      <a:pt x="5" y="1145"/>
                      <a:pt x="3" y="1147"/>
                    </a:cubicBezTo>
                    <a:cubicBezTo>
                      <a:pt x="0" y="1151"/>
                      <a:pt x="3" y="1154"/>
                      <a:pt x="7" y="1157"/>
                    </a:cubicBezTo>
                    <a:cubicBezTo>
                      <a:pt x="28" y="1167"/>
                      <a:pt x="44" y="1181"/>
                      <a:pt x="65" y="1192"/>
                    </a:cubicBezTo>
                    <a:cubicBezTo>
                      <a:pt x="120" y="1219"/>
                      <a:pt x="181" y="1243"/>
                      <a:pt x="242" y="1263"/>
                    </a:cubicBezTo>
                    <a:cubicBezTo>
                      <a:pt x="332" y="1288"/>
                      <a:pt x="425" y="1300"/>
                      <a:pt x="518" y="1300"/>
                    </a:cubicBezTo>
                    <a:cubicBezTo>
                      <a:pt x="757" y="1300"/>
                      <a:pt x="995" y="1217"/>
                      <a:pt x="1169" y="1045"/>
                    </a:cubicBezTo>
                    <a:cubicBezTo>
                      <a:pt x="1358" y="857"/>
                      <a:pt x="1425" y="599"/>
                      <a:pt x="1425" y="336"/>
                    </a:cubicBezTo>
                    <a:cubicBezTo>
                      <a:pt x="1425" y="325"/>
                      <a:pt x="1435" y="322"/>
                      <a:pt x="1443" y="316"/>
                    </a:cubicBezTo>
                    <a:cubicBezTo>
                      <a:pt x="1493" y="278"/>
                      <a:pt x="1531" y="234"/>
                      <a:pt x="1569" y="185"/>
                    </a:cubicBezTo>
                    <a:cubicBezTo>
                      <a:pt x="1578" y="172"/>
                      <a:pt x="1575" y="162"/>
                      <a:pt x="1575" y="158"/>
                    </a:cubicBezTo>
                    <a:cubicBezTo>
                      <a:pt x="1575" y="157"/>
                      <a:pt x="1576" y="156"/>
                      <a:pt x="1576" y="156"/>
                    </a:cubicBezTo>
                    <a:lnTo>
                      <a:pt x="1576" y="156"/>
                    </a:lnTo>
                    <a:cubicBezTo>
                      <a:pt x="1576" y="156"/>
                      <a:pt x="1575" y="157"/>
                      <a:pt x="1572" y="158"/>
                    </a:cubicBezTo>
                    <a:cubicBezTo>
                      <a:pt x="1522" y="178"/>
                      <a:pt x="1469" y="192"/>
                      <a:pt x="1415" y="202"/>
                    </a:cubicBezTo>
                    <a:lnTo>
                      <a:pt x="1415" y="202"/>
                    </a:lnTo>
                    <a:cubicBezTo>
                      <a:pt x="1442" y="195"/>
                      <a:pt x="1477" y="151"/>
                      <a:pt x="1490" y="135"/>
                    </a:cubicBezTo>
                    <a:cubicBezTo>
                      <a:pt x="1514" y="104"/>
                      <a:pt x="1531" y="73"/>
                      <a:pt x="1545" y="36"/>
                    </a:cubicBezTo>
                    <a:lnTo>
                      <a:pt x="1545" y="29"/>
                    </a:lnTo>
                    <a:lnTo>
                      <a:pt x="1534" y="29"/>
                    </a:lnTo>
                    <a:cubicBezTo>
                      <a:pt x="1473" y="63"/>
                      <a:pt x="1412" y="87"/>
                      <a:pt x="1347" y="100"/>
                    </a:cubicBezTo>
                    <a:cubicBezTo>
                      <a:pt x="1345" y="101"/>
                      <a:pt x="1343" y="102"/>
                      <a:pt x="1342" y="102"/>
                    </a:cubicBezTo>
                    <a:cubicBezTo>
                      <a:pt x="1338" y="102"/>
                      <a:pt x="1336" y="99"/>
                      <a:pt x="1333" y="97"/>
                    </a:cubicBezTo>
                    <a:cubicBezTo>
                      <a:pt x="1326" y="94"/>
                      <a:pt x="1323" y="87"/>
                      <a:pt x="1317" y="80"/>
                    </a:cubicBezTo>
                    <a:cubicBezTo>
                      <a:pt x="1289" y="56"/>
                      <a:pt x="1259" y="39"/>
                      <a:pt x="1224" y="26"/>
                    </a:cubicBezTo>
                    <a:cubicBezTo>
                      <a:pt x="1185" y="11"/>
                      <a:pt x="1144" y="1"/>
                      <a:pt x="11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275230" y="1213890"/>
                <a:ext cx="10031" cy="73"/>
              </a:xfrm>
              <a:custGeom>
                <a:rect b="b" l="l" r="r" t="t"/>
                <a:pathLst>
                  <a:path extrusionOk="0" h="1" w="137">
                    <a:moveTo>
                      <a:pt x="4" y="0"/>
                    </a:moveTo>
                    <a:cubicBezTo>
                      <a:pt x="137" y="0"/>
                      <a:pt x="11" y="0"/>
                      <a:pt x="4" y="0"/>
                    </a:cubicBezTo>
                    <a:cubicBezTo>
                      <a:pt x="21" y="0"/>
                      <a:pt x="0" y="0"/>
                      <a:pt x="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273473" y="1213890"/>
                <a:ext cx="2050" cy="73"/>
              </a:xfrm>
              <a:custGeom>
                <a:rect b="b" l="l" r="r" t="t"/>
                <a:pathLst>
                  <a:path extrusionOk="0" h="1" w="28">
                    <a:moveTo>
                      <a:pt x="28" y="0"/>
                    </a:moveTo>
                    <a:cubicBezTo>
                      <a:pt x="24" y="0"/>
                      <a:pt x="1" y="0"/>
                      <a:pt x="28" y="0"/>
                    </a:cubicBezTo>
                    <a:cubicBezTo>
                      <a:pt x="28" y="0"/>
                      <a:pt x="21" y="0"/>
                      <a:pt x="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279257" y="1213890"/>
                <a:ext cx="2050" cy="73"/>
              </a:xfrm>
              <a:custGeom>
                <a:rect b="b" l="l" r="r" t="t"/>
                <a:pathLst>
                  <a:path extrusionOk="0" h="1" w="28">
                    <a:moveTo>
                      <a:pt x="0" y="0"/>
                    </a:moveTo>
                    <a:cubicBezTo>
                      <a:pt x="0" y="0"/>
                      <a:pt x="27" y="0"/>
                      <a:pt x="0" y="0"/>
                    </a:cubicBezTo>
                    <a:cubicBezTo>
                      <a:pt x="0" y="0"/>
                      <a:pt x="3" y="0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319675" y="1119508"/>
                <a:ext cx="513" cy="73"/>
              </a:xfrm>
              <a:custGeom>
                <a:rect b="b" l="l" r="r" t="t"/>
                <a:pathLst>
                  <a:path extrusionOk="0" h="1" w="7">
                    <a:moveTo>
                      <a:pt x="7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20" name="Google Shape;20;p2"/>
            <p:cNvGrpSpPr/>
            <p:nvPr/>
          </p:nvGrpSpPr>
          <p:grpSpPr>
            <a:xfrm>
              <a:off x="7702800" y="497983"/>
              <a:ext cx="197767" cy="198067"/>
              <a:chOff x="200325" y="367600"/>
              <a:chExt cx="197767" cy="198067"/>
            </a:xfrm>
          </p:grpSpPr>
          <p:sp>
            <p:nvSpPr>
              <p:cNvPr id="21" name="Google Shape;21;p2"/>
              <p:cNvSpPr/>
              <p:nvPr/>
            </p:nvSpPr>
            <p:spPr>
              <a:xfrm>
                <a:off x="200325" y="367600"/>
                <a:ext cx="197767" cy="198067"/>
              </a:xfrm>
              <a:custGeom>
                <a:rect b="b" l="l" r="r" t="t"/>
                <a:pathLst>
                  <a:path extrusionOk="0" h="2705" w="2701">
                    <a:moveTo>
                      <a:pt x="1351" y="144"/>
                    </a:moveTo>
                    <a:cubicBezTo>
                      <a:pt x="2016" y="144"/>
                      <a:pt x="2557" y="686"/>
                      <a:pt x="2557" y="1351"/>
                    </a:cubicBezTo>
                    <a:cubicBezTo>
                      <a:pt x="2557" y="2015"/>
                      <a:pt x="2016" y="2558"/>
                      <a:pt x="1351" y="2558"/>
                    </a:cubicBezTo>
                    <a:cubicBezTo>
                      <a:pt x="686" y="2558"/>
                      <a:pt x="144" y="2015"/>
                      <a:pt x="144" y="1351"/>
                    </a:cubicBezTo>
                    <a:cubicBezTo>
                      <a:pt x="144" y="686"/>
                      <a:pt x="686" y="144"/>
                      <a:pt x="1351" y="144"/>
                    </a:cubicBezTo>
                    <a:close/>
                    <a:moveTo>
                      <a:pt x="1351" y="1"/>
                    </a:moveTo>
                    <a:cubicBezTo>
                      <a:pt x="604" y="1"/>
                      <a:pt x="1" y="607"/>
                      <a:pt x="1" y="1351"/>
                    </a:cubicBezTo>
                    <a:cubicBezTo>
                      <a:pt x="1" y="2097"/>
                      <a:pt x="604" y="2704"/>
                      <a:pt x="1351" y="2704"/>
                    </a:cubicBezTo>
                    <a:cubicBezTo>
                      <a:pt x="2094" y="2704"/>
                      <a:pt x="2701" y="2097"/>
                      <a:pt x="2701" y="1351"/>
                    </a:cubicBezTo>
                    <a:cubicBezTo>
                      <a:pt x="2701" y="607"/>
                      <a:pt x="2094" y="1"/>
                      <a:pt x="13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271496" y="407286"/>
                <a:ext cx="55208" cy="118620"/>
              </a:xfrm>
              <a:custGeom>
                <a:rect b="b" l="l" r="r" t="t"/>
                <a:pathLst>
                  <a:path extrusionOk="0" h="1620" w="754">
                    <a:moveTo>
                      <a:pt x="168" y="815"/>
                    </a:moveTo>
                    <a:lnTo>
                      <a:pt x="168" y="1599"/>
                    </a:lnTo>
                    <a:cubicBezTo>
                      <a:pt x="168" y="1610"/>
                      <a:pt x="174" y="1620"/>
                      <a:pt x="188" y="1620"/>
                    </a:cubicBezTo>
                    <a:lnTo>
                      <a:pt x="478" y="1620"/>
                    </a:lnTo>
                    <a:cubicBezTo>
                      <a:pt x="487" y="1620"/>
                      <a:pt x="498" y="1610"/>
                      <a:pt x="498" y="1599"/>
                    </a:cubicBezTo>
                    <a:lnTo>
                      <a:pt x="498" y="802"/>
                    </a:lnTo>
                    <a:lnTo>
                      <a:pt x="709" y="802"/>
                    </a:lnTo>
                    <a:cubicBezTo>
                      <a:pt x="720" y="802"/>
                      <a:pt x="730" y="795"/>
                      <a:pt x="730" y="784"/>
                    </a:cubicBezTo>
                    <a:lnTo>
                      <a:pt x="750" y="546"/>
                    </a:lnTo>
                    <a:cubicBezTo>
                      <a:pt x="750" y="532"/>
                      <a:pt x="740" y="523"/>
                      <a:pt x="730" y="523"/>
                    </a:cubicBezTo>
                    <a:lnTo>
                      <a:pt x="498" y="523"/>
                    </a:lnTo>
                    <a:lnTo>
                      <a:pt x="498" y="352"/>
                    </a:lnTo>
                    <a:cubicBezTo>
                      <a:pt x="498" y="311"/>
                      <a:pt x="532" y="280"/>
                      <a:pt x="569" y="280"/>
                    </a:cubicBezTo>
                    <a:lnTo>
                      <a:pt x="733" y="280"/>
                    </a:lnTo>
                    <a:cubicBezTo>
                      <a:pt x="744" y="280"/>
                      <a:pt x="753" y="270"/>
                      <a:pt x="753" y="260"/>
                    </a:cubicBezTo>
                    <a:lnTo>
                      <a:pt x="753" y="21"/>
                    </a:lnTo>
                    <a:cubicBezTo>
                      <a:pt x="753" y="7"/>
                      <a:pt x="744" y="0"/>
                      <a:pt x="733" y="0"/>
                    </a:cubicBezTo>
                    <a:lnTo>
                      <a:pt x="457" y="0"/>
                    </a:lnTo>
                    <a:cubicBezTo>
                      <a:pt x="297" y="0"/>
                      <a:pt x="168" y="130"/>
                      <a:pt x="168" y="290"/>
                    </a:cubicBezTo>
                    <a:lnTo>
                      <a:pt x="168" y="523"/>
                    </a:lnTo>
                    <a:lnTo>
                      <a:pt x="21" y="523"/>
                    </a:lnTo>
                    <a:cubicBezTo>
                      <a:pt x="10" y="523"/>
                      <a:pt x="1" y="532"/>
                      <a:pt x="1" y="543"/>
                    </a:cubicBezTo>
                    <a:lnTo>
                      <a:pt x="1" y="781"/>
                    </a:lnTo>
                    <a:cubicBezTo>
                      <a:pt x="1" y="795"/>
                      <a:pt x="10" y="802"/>
                      <a:pt x="21" y="802"/>
                    </a:cubicBezTo>
                    <a:lnTo>
                      <a:pt x="168" y="80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7978950" y="498018"/>
              <a:ext cx="197767" cy="197994"/>
              <a:chOff x="200325" y="717597"/>
              <a:chExt cx="197767" cy="197994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200325" y="717597"/>
                <a:ext cx="197767" cy="197994"/>
              </a:xfrm>
              <a:custGeom>
                <a:rect b="b" l="l" r="r" t="t"/>
                <a:pathLst>
                  <a:path extrusionOk="0" h="2704" w="2701">
                    <a:moveTo>
                      <a:pt x="1351" y="146"/>
                    </a:moveTo>
                    <a:cubicBezTo>
                      <a:pt x="2016" y="146"/>
                      <a:pt x="2557" y="689"/>
                      <a:pt x="2557" y="1353"/>
                    </a:cubicBezTo>
                    <a:cubicBezTo>
                      <a:pt x="2557" y="2019"/>
                      <a:pt x="2016" y="2560"/>
                      <a:pt x="1351" y="2560"/>
                    </a:cubicBezTo>
                    <a:cubicBezTo>
                      <a:pt x="686" y="2560"/>
                      <a:pt x="144" y="2019"/>
                      <a:pt x="144" y="1353"/>
                    </a:cubicBezTo>
                    <a:cubicBezTo>
                      <a:pt x="144" y="689"/>
                      <a:pt x="686" y="146"/>
                      <a:pt x="1351" y="146"/>
                    </a:cubicBezTo>
                    <a:close/>
                    <a:moveTo>
                      <a:pt x="1351" y="0"/>
                    </a:moveTo>
                    <a:cubicBezTo>
                      <a:pt x="604" y="0"/>
                      <a:pt x="1" y="607"/>
                      <a:pt x="1" y="1353"/>
                    </a:cubicBezTo>
                    <a:cubicBezTo>
                      <a:pt x="1" y="2097"/>
                      <a:pt x="604" y="2703"/>
                      <a:pt x="1351" y="2703"/>
                    </a:cubicBezTo>
                    <a:cubicBezTo>
                      <a:pt x="2094" y="2703"/>
                      <a:pt x="2701" y="2097"/>
                      <a:pt x="2701" y="1353"/>
                    </a:cubicBezTo>
                    <a:cubicBezTo>
                      <a:pt x="2701" y="607"/>
                      <a:pt x="2094" y="0"/>
                      <a:pt x="135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241768" y="776247"/>
                <a:ext cx="116713" cy="81716"/>
              </a:xfrm>
              <a:custGeom>
                <a:rect b="b" l="l" r="r" t="t"/>
                <a:pathLst>
                  <a:path extrusionOk="0" h="1116" w="1594">
                    <a:moveTo>
                      <a:pt x="657" y="328"/>
                    </a:moveTo>
                    <a:cubicBezTo>
                      <a:pt x="661" y="328"/>
                      <a:pt x="664" y="329"/>
                      <a:pt x="668" y="331"/>
                    </a:cubicBezTo>
                    <a:lnTo>
                      <a:pt x="1030" y="539"/>
                    </a:lnTo>
                    <a:cubicBezTo>
                      <a:pt x="1044" y="546"/>
                      <a:pt x="1041" y="570"/>
                      <a:pt x="1027" y="580"/>
                    </a:cubicBezTo>
                    <a:lnTo>
                      <a:pt x="665" y="777"/>
                    </a:lnTo>
                    <a:cubicBezTo>
                      <a:pt x="662" y="779"/>
                      <a:pt x="659" y="780"/>
                      <a:pt x="657" y="780"/>
                    </a:cubicBezTo>
                    <a:cubicBezTo>
                      <a:pt x="647" y="780"/>
                      <a:pt x="638" y="770"/>
                      <a:pt x="638" y="757"/>
                    </a:cubicBezTo>
                    <a:lnTo>
                      <a:pt x="638" y="352"/>
                    </a:lnTo>
                    <a:cubicBezTo>
                      <a:pt x="638" y="339"/>
                      <a:pt x="646" y="328"/>
                      <a:pt x="657" y="328"/>
                    </a:cubicBezTo>
                    <a:close/>
                    <a:moveTo>
                      <a:pt x="345" y="0"/>
                    </a:moveTo>
                    <a:cubicBezTo>
                      <a:pt x="154" y="0"/>
                      <a:pt x="1" y="154"/>
                      <a:pt x="1" y="348"/>
                    </a:cubicBezTo>
                    <a:lnTo>
                      <a:pt x="1" y="768"/>
                    </a:lnTo>
                    <a:cubicBezTo>
                      <a:pt x="1" y="961"/>
                      <a:pt x="154" y="1115"/>
                      <a:pt x="345" y="1115"/>
                    </a:cubicBezTo>
                    <a:lnTo>
                      <a:pt x="1245" y="1115"/>
                    </a:lnTo>
                    <a:cubicBezTo>
                      <a:pt x="1439" y="1115"/>
                      <a:pt x="1593" y="961"/>
                      <a:pt x="1593" y="768"/>
                    </a:cubicBezTo>
                    <a:lnTo>
                      <a:pt x="1593" y="348"/>
                    </a:lnTo>
                    <a:cubicBezTo>
                      <a:pt x="1593" y="154"/>
                      <a:pt x="1439" y="0"/>
                      <a:pt x="12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</p:grpSp>
      </p:grpSp>
      <p:sp>
        <p:nvSpPr>
          <p:cNvPr id="26" name="Google Shape;26;p2"/>
          <p:cNvSpPr/>
          <p:nvPr/>
        </p:nvSpPr>
        <p:spPr>
          <a:xfrm>
            <a:off x="0" y="4020850"/>
            <a:ext cx="140700" cy="1122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7" name="Google Shape;27;p2"/>
          <p:cNvSpPr/>
          <p:nvPr/>
        </p:nvSpPr>
        <p:spPr>
          <a:xfrm rot="5400000">
            <a:off x="8512350" y="-490950"/>
            <a:ext cx="140700" cy="1122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8" name="Google Shape;28;p2"/>
          <p:cNvGrpSpPr/>
          <p:nvPr/>
        </p:nvGrpSpPr>
        <p:grpSpPr>
          <a:xfrm>
            <a:off x="4159390" y="4552249"/>
            <a:ext cx="1465451" cy="57327"/>
            <a:chOff x="4159390" y="4552249"/>
            <a:chExt cx="1465451" cy="57327"/>
          </a:xfrm>
        </p:grpSpPr>
        <p:sp>
          <p:nvSpPr>
            <p:cNvPr id="29" name="Google Shape;29;p2"/>
            <p:cNvSpPr/>
            <p:nvPr/>
          </p:nvSpPr>
          <p:spPr>
            <a:xfrm>
              <a:off x="439406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7" y="580"/>
                    <a:pt x="747" y="375"/>
                  </a:cubicBezTo>
                  <a:cubicBezTo>
                    <a:pt x="747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62874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15939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7" y="580"/>
                    <a:pt x="747" y="375"/>
                  </a:cubicBezTo>
                  <a:cubicBezTo>
                    <a:pt x="747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86341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09809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33276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56744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36" name="Google Shape;36;p2"/>
          <p:cNvGrpSpPr/>
          <p:nvPr/>
        </p:nvGrpSpPr>
        <p:grpSpPr>
          <a:xfrm>
            <a:off x="371700" y="499775"/>
            <a:ext cx="283200" cy="194475"/>
            <a:chOff x="-807400" y="499775"/>
            <a:chExt cx="283200" cy="194475"/>
          </a:xfrm>
        </p:grpSpPr>
        <p:cxnSp>
          <p:nvCxnSpPr>
            <p:cNvPr id="37" name="Google Shape;37;p2"/>
            <p:cNvCxnSpPr/>
            <p:nvPr/>
          </p:nvCxnSpPr>
          <p:spPr>
            <a:xfrm>
              <a:off x="-807400" y="499775"/>
              <a:ext cx="2832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" name="Google Shape;38;p2"/>
            <p:cNvCxnSpPr/>
            <p:nvPr/>
          </p:nvCxnSpPr>
          <p:spPr>
            <a:xfrm>
              <a:off x="-807400" y="597013"/>
              <a:ext cx="2832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" name="Google Shape;39;p2"/>
            <p:cNvCxnSpPr/>
            <p:nvPr/>
          </p:nvCxnSpPr>
          <p:spPr>
            <a:xfrm>
              <a:off x="-807400" y="694250"/>
              <a:ext cx="2832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11"/>
          <p:cNvGrpSpPr/>
          <p:nvPr/>
        </p:nvGrpSpPr>
        <p:grpSpPr>
          <a:xfrm>
            <a:off x="0" y="-64"/>
            <a:ext cx="9143942" cy="5143564"/>
            <a:chOff x="0" y="-64"/>
            <a:chExt cx="9143942" cy="5143564"/>
          </a:xfrm>
        </p:grpSpPr>
        <p:sp>
          <p:nvSpPr>
            <p:cNvPr id="149" name="Google Shape;149;p11"/>
            <p:cNvSpPr/>
            <p:nvPr/>
          </p:nvSpPr>
          <p:spPr>
            <a:xfrm>
              <a:off x="0" y="-64"/>
              <a:ext cx="9143942" cy="5143467"/>
            </a:xfrm>
            <a:custGeom>
              <a:rect b="b" l="l" r="r" t="t"/>
              <a:pathLst>
                <a:path extrusionOk="0" h="61323" w="100563">
                  <a:moveTo>
                    <a:pt x="99816" y="747"/>
                  </a:moveTo>
                  <a:lnTo>
                    <a:pt x="99816" y="60576"/>
                  </a:lnTo>
                  <a:lnTo>
                    <a:pt x="744" y="60576"/>
                  </a:lnTo>
                  <a:lnTo>
                    <a:pt x="744" y="747"/>
                  </a:lnTo>
                  <a:close/>
                  <a:moveTo>
                    <a:pt x="1" y="0"/>
                  </a:moveTo>
                  <a:lnTo>
                    <a:pt x="1" y="61322"/>
                  </a:lnTo>
                  <a:lnTo>
                    <a:pt x="100562" y="61322"/>
                  </a:lnTo>
                  <a:lnTo>
                    <a:pt x="1005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1692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1"/>
            <p:cNvSpPr/>
            <p:nvPr/>
          </p:nvSpPr>
          <p:spPr>
            <a:xfrm>
              <a:off x="0" y="0"/>
              <a:ext cx="7326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1" name="Google Shape;151;p11"/>
          <p:cNvSpPr txBox="1"/>
          <p:nvPr>
            <p:ph type="title"/>
          </p:nvPr>
        </p:nvSpPr>
        <p:spPr>
          <a:xfrm>
            <a:off x="2483575" y="1362500"/>
            <a:ext cx="4836000" cy="277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52" name="Google Shape;152;p11"/>
          <p:cNvGrpSpPr/>
          <p:nvPr/>
        </p:nvGrpSpPr>
        <p:grpSpPr>
          <a:xfrm>
            <a:off x="4171859" y="4552249"/>
            <a:ext cx="1465451" cy="57327"/>
            <a:chOff x="4159390" y="4552249"/>
            <a:chExt cx="1465451" cy="57327"/>
          </a:xfrm>
        </p:grpSpPr>
        <p:sp>
          <p:nvSpPr>
            <p:cNvPr id="153" name="Google Shape;153;p11"/>
            <p:cNvSpPr/>
            <p:nvPr/>
          </p:nvSpPr>
          <p:spPr>
            <a:xfrm>
              <a:off x="439406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7" y="580"/>
                    <a:pt x="747" y="375"/>
                  </a:cubicBezTo>
                  <a:cubicBezTo>
                    <a:pt x="747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1"/>
            <p:cNvSpPr/>
            <p:nvPr/>
          </p:nvSpPr>
          <p:spPr>
            <a:xfrm>
              <a:off x="462874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1"/>
            <p:cNvSpPr/>
            <p:nvPr/>
          </p:nvSpPr>
          <p:spPr>
            <a:xfrm>
              <a:off x="415939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7" y="580"/>
                    <a:pt x="747" y="375"/>
                  </a:cubicBezTo>
                  <a:cubicBezTo>
                    <a:pt x="747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1"/>
            <p:cNvSpPr/>
            <p:nvPr/>
          </p:nvSpPr>
          <p:spPr>
            <a:xfrm>
              <a:off x="486341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1"/>
            <p:cNvSpPr/>
            <p:nvPr/>
          </p:nvSpPr>
          <p:spPr>
            <a:xfrm>
              <a:off x="509809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1"/>
            <p:cNvSpPr/>
            <p:nvPr/>
          </p:nvSpPr>
          <p:spPr>
            <a:xfrm>
              <a:off x="533276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1"/>
            <p:cNvSpPr/>
            <p:nvPr/>
          </p:nvSpPr>
          <p:spPr>
            <a:xfrm>
              <a:off x="556744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oogle Shape;161;p12"/>
          <p:cNvGrpSpPr/>
          <p:nvPr/>
        </p:nvGrpSpPr>
        <p:grpSpPr>
          <a:xfrm>
            <a:off x="0" y="-64"/>
            <a:ext cx="9143942" cy="5143564"/>
            <a:chOff x="0" y="-64"/>
            <a:chExt cx="9143942" cy="5143564"/>
          </a:xfrm>
        </p:grpSpPr>
        <p:sp>
          <p:nvSpPr>
            <p:cNvPr id="162" name="Google Shape;162;p12"/>
            <p:cNvSpPr/>
            <p:nvPr/>
          </p:nvSpPr>
          <p:spPr>
            <a:xfrm>
              <a:off x="0" y="-64"/>
              <a:ext cx="9143942" cy="5143467"/>
            </a:xfrm>
            <a:custGeom>
              <a:rect b="b" l="l" r="r" t="t"/>
              <a:pathLst>
                <a:path extrusionOk="0" h="61323" w="100563">
                  <a:moveTo>
                    <a:pt x="99816" y="747"/>
                  </a:moveTo>
                  <a:lnTo>
                    <a:pt x="99816" y="60576"/>
                  </a:lnTo>
                  <a:lnTo>
                    <a:pt x="744" y="60576"/>
                  </a:lnTo>
                  <a:lnTo>
                    <a:pt x="744" y="747"/>
                  </a:lnTo>
                  <a:close/>
                  <a:moveTo>
                    <a:pt x="1" y="0"/>
                  </a:moveTo>
                  <a:lnTo>
                    <a:pt x="1" y="61322"/>
                  </a:lnTo>
                  <a:lnTo>
                    <a:pt x="100562" y="61322"/>
                  </a:lnTo>
                  <a:lnTo>
                    <a:pt x="1005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1692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2"/>
            <p:cNvSpPr/>
            <p:nvPr/>
          </p:nvSpPr>
          <p:spPr>
            <a:xfrm>
              <a:off x="0" y="0"/>
              <a:ext cx="7326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" name="Google Shape;164;p12"/>
          <p:cNvSpPr txBox="1"/>
          <p:nvPr>
            <p:ph type="title"/>
          </p:nvPr>
        </p:nvSpPr>
        <p:spPr>
          <a:xfrm>
            <a:off x="2737775" y="1643563"/>
            <a:ext cx="4317600" cy="74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9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5" name="Google Shape;165;p12"/>
          <p:cNvSpPr txBox="1"/>
          <p:nvPr>
            <p:ph idx="1" type="subTitle"/>
          </p:nvPr>
        </p:nvSpPr>
        <p:spPr>
          <a:xfrm>
            <a:off x="2529250" y="3042900"/>
            <a:ext cx="4734600" cy="10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67;p13"/>
          <p:cNvGrpSpPr/>
          <p:nvPr/>
        </p:nvGrpSpPr>
        <p:grpSpPr>
          <a:xfrm>
            <a:off x="0" y="-64"/>
            <a:ext cx="9143942" cy="5143564"/>
            <a:chOff x="0" y="-64"/>
            <a:chExt cx="9143942" cy="5143564"/>
          </a:xfrm>
        </p:grpSpPr>
        <p:sp>
          <p:nvSpPr>
            <p:cNvPr id="168" name="Google Shape;168;p13"/>
            <p:cNvSpPr/>
            <p:nvPr/>
          </p:nvSpPr>
          <p:spPr>
            <a:xfrm>
              <a:off x="0" y="-64"/>
              <a:ext cx="9143942" cy="5143467"/>
            </a:xfrm>
            <a:custGeom>
              <a:rect b="b" l="l" r="r" t="t"/>
              <a:pathLst>
                <a:path extrusionOk="0" h="61323" w="100563">
                  <a:moveTo>
                    <a:pt x="99816" y="747"/>
                  </a:moveTo>
                  <a:lnTo>
                    <a:pt x="99816" y="60576"/>
                  </a:lnTo>
                  <a:lnTo>
                    <a:pt x="744" y="60576"/>
                  </a:lnTo>
                  <a:lnTo>
                    <a:pt x="744" y="747"/>
                  </a:lnTo>
                  <a:close/>
                  <a:moveTo>
                    <a:pt x="1" y="0"/>
                  </a:moveTo>
                  <a:lnTo>
                    <a:pt x="1" y="61322"/>
                  </a:lnTo>
                  <a:lnTo>
                    <a:pt x="100562" y="61322"/>
                  </a:lnTo>
                  <a:lnTo>
                    <a:pt x="1005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1692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3"/>
            <p:cNvSpPr/>
            <p:nvPr/>
          </p:nvSpPr>
          <p:spPr>
            <a:xfrm>
              <a:off x="0" y="0"/>
              <a:ext cx="7326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" name="Google Shape;170;p13"/>
          <p:cNvSpPr txBox="1"/>
          <p:nvPr>
            <p:ph type="title"/>
          </p:nvPr>
        </p:nvSpPr>
        <p:spPr>
          <a:xfrm>
            <a:off x="1350325" y="1088838"/>
            <a:ext cx="71025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171" name="Google Shape;171;p13"/>
          <p:cNvGrpSpPr/>
          <p:nvPr/>
        </p:nvGrpSpPr>
        <p:grpSpPr>
          <a:xfrm>
            <a:off x="4171859" y="4552249"/>
            <a:ext cx="1465451" cy="57327"/>
            <a:chOff x="4159390" y="4552249"/>
            <a:chExt cx="1465451" cy="57327"/>
          </a:xfrm>
        </p:grpSpPr>
        <p:sp>
          <p:nvSpPr>
            <p:cNvPr id="172" name="Google Shape;172;p13"/>
            <p:cNvSpPr/>
            <p:nvPr/>
          </p:nvSpPr>
          <p:spPr>
            <a:xfrm>
              <a:off x="439406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7" y="580"/>
                    <a:pt x="747" y="375"/>
                  </a:cubicBezTo>
                  <a:cubicBezTo>
                    <a:pt x="747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462874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415939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7" y="580"/>
                    <a:pt x="747" y="375"/>
                  </a:cubicBezTo>
                  <a:cubicBezTo>
                    <a:pt x="747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3"/>
            <p:cNvSpPr/>
            <p:nvPr/>
          </p:nvSpPr>
          <p:spPr>
            <a:xfrm>
              <a:off x="486341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3"/>
            <p:cNvSpPr/>
            <p:nvPr/>
          </p:nvSpPr>
          <p:spPr>
            <a:xfrm>
              <a:off x="509809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3"/>
            <p:cNvSpPr/>
            <p:nvPr/>
          </p:nvSpPr>
          <p:spPr>
            <a:xfrm>
              <a:off x="533276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3"/>
            <p:cNvSpPr/>
            <p:nvPr/>
          </p:nvSpPr>
          <p:spPr>
            <a:xfrm>
              <a:off x="556744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14"/>
          <p:cNvGrpSpPr/>
          <p:nvPr/>
        </p:nvGrpSpPr>
        <p:grpSpPr>
          <a:xfrm>
            <a:off x="0" y="-64"/>
            <a:ext cx="9143942" cy="5143564"/>
            <a:chOff x="0" y="-64"/>
            <a:chExt cx="9143942" cy="5143564"/>
          </a:xfrm>
        </p:grpSpPr>
        <p:sp>
          <p:nvSpPr>
            <p:cNvPr id="181" name="Google Shape;181;p14"/>
            <p:cNvSpPr/>
            <p:nvPr/>
          </p:nvSpPr>
          <p:spPr>
            <a:xfrm>
              <a:off x="0" y="-64"/>
              <a:ext cx="9143942" cy="5143467"/>
            </a:xfrm>
            <a:custGeom>
              <a:rect b="b" l="l" r="r" t="t"/>
              <a:pathLst>
                <a:path extrusionOk="0" h="61323" w="100563">
                  <a:moveTo>
                    <a:pt x="99816" y="747"/>
                  </a:moveTo>
                  <a:lnTo>
                    <a:pt x="99816" y="60576"/>
                  </a:lnTo>
                  <a:lnTo>
                    <a:pt x="744" y="60576"/>
                  </a:lnTo>
                  <a:lnTo>
                    <a:pt x="744" y="747"/>
                  </a:lnTo>
                  <a:close/>
                  <a:moveTo>
                    <a:pt x="1" y="0"/>
                  </a:moveTo>
                  <a:lnTo>
                    <a:pt x="1" y="61322"/>
                  </a:lnTo>
                  <a:lnTo>
                    <a:pt x="100562" y="61322"/>
                  </a:lnTo>
                  <a:lnTo>
                    <a:pt x="1005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1692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0" y="0"/>
              <a:ext cx="7326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" name="Google Shape;183;p14"/>
          <p:cNvSpPr txBox="1"/>
          <p:nvPr>
            <p:ph hasCustomPrompt="1" type="title"/>
          </p:nvPr>
        </p:nvSpPr>
        <p:spPr>
          <a:xfrm>
            <a:off x="2376075" y="2097225"/>
            <a:ext cx="5014200" cy="122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184" name="Google Shape;184;p14"/>
          <p:cNvGrpSpPr/>
          <p:nvPr/>
        </p:nvGrpSpPr>
        <p:grpSpPr>
          <a:xfrm>
            <a:off x="4171859" y="4552249"/>
            <a:ext cx="1465451" cy="57327"/>
            <a:chOff x="4159390" y="4552249"/>
            <a:chExt cx="1465451" cy="57327"/>
          </a:xfrm>
        </p:grpSpPr>
        <p:sp>
          <p:nvSpPr>
            <p:cNvPr id="185" name="Google Shape;185;p14"/>
            <p:cNvSpPr/>
            <p:nvPr/>
          </p:nvSpPr>
          <p:spPr>
            <a:xfrm>
              <a:off x="439406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7" y="580"/>
                    <a:pt x="747" y="375"/>
                  </a:cubicBezTo>
                  <a:cubicBezTo>
                    <a:pt x="747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4"/>
            <p:cNvSpPr/>
            <p:nvPr/>
          </p:nvSpPr>
          <p:spPr>
            <a:xfrm>
              <a:off x="462874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4"/>
            <p:cNvSpPr/>
            <p:nvPr/>
          </p:nvSpPr>
          <p:spPr>
            <a:xfrm>
              <a:off x="415939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7" y="580"/>
                    <a:pt x="747" y="375"/>
                  </a:cubicBezTo>
                  <a:cubicBezTo>
                    <a:pt x="747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4"/>
            <p:cNvSpPr/>
            <p:nvPr/>
          </p:nvSpPr>
          <p:spPr>
            <a:xfrm>
              <a:off x="486341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4"/>
            <p:cNvSpPr/>
            <p:nvPr/>
          </p:nvSpPr>
          <p:spPr>
            <a:xfrm>
              <a:off x="509809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4"/>
            <p:cNvSpPr/>
            <p:nvPr/>
          </p:nvSpPr>
          <p:spPr>
            <a:xfrm>
              <a:off x="533276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4"/>
            <p:cNvSpPr/>
            <p:nvPr/>
          </p:nvSpPr>
          <p:spPr>
            <a:xfrm>
              <a:off x="556744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BLANK_1">
    <p:bg>
      <p:bgPr>
        <a:gradFill>
          <a:gsLst>
            <a:gs pos="0">
              <a:srgbClr val="8B95FF"/>
            </a:gs>
            <a:gs pos="100000">
              <a:srgbClr val="5352EE"/>
            </a:gs>
          </a:gsLst>
          <a:lin ang="5400700" scaled="0"/>
        </a:gra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6">
            <a:hlinkClick/>
          </p:cNvPr>
          <p:cNvSpPr txBox="1"/>
          <p:nvPr>
            <p:ph type="title"/>
          </p:nvPr>
        </p:nvSpPr>
        <p:spPr>
          <a:xfrm>
            <a:off x="1666200" y="1095085"/>
            <a:ext cx="2711100" cy="51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4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5" name="Google Shape;195;p16">
            <a:hlinkClick/>
          </p:cNvPr>
          <p:cNvSpPr txBox="1"/>
          <p:nvPr>
            <p:ph idx="2" type="title"/>
          </p:nvPr>
        </p:nvSpPr>
        <p:spPr>
          <a:xfrm>
            <a:off x="5425900" y="1095085"/>
            <a:ext cx="2711100" cy="51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4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6" name="Google Shape;196;p16">
            <a:hlinkClick/>
          </p:cNvPr>
          <p:cNvSpPr txBox="1"/>
          <p:nvPr>
            <p:ph idx="3" type="title"/>
          </p:nvPr>
        </p:nvSpPr>
        <p:spPr>
          <a:xfrm>
            <a:off x="1666200" y="3107368"/>
            <a:ext cx="2711100" cy="51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4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7" name="Google Shape;197;p16">
            <a:hlinkClick/>
          </p:cNvPr>
          <p:cNvSpPr txBox="1"/>
          <p:nvPr>
            <p:ph idx="4" type="title"/>
          </p:nvPr>
        </p:nvSpPr>
        <p:spPr>
          <a:xfrm>
            <a:off x="5425900" y="3107368"/>
            <a:ext cx="2711100" cy="51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4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198" name="Google Shape;198;p16"/>
          <p:cNvGrpSpPr/>
          <p:nvPr/>
        </p:nvGrpSpPr>
        <p:grpSpPr>
          <a:xfrm>
            <a:off x="0" y="-64"/>
            <a:ext cx="9143942" cy="5143564"/>
            <a:chOff x="0" y="-64"/>
            <a:chExt cx="9143942" cy="5143564"/>
          </a:xfrm>
        </p:grpSpPr>
        <p:sp>
          <p:nvSpPr>
            <p:cNvPr id="199" name="Google Shape;199;p16"/>
            <p:cNvSpPr/>
            <p:nvPr/>
          </p:nvSpPr>
          <p:spPr>
            <a:xfrm>
              <a:off x="0" y="-64"/>
              <a:ext cx="9143942" cy="5143467"/>
            </a:xfrm>
            <a:custGeom>
              <a:rect b="b" l="l" r="r" t="t"/>
              <a:pathLst>
                <a:path extrusionOk="0" h="61323" w="100563">
                  <a:moveTo>
                    <a:pt x="99816" y="747"/>
                  </a:moveTo>
                  <a:lnTo>
                    <a:pt x="99816" y="60576"/>
                  </a:lnTo>
                  <a:lnTo>
                    <a:pt x="744" y="60576"/>
                  </a:lnTo>
                  <a:lnTo>
                    <a:pt x="744" y="747"/>
                  </a:lnTo>
                  <a:close/>
                  <a:moveTo>
                    <a:pt x="1" y="0"/>
                  </a:moveTo>
                  <a:lnTo>
                    <a:pt x="1" y="61322"/>
                  </a:lnTo>
                  <a:lnTo>
                    <a:pt x="100562" y="61322"/>
                  </a:lnTo>
                  <a:lnTo>
                    <a:pt x="1005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1692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6"/>
            <p:cNvSpPr/>
            <p:nvPr/>
          </p:nvSpPr>
          <p:spPr>
            <a:xfrm>
              <a:off x="0" y="0"/>
              <a:ext cx="7326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1" name="Google Shape;201;p16"/>
          <p:cNvSpPr txBox="1"/>
          <p:nvPr>
            <p:ph idx="1" type="subTitle"/>
          </p:nvPr>
        </p:nvSpPr>
        <p:spPr>
          <a:xfrm flipH="1">
            <a:off x="1679675" y="1472775"/>
            <a:ext cx="2684400" cy="5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2EE"/>
              </a:buClr>
              <a:buSzPts val="1400"/>
              <a:buNone/>
              <a:defRPr sz="1400">
                <a:solidFill>
                  <a:srgbClr val="43434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2EE"/>
              </a:buClr>
              <a:buSzPts val="1400"/>
              <a:buNone/>
              <a:defRPr>
                <a:solidFill>
                  <a:srgbClr val="5352EE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2EE"/>
              </a:buClr>
              <a:buSzPts val="1400"/>
              <a:buNone/>
              <a:defRPr>
                <a:solidFill>
                  <a:srgbClr val="5352EE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2EE"/>
              </a:buClr>
              <a:buSzPts val="1400"/>
              <a:buNone/>
              <a:defRPr>
                <a:solidFill>
                  <a:srgbClr val="5352EE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2EE"/>
              </a:buClr>
              <a:buSzPts val="1400"/>
              <a:buNone/>
              <a:defRPr>
                <a:solidFill>
                  <a:srgbClr val="5352EE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2EE"/>
              </a:buClr>
              <a:buSzPts val="1400"/>
              <a:buNone/>
              <a:defRPr>
                <a:solidFill>
                  <a:srgbClr val="5352EE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2EE"/>
              </a:buClr>
              <a:buSzPts val="1400"/>
              <a:buNone/>
              <a:defRPr>
                <a:solidFill>
                  <a:srgbClr val="5352EE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2EE"/>
              </a:buClr>
              <a:buSzPts val="1400"/>
              <a:buNone/>
              <a:defRPr>
                <a:solidFill>
                  <a:srgbClr val="5352EE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2EE"/>
              </a:buClr>
              <a:buSzPts val="1400"/>
              <a:buNone/>
              <a:defRPr>
                <a:solidFill>
                  <a:srgbClr val="5352EE"/>
                </a:solidFill>
              </a:defRPr>
            </a:lvl9pPr>
          </a:lstStyle>
          <a:p/>
        </p:txBody>
      </p:sp>
      <p:sp>
        <p:nvSpPr>
          <p:cNvPr id="202" name="Google Shape;202;p16"/>
          <p:cNvSpPr txBox="1"/>
          <p:nvPr>
            <p:ph idx="5" type="subTitle"/>
          </p:nvPr>
        </p:nvSpPr>
        <p:spPr>
          <a:xfrm flipH="1">
            <a:off x="5439250" y="1472775"/>
            <a:ext cx="2684400" cy="5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2EE"/>
              </a:buClr>
              <a:buSzPts val="1400"/>
              <a:buNone/>
              <a:defRPr sz="1400">
                <a:solidFill>
                  <a:srgbClr val="43434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2EE"/>
              </a:buClr>
              <a:buSzPts val="1400"/>
              <a:buNone/>
              <a:defRPr>
                <a:solidFill>
                  <a:srgbClr val="5352EE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2EE"/>
              </a:buClr>
              <a:buSzPts val="1400"/>
              <a:buNone/>
              <a:defRPr>
                <a:solidFill>
                  <a:srgbClr val="5352EE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2EE"/>
              </a:buClr>
              <a:buSzPts val="1400"/>
              <a:buNone/>
              <a:defRPr>
                <a:solidFill>
                  <a:srgbClr val="5352EE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2EE"/>
              </a:buClr>
              <a:buSzPts val="1400"/>
              <a:buNone/>
              <a:defRPr>
                <a:solidFill>
                  <a:srgbClr val="5352EE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2EE"/>
              </a:buClr>
              <a:buSzPts val="1400"/>
              <a:buNone/>
              <a:defRPr>
                <a:solidFill>
                  <a:srgbClr val="5352EE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2EE"/>
              </a:buClr>
              <a:buSzPts val="1400"/>
              <a:buNone/>
              <a:defRPr>
                <a:solidFill>
                  <a:srgbClr val="5352EE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2EE"/>
              </a:buClr>
              <a:buSzPts val="1400"/>
              <a:buNone/>
              <a:defRPr>
                <a:solidFill>
                  <a:srgbClr val="5352EE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2EE"/>
              </a:buClr>
              <a:buSzPts val="1400"/>
              <a:buNone/>
              <a:defRPr>
                <a:solidFill>
                  <a:srgbClr val="5352EE"/>
                </a:solidFill>
              </a:defRPr>
            </a:lvl9pPr>
          </a:lstStyle>
          <a:p/>
        </p:txBody>
      </p:sp>
      <p:sp>
        <p:nvSpPr>
          <p:cNvPr id="203" name="Google Shape;203;p16"/>
          <p:cNvSpPr txBox="1"/>
          <p:nvPr>
            <p:ph idx="6" type="subTitle"/>
          </p:nvPr>
        </p:nvSpPr>
        <p:spPr>
          <a:xfrm flipH="1">
            <a:off x="1679550" y="3492900"/>
            <a:ext cx="2684400" cy="5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2EE"/>
              </a:buClr>
              <a:buSzPts val="1400"/>
              <a:buNone/>
              <a:defRPr sz="1400">
                <a:solidFill>
                  <a:srgbClr val="43434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2EE"/>
              </a:buClr>
              <a:buSzPts val="1400"/>
              <a:buNone/>
              <a:defRPr>
                <a:solidFill>
                  <a:srgbClr val="5352EE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2EE"/>
              </a:buClr>
              <a:buSzPts val="1400"/>
              <a:buNone/>
              <a:defRPr>
                <a:solidFill>
                  <a:srgbClr val="5352EE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2EE"/>
              </a:buClr>
              <a:buSzPts val="1400"/>
              <a:buNone/>
              <a:defRPr>
                <a:solidFill>
                  <a:srgbClr val="5352EE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2EE"/>
              </a:buClr>
              <a:buSzPts val="1400"/>
              <a:buNone/>
              <a:defRPr>
                <a:solidFill>
                  <a:srgbClr val="5352EE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2EE"/>
              </a:buClr>
              <a:buSzPts val="1400"/>
              <a:buNone/>
              <a:defRPr>
                <a:solidFill>
                  <a:srgbClr val="5352EE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2EE"/>
              </a:buClr>
              <a:buSzPts val="1400"/>
              <a:buNone/>
              <a:defRPr>
                <a:solidFill>
                  <a:srgbClr val="5352EE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2EE"/>
              </a:buClr>
              <a:buSzPts val="1400"/>
              <a:buNone/>
              <a:defRPr>
                <a:solidFill>
                  <a:srgbClr val="5352EE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2EE"/>
              </a:buClr>
              <a:buSzPts val="1400"/>
              <a:buNone/>
              <a:defRPr>
                <a:solidFill>
                  <a:srgbClr val="5352EE"/>
                </a:solidFill>
              </a:defRPr>
            </a:lvl9pPr>
          </a:lstStyle>
          <a:p/>
        </p:txBody>
      </p:sp>
      <p:sp>
        <p:nvSpPr>
          <p:cNvPr id="204" name="Google Shape;204;p16"/>
          <p:cNvSpPr txBox="1"/>
          <p:nvPr>
            <p:ph idx="7" type="subTitle"/>
          </p:nvPr>
        </p:nvSpPr>
        <p:spPr>
          <a:xfrm flipH="1">
            <a:off x="5439250" y="3492900"/>
            <a:ext cx="2684400" cy="5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2EE"/>
              </a:buClr>
              <a:buSzPts val="1400"/>
              <a:buNone/>
              <a:defRPr sz="1400">
                <a:solidFill>
                  <a:srgbClr val="43434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2EE"/>
              </a:buClr>
              <a:buSzPts val="1400"/>
              <a:buNone/>
              <a:defRPr>
                <a:solidFill>
                  <a:srgbClr val="5352EE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2EE"/>
              </a:buClr>
              <a:buSzPts val="1400"/>
              <a:buNone/>
              <a:defRPr>
                <a:solidFill>
                  <a:srgbClr val="5352EE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2EE"/>
              </a:buClr>
              <a:buSzPts val="1400"/>
              <a:buNone/>
              <a:defRPr>
                <a:solidFill>
                  <a:srgbClr val="5352EE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2EE"/>
              </a:buClr>
              <a:buSzPts val="1400"/>
              <a:buNone/>
              <a:defRPr>
                <a:solidFill>
                  <a:srgbClr val="5352EE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2EE"/>
              </a:buClr>
              <a:buSzPts val="1400"/>
              <a:buNone/>
              <a:defRPr>
                <a:solidFill>
                  <a:srgbClr val="5352EE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2EE"/>
              </a:buClr>
              <a:buSzPts val="1400"/>
              <a:buNone/>
              <a:defRPr>
                <a:solidFill>
                  <a:srgbClr val="5352EE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2EE"/>
              </a:buClr>
              <a:buSzPts val="1400"/>
              <a:buNone/>
              <a:defRPr>
                <a:solidFill>
                  <a:srgbClr val="5352EE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2EE"/>
              </a:buClr>
              <a:buSzPts val="1400"/>
              <a:buNone/>
              <a:defRPr>
                <a:solidFill>
                  <a:srgbClr val="5352EE"/>
                </a:solidFill>
              </a:defRPr>
            </a:lvl9pPr>
          </a:lstStyle>
          <a:p/>
        </p:txBody>
      </p:sp>
      <p:grpSp>
        <p:nvGrpSpPr>
          <p:cNvPr id="205" name="Google Shape;205;p16"/>
          <p:cNvGrpSpPr/>
          <p:nvPr/>
        </p:nvGrpSpPr>
        <p:grpSpPr>
          <a:xfrm>
            <a:off x="4171859" y="4552249"/>
            <a:ext cx="1465451" cy="57327"/>
            <a:chOff x="4159390" y="4552249"/>
            <a:chExt cx="1465451" cy="57327"/>
          </a:xfrm>
        </p:grpSpPr>
        <p:sp>
          <p:nvSpPr>
            <p:cNvPr id="206" name="Google Shape;206;p16"/>
            <p:cNvSpPr/>
            <p:nvPr/>
          </p:nvSpPr>
          <p:spPr>
            <a:xfrm>
              <a:off x="439406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7" y="580"/>
                    <a:pt x="747" y="375"/>
                  </a:cubicBezTo>
                  <a:cubicBezTo>
                    <a:pt x="747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462874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415939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7" y="580"/>
                    <a:pt x="747" y="375"/>
                  </a:cubicBezTo>
                  <a:cubicBezTo>
                    <a:pt x="747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486341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509809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533276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556744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gradFill>
          <a:gsLst>
            <a:gs pos="0">
              <a:srgbClr val="8B95FF"/>
            </a:gs>
            <a:gs pos="100000">
              <a:srgbClr val="5352EE"/>
            </a:gs>
          </a:gsLst>
          <a:lin ang="5400700" scaled="0"/>
        </a:gra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p17"/>
          <p:cNvGrpSpPr/>
          <p:nvPr/>
        </p:nvGrpSpPr>
        <p:grpSpPr>
          <a:xfrm>
            <a:off x="0" y="-64"/>
            <a:ext cx="9143942" cy="5143564"/>
            <a:chOff x="0" y="-64"/>
            <a:chExt cx="9143942" cy="5143564"/>
          </a:xfrm>
        </p:grpSpPr>
        <p:sp>
          <p:nvSpPr>
            <p:cNvPr id="215" name="Google Shape;215;p17"/>
            <p:cNvSpPr/>
            <p:nvPr/>
          </p:nvSpPr>
          <p:spPr>
            <a:xfrm>
              <a:off x="0" y="-64"/>
              <a:ext cx="9143942" cy="5143467"/>
            </a:xfrm>
            <a:custGeom>
              <a:rect b="b" l="l" r="r" t="t"/>
              <a:pathLst>
                <a:path extrusionOk="0" h="61323" w="100563">
                  <a:moveTo>
                    <a:pt x="99816" y="747"/>
                  </a:moveTo>
                  <a:lnTo>
                    <a:pt x="99816" y="60576"/>
                  </a:lnTo>
                  <a:lnTo>
                    <a:pt x="744" y="60576"/>
                  </a:lnTo>
                  <a:lnTo>
                    <a:pt x="744" y="747"/>
                  </a:lnTo>
                  <a:close/>
                  <a:moveTo>
                    <a:pt x="1" y="0"/>
                  </a:moveTo>
                  <a:lnTo>
                    <a:pt x="1" y="61322"/>
                  </a:lnTo>
                  <a:lnTo>
                    <a:pt x="100562" y="61322"/>
                  </a:lnTo>
                  <a:lnTo>
                    <a:pt x="1005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1692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0" y="0"/>
              <a:ext cx="7326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7" name="Google Shape;217;p17"/>
          <p:cNvSpPr txBox="1"/>
          <p:nvPr>
            <p:ph type="ctrTitle"/>
          </p:nvPr>
        </p:nvSpPr>
        <p:spPr>
          <a:xfrm>
            <a:off x="3225142" y="3958199"/>
            <a:ext cx="2693400" cy="441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18" name="Google Shape;218;p17"/>
          <p:cNvSpPr txBox="1"/>
          <p:nvPr>
            <p:ph idx="1" type="subTitle"/>
          </p:nvPr>
        </p:nvSpPr>
        <p:spPr>
          <a:xfrm>
            <a:off x="2164000" y="1799101"/>
            <a:ext cx="5465100" cy="1545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219" name="Google Shape;219;p17"/>
          <p:cNvGrpSpPr/>
          <p:nvPr/>
        </p:nvGrpSpPr>
        <p:grpSpPr>
          <a:xfrm>
            <a:off x="4171859" y="4552249"/>
            <a:ext cx="1465451" cy="57327"/>
            <a:chOff x="4159390" y="4552249"/>
            <a:chExt cx="1465451" cy="57327"/>
          </a:xfrm>
        </p:grpSpPr>
        <p:sp>
          <p:nvSpPr>
            <p:cNvPr id="220" name="Google Shape;220;p17"/>
            <p:cNvSpPr/>
            <p:nvPr/>
          </p:nvSpPr>
          <p:spPr>
            <a:xfrm>
              <a:off x="439406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7" y="580"/>
                    <a:pt x="747" y="375"/>
                  </a:cubicBezTo>
                  <a:cubicBezTo>
                    <a:pt x="747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7"/>
            <p:cNvSpPr/>
            <p:nvPr/>
          </p:nvSpPr>
          <p:spPr>
            <a:xfrm>
              <a:off x="462874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7"/>
            <p:cNvSpPr/>
            <p:nvPr/>
          </p:nvSpPr>
          <p:spPr>
            <a:xfrm>
              <a:off x="415939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7" y="580"/>
                    <a:pt x="747" y="375"/>
                  </a:cubicBezTo>
                  <a:cubicBezTo>
                    <a:pt x="747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7"/>
            <p:cNvSpPr/>
            <p:nvPr/>
          </p:nvSpPr>
          <p:spPr>
            <a:xfrm>
              <a:off x="486341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509809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533276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556744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">
    <p:bg>
      <p:bgPr>
        <a:gradFill>
          <a:gsLst>
            <a:gs pos="0">
              <a:srgbClr val="8B95FF"/>
            </a:gs>
            <a:gs pos="100000">
              <a:srgbClr val="5352EE"/>
            </a:gs>
          </a:gsLst>
          <a:lin ang="5400700" scaled="0"/>
        </a:gra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18"/>
          <p:cNvGrpSpPr/>
          <p:nvPr/>
        </p:nvGrpSpPr>
        <p:grpSpPr>
          <a:xfrm>
            <a:off x="0" y="-64"/>
            <a:ext cx="9143942" cy="5143564"/>
            <a:chOff x="0" y="-64"/>
            <a:chExt cx="9143942" cy="5143564"/>
          </a:xfrm>
        </p:grpSpPr>
        <p:sp>
          <p:nvSpPr>
            <p:cNvPr id="229" name="Google Shape;229;p18"/>
            <p:cNvSpPr/>
            <p:nvPr/>
          </p:nvSpPr>
          <p:spPr>
            <a:xfrm>
              <a:off x="0" y="-64"/>
              <a:ext cx="9143942" cy="5143467"/>
            </a:xfrm>
            <a:custGeom>
              <a:rect b="b" l="l" r="r" t="t"/>
              <a:pathLst>
                <a:path extrusionOk="0" h="61323" w="100563">
                  <a:moveTo>
                    <a:pt x="99816" y="747"/>
                  </a:moveTo>
                  <a:lnTo>
                    <a:pt x="99816" y="60576"/>
                  </a:lnTo>
                  <a:lnTo>
                    <a:pt x="744" y="60576"/>
                  </a:lnTo>
                  <a:lnTo>
                    <a:pt x="744" y="747"/>
                  </a:lnTo>
                  <a:close/>
                  <a:moveTo>
                    <a:pt x="1" y="0"/>
                  </a:moveTo>
                  <a:lnTo>
                    <a:pt x="1" y="61322"/>
                  </a:lnTo>
                  <a:lnTo>
                    <a:pt x="100562" y="61322"/>
                  </a:lnTo>
                  <a:lnTo>
                    <a:pt x="1005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1692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8"/>
            <p:cNvSpPr/>
            <p:nvPr/>
          </p:nvSpPr>
          <p:spPr>
            <a:xfrm>
              <a:off x="0" y="0"/>
              <a:ext cx="7326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1" name="Google Shape;231;p18"/>
          <p:cNvSpPr txBox="1"/>
          <p:nvPr>
            <p:ph idx="1" type="subTitle"/>
          </p:nvPr>
        </p:nvSpPr>
        <p:spPr>
          <a:xfrm>
            <a:off x="1808706" y="2184525"/>
            <a:ext cx="2746800" cy="7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4572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marR="4572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marR="4572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marR="4572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marR="4572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marR="4572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marR="4572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marR="4572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marR="4572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2" name="Google Shape;232;p18"/>
          <p:cNvSpPr txBox="1"/>
          <p:nvPr>
            <p:ph idx="2" type="subTitle"/>
          </p:nvPr>
        </p:nvSpPr>
        <p:spPr>
          <a:xfrm>
            <a:off x="5706636" y="2184525"/>
            <a:ext cx="2746800" cy="7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4572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marR="4572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marR="4572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marR="4572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marR="4572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marR="4572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marR="4572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marR="4572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marR="4572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3" name="Google Shape;233;p18"/>
          <p:cNvSpPr txBox="1"/>
          <p:nvPr>
            <p:ph idx="3" type="subTitle"/>
          </p:nvPr>
        </p:nvSpPr>
        <p:spPr>
          <a:xfrm>
            <a:off x="1808706" y="3565705"/>
            <a:ext cx="2746800" cy="7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4572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marR="4572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marR="4572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marR="4572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marR="4572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marR="4572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marR="4572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marR="4572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marR="4572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4" name="Google Shape;234;p18"/>
          <p:cNvSpPr txBox="1"/>
          <p:nvPr>
            <p:ph idx="4" type="subTitle"/>
          </p:nvPr>
        </p:nvSpPr>
        <p:spPr>
          <a:xfrm>
            <a:off x="5706640" y="3565705"/>
            <a:ext cx="2746800" cy="7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5" name="Google Shape;235;p18"/>
          <p:cNvSpPr txBox="1"/>
          <p:nvPr>
            <p:ph idx="5" type="subTitle"/>
          </p:nvPr>
        </p:nvSpPr>
        <p:spPr>
          <a:xfrm>
            <a:off x="1171800" y="2068175"/>
            <a:ext cx="464400" cy="486300"/>
          </a:xfrm>
          <a:prstGeom prst="rect">
            <a:avLst/>
          </a:prstGeom>
          <a:noFill/>
        </p:spPr>
        <p:txBody>
          <a:bodyPr anchorCtr="0" anchor="ctr" bIns="0" lIns="91425" spcFirstLastPara="1" rIns="91425" wrap="square" tIns="182875">
            <a:noAutofit/>
          </a:bodyPr>
          <a:lstStyle>
            <a:lvl1pPr lvl="0" marR="4572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marR="4572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marR="4572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marR="4572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marR="4572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marR="4572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marR="4572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marR="4572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marR="45720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7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6" name="Google Shape;236;p18"/>
          <p:cNvSpPr txBox="1"/>
          <p:nvPr>
            <p:ph idx="6" type="subTitle"/>
          </p:nvPr>
        </p:nvSpPr>
        <p:spPr>
          <a:xfrm>
            <a:off x="5112189" y="2068175"/>
            <a:ext cx="464400" cy="486300"/>
          </a:xfrm>
          <a:prstGeom prst="rect">
            <a:avLst/>
          </a:prstGeom>
          <a:noFill/>
        </p:spPr>
        <p:txBody>
          <a:bodyPr anchorCtr="0" anchor="ctr" bIns="0" lIns="91425" spcFirstLastPara="1" rIns="91425" wrap="square" tIns="182875">
            <a:noAutofit/>
          </a:bodyPr>
          <a:lstStyle>
            <a:lvl1pPr lvl="0" marR="4572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marR="4572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marR="4572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marR="4572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marR="4572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marR="4572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marR="4572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marR="4572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marR="45720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7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7" name="Google Shape;237;p18"/>
          <p:cNvSpPr txBox="1"/>
          <p:nvPr>
            <p:ph idx="7" type="subTitle"/>
          </p:nvPr>
        </p:nvSpPr>
        <p:spPr>
          <a:xfrm>
            <a:off x="1171800" y="3322275"/>
            <a:ext cx="464400" cy="486300"/>
          </a:xfrm>
          <a:prstGeom prst="rect">
            <a:avLst/>
          </a:prstGeom>
          <a:noFill/>
        </p:spPr>
        <p:txBody>
          <a:bodyPr anchorCtr="0" anchor="ctr" bIns="0" lIns="91425" spcFirstLastPara="1" rIns="91425" wrap="square" tIns="182875">
            <a:noAutofit/>
          </a:bodyPr>
          <a:lstStyle>
            <a:lvl1pPr lvl="0" marR="4572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marR="4572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marR="4572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marR="4572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marR="4572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marR="4572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marR="4572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marR="4572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marR="45720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7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8" name="Google Shape;238;p18"/>
          <p:cNvSpPr txBox="1"/>
          <p:nvPr>
            <p:ph idx="8" type="subTitle"/>
          </p:nvPr>
        </p:nvSpPr>
        <p:spPr>
          <a:xfrm>
            <a:off x="5112189" y="3322275"/>
            <a:ext cx="464400" cy="486300"/>
          </a:xfrm>
          <a:prstGeom prst="rect">
            <a:avLst/>
          </a:prstGeom>
          <a:noFill/>
        </p:spPr>
        <p:txBody>
          <a:bodyPr anchorCtr="0" anchor="ctr" bIns="0" lIns="91425" spcFirstLastPara="1" rIns="91425" wrap="square" tIns="18287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7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9" name="Google Shape;239;p18"/>
          <p:cNvSpPr txBox="1"/>
          <p:nvPr>
            <p:ph type="title"/>
          </p:nvPr>
        </p:nvSpPr>
        <p:spPr>
          <a:xfrm>
            <a:off x="1502700" y="1088838"/>
            <a:ext cx="71025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240" name="Google Shape;240;p18"/>
          <p:cNvGrpSpPr/>
          <p:nvPr/>
        </p:nvGrpSpPr>
        <p:grpSpPr>
          <a:xfrm>
            <a:off x="4171859" y="4552249"/>
            <a:ext cx="1465451" cy="57327"/>
            <a:chOff x="4159390" y="4552249"/>
            <a:chExt cx="1465451" cy="57327"/>
          </a:xfrm>
        </p:grpSpPr>
        <p:sp>
          <p:nvSpPr>
            <p:cNvPr id="241" name="Google Shape;241;p18"/>
            <p:cNvSpPr/>
            <p:nvPr/>
          </p:nvSpPr>
          <p:spPr>
            <a:xfrm>
              <a:off x="439406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7" y="580"/>
                    <a:pt x="747" y="375"/>
                  </a:cubicBezTo>
                  <a:cubicBezTo>
                    <a:pt x="747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8"/>
            <p:cNvSpPr/>
            <p:nvPr/>
          </p:nvSpPr>
          <p:spPr>
            <a:xfrm>
              <a:off x="462874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8"/>
            <p:cNvSpPr/>
            <p:nvPr/>
          </p:nvSpPr>
          <p:spPr>
            <a:xfrm>
              <a:off x="415939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7" y="580"/>
                    <a:pt x="747" y="375"/>
                  </a:cubicBezTo>
                  <a:cubicBezTo>
                    <a:pt x="747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8"/>
            <p:cNvSpPr/>
            <p:nvPr/>
          </p:nvSpPr>
          <p:spPr>
            <a:xfrm>
              <a:off x="486341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8"/>
            <p:cNvSpPr/>
            <p:nvPr/>
          </p:nvSpPr>
          <p:spPr>
            <a:xfrm>
              <a:off x="509809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8"/>
            <p:cNvSpPr/>
            <p:nvPr/>
          </p:nvSpPr>
          <p:spPr>
            <a:xfrm>
              <a:off x="533276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8"/>
            <p:cNvSpPr/>
            <p:nvPr/>
          </p:nvSpPr>
          <p:spPr>
            <a:xfrm>
              <a:off x="556744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BLANK_1_1_1_2">
    <p:bg>
      <p:bgPr>
        <a:gradFill>
          <a:gsLst>
            <a:gs pos="0">
              <a:srgbClr val="8B95FF"/>
            </a:gs>
            <a:gs pos="100000">
              <a:srgbClr val="5352EE"/>
            </a:gs>
          </a:gsLst>
          <a:lin ang="5400700" scaled="0"/>
        </a:gra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19"/>
          <p:cNvGrpSpPr/>
          <p:nvPr/>
        </p:nvGrpSpPr>
        <p:grpSpPr>
          <a:xfrm>
            <a:off x="0" y="-64"/>
            <a:ext cx="9143942" cy="5143564"/>
            <a:chOff x="0" y="-64"/>
            <a:chExt cx="9143942" cy="5143564"/>
          </a:xfrm>
        </p:grpSpPr>
        <p:sp>
          <p:nvSpPr>
            <p:cNvPr id="250" name="Google Shape;250;p19"/>
            <p:cNvSpPr/>
            <p:nvPr/>
          </p:nvSpPr>
          <p:spPr>
            <a:xfrm>
              <a:off x="0" y="-64"/>
              <a:ext cx="9143942" cy="5143467"/>
            </a:xfrm>
            <a:custGeom>
              <a:rect b="b" l="l" r="r" t="t"/>
              <a:pathLst>
                <a:path extrusionOk="0" h="61323" w="100563">
                  <a:moveTo>
                    <a:pt x="99816" y="747"/>
                  </a:moveTo>
                  <a:lnTo>
                    <a:pt x="99816" y="60576"/>
                  </a:lnTo>
                  <a:lnTo>
                    <a:pt x="744" y="60576"/>
                  </a:lnTo>
                  <a:lnTo>
                    <a:pt x="744" y="747"/>
                  </a:lnTo>
                  <a:close/>
                  <a:moveTo>
                    <a:pt x="1" y="0"/>
                  </a:moveTo>
                  <a:lnTo>
                    <a:pt x="1" y="61322"/>
                  </a:lnTo>
                  <a:lnTo>
                    <a:pt x="100562" y="61322"/>
                  </a:lnTo>
                  <a:lnTo>
                    <a:pt x="1005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1692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9"/>
            <p:cNvSpPr/>
            <p:nvPr/>
          </p:nvSpPr>
          <p:spPr>
            <a:xfrm>
              <a:off x="0" y="0"/>
              <a:ext cx="7326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2" name="Google Shape;252;p19"/>
          <p:cNvSpPr txBox="1"/>
          <p:nvPr>
            <p:ph idx="1" type="subTitle"/>
          </p:nvPr>
        </p:nvSpPr>
        <p:spPr>
          <a:xfrm>
            <a:off x="1526125" y="2065500"/>
            <a:ext cx="2792700" cy="7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4572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marR="4572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3" name="Google Shape;253;p19"/>
          <p:cNvSpPr txBox="1"/>
          <p:nvPr>
            <p:ph idx="2" type="subTitle"/>
          </p:nvPr>
        </p:nvSpPr>
        <p:spPr>
          <a:xfrm>
            <a:off x="5489241" y="2065500"/>
            <a:ext cx="2792700" cy="7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4572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marR="4572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4" name="Google Shape;254;p19"/>
          <p:cNvSpPr txBox="1"/>
          <p:nvPr>
            <p:ph idx="3" type="subTitle"/>
          </p:nvPr>
        </p:nvSpPr>
        <p:spPr>
          <a:xfrm>
            <a:off x="1526125" y="3751950"/>
            <a:ext cx="2792700" cy="7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4572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marR="4572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5" name="Google Shape;255;p19"/>
          <p:cNvSpPr txBox="1"/>
          <p:nvPr>
            <p:ph idx="4" type="subTitle"/>
          </p:nvPr>
        </p:nvSpPr>
        <p:spPr>
          <a:xfrm>
            <a:off x="5489244" y="3751950"/>
            <a:ext cx="2792700" cy="7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6" name="Google Shape;256;p19"/>
          <p:cNvSpPr txBox="1"/>
          <p:nvPr>
            <p:ph type="title"/>
          </p:nvPr>
        </p:nvSpPr>
        <p:spPr>
          <a:xfrm>
            <a:off x="1784200" y="319750"/>
            <a:ext cx="622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57" name="Google Shape;257;p19"/>
          <p:cNvGrpSpPr/>
          <p:nvPr/>
        </p:nvGrpSpPr>
        <p:grpSpPr>
          <a:xfrm>
            <a:off x="4171859" y="4552249"/>
            <a:ext cx="1465451" cy="57327"/>
            <a:chOff x="4159390" y="4552249"/>
            <a:chExt cx="1465451" cy="57327"/>
          </a:xfrm>
        </p:grpSpPr>
        <p:sp>
          <p:nvSpPr>
            <p:cNvPr id="258" name="Google Shape;258;p19"/>
            <p:cNvSpPr/>
            <p:nvPr/>
          </p:nvSpPr>
          <p:spPr>
            <a:xfrm>
              <a:off x="439406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7" y="580"/>
                    <a:pt x="747" y="375"/>
                  </a:cubicBezTo>
                  <a:cubicBezTo>
                    <a:pt x="747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9"/>
            <p:cNvSpPr/>
            <p:nvPr/>
          </p:nvSpPr>
          <p:spPr>
            <a:xfrm>
              <a:off x="462874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9"/>
            <p:cNvSpPr/>
            <p:nvPr/>
          </p:nvSpPr>
          <p:spPr>
            <a:xfrm>
              <a:off x="415939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7" y="580"/>
                    <a:pt x="747" y="375"/>
                  </a:cubicBezTo>
                  <a:cubicBezTo>
                    <a:pt x="747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9"/>
            <p:cNvSpPr/>
            <p:nvPr/>
          </p:nvSpPr>
          <p:spPr>
            <a:xfrm>
              <a:off x="486341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9"/>
            <p:cNvSpPr/>
            <p:nvPr/>
          </p:nvSpPr>
          <p:spPr>
            <a:xfrm>
              <a:off x="509809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9"/>
            <p:cNvSpPr/>
            <p:nvPr/>
          </p:nvSpPr>
          <p:spPr>
            <a:xfrm>
              <a:off x="533276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9"/>
            <p:cNvSpPr/>
            <p:nvPr/>
          </p:nvSpPr>
          <p:spPr>
            <a:xfrm>
              <a:off x="556744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1">
    <p:bg>
      <p:bgPr>
        <a:gradFill>
          <a:gsLst>
            <a:gs pos="0">
              <a:srgbClr val="8B95FF"/>
            </a:gs>
            <a:gs pos="100000">
              <a:srgbClr val="5352EE"/>
            </a:gs>
          </a:gsLst>
          <a:lin ang="5400700" scaled="0"/>
        </a:gra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Google Shape;266;p20"/>
          <p:cNvGrpSpPr/>
          <p:nvPr/>
        </p:nvGrpSpPr>
        <p:grpSpPr>
          <a:xfrm>
            <a:off x="0" y="-64"/>
            <a:ext cx="9143942" cy="5143564"/>
            <a:chOff x="0" y="-64"/>
            <a:chExt cx="9143942" cy="5143564"/>
          </a:xfrm>
        </p:grpSpPr>
        <p:sp>
          <p:nvSpPr>
            <p:cNvPr id="267" name="Google Shape;267;p20"/>
            <p:cNvSpPr/>
            <p:nvPr/>
          </p:nvSpPr>
          <p:spPr>
            <a:xfrm>
              <a:off x="0" y="-64"/>
              <a:ext cx="9143942" cy="5143467"/>
            </a:xfrm>
            <a:custGeom>
              <a:rect b="b" l="l" r="r" t="t"/>
              <a:pathLst>
                <a:path extrusionOk="0" h="61323" w="100563">
                  <a:moveTo>
                    <a:pt x="99816" y="747"/>
                  </a:moveTo>
                  <a:lnTo>
                    <a:pt x="99816" y="60576"/>
                  </a:lnTo>
                  <a:lnTo>
                    <a:pt x="744" y="60576"/>
                  </a:lnTo>
                  <a:lnTo>
                    <a:pt x="744" y="747"/>
                  </a:lnTo>
                  <a:close/>
                  <a:moveTo>
                    <a:pt x="1" y="0"/>
                  </a:moveTo>
                  <a:lnTo>
                    <a:pt x="1" y="61322"/>
                  </a:lnTo>
                  <a:lnTo>
                    <a:pt x="100562" y="61322"/>
                  </a:lnTo>
                  <a:lnTo>
                    <a:pt x="1005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1692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0"/>
            <p:cNvSpPr/>
            <p:nvPr/>
          </p:nvSpPr>
          <p:spPr>
            <a:xfrm>
              <a:off x="0" y="0"/>
              <a:ext cx="7326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9" name="Google Shape;269;p20"/>
          <p:cNvSpPr txBox="1"/>
          <p:nvPr>
            <p:ph idx="1" type="subTitle"/>
          </p:nvPr>
        </p:nvSpPr>
        <p:spPr>
          <a:xfrm>
            <a:off x="4901575" y="2048075"/>
            <a:ext cx="3354900" cy="53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4572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marR="4572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marR="4572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marR="4572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marR="4572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marR="4572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marR="4572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marR="4572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marR="45720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20"/>
          <p:cNvSpPr txBox="1"/>
          <p:nvPr>
            <p:ph idx="2" type="subTitle"/>
          </p:nvPr>
        </p:nvSpPr>
        <p:spPr>
          <a:xfrm>
            <a:off x="4901579" y="2890812"/>
            <a:ext cx="3354900" cy="53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1" name="Google Shape;271;p20"/>
          <p:cNvSpPr txBox="1"/>
          <p:nvPr>
            <p:ph idx="3" type="subTitle"/>
          </p:nvPr>
        </p:nvSpPr>
        <p:spPr>
          <a:xfrm>
            <a:off x="4901579" y="3733550"/>
            <a:ext cx="3354900" cy="53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2" name="Google Shape;272;p20"/>
          <p:cNvSpPr txBox="1"/>
          <p:nvPr>
            <p:ph type="title"/>
          </p:nvPr>
        </p:nvSpPr>
        <p:spPr>
          <a:xfrm>
            <a:off x="1350325" y="1088838"/>
            <a:ext cx="71025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273" name="Google Shape;273;p20"/>
          <p:cNvGrpSpPr/>
          <p:nvPr/>
        </p:nvGrpSpPr>
        <p:grpSpPr>
          <a:xfrm>
            <a:off x="4171859" y="4552249"/>
            <a:ext cx="1465451" cy="57327"/>
            <a:chOff x="4159390" y="4552249"/>
            <a:chExt cx="1465451" cy="57327"/>
          </a:xfrm>
        </p:grpSpPr>
        <p:sp>
          <p:nvSpPr>
            <p:cNvPr id="274" name="Google Shape;274;p20"/>
            <p:cNvSpPr/>
            <p:nvPr/>
          </p:nvSpPr>
          <p:spPr>
            <a:xfrm>
              <a:off x="439406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7" y="580"/>
                    <a:pt x="747" y="375"/>
                  </a:cubicBezTo>
                  <a:cubicBezTo>
                    <a:pt x="747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0"/>
            <p:cNvSpPr/>
            <p:nvPr/>
          </p:nvSpPr>
          <p:spPr>
            <a:xfrm>
              <a:off x="462874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0"/>
            <p:cNvSpPr/>
            <p:nvPr/>
          </p:nvSpPr>
          <p:spPr>
            <a:xfrm>
              <a:off x="415939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7" y="580"/>
                    <a:pt x="747" y="375"/>
                  </a:cubicBezTo>
                  <a:cubicBezTo>
                    <a:pt x="747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0"/>
            <p:cNvSpPr/>
            <p:nvPr/>
          </p:nvSpPr>
          <p:spPr>
            <a:xfrm>
              <a:off x="486341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0"/>
            <p:cNvSpPr/>
            <p:nvPr/>
          </p:nvSpPr>
          <p:spPr>
            <a:xfrm>
              <a:off x="509809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0"/>
            <p:cNvSpPr/>
            <p:nvPr/>
          </p:nvSpPr>
          <p:spPr>
            <a:xfrm>
              <a:off x="533276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0"/>
            <p:cNvSpPr/>
            <p:nvPr/>
          </p:nvSpPr>
          <p:spPr>
            <a:xfrm>
              <a:off x="556744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rgbClr val="7882F3"/>
            </a:gs>
            <a:gs pos="100000">
              <a:srgbClr val="5352EE"/>
            </a:gs>
          </a:gsLst>
          <a:lin ang="5400012" scaled="0"/>
        </a:gra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3"/>
          <p:cNvGrpSpPr/>
          <p:nvPr/>
        </p:nvGrpSpPr>
        <p:grpSpPr>
          <a:xfrm>
            <a:off x="0" y="-64"/>
            <a:ext cx="9143942" cy="5143564"/>
            <a:chOff x="0" y="-64"/>
            <a:chExt cx="9143942" cy="5143564"/>
          </a:xfrm>
        </p:grpSpPr>
        <p:sp>
          <p:nvSpPr>
            <p:cNvPr id="42" name="Google Shape;42;p3"/>
            <p:cNvSpPr/>
            <p:nvPr/>
          </p:nvSpPr>
          <p:spPr>
            <a:xfrm>
              <a:off x="0" y="-64"/>
              <a:ext cx="9143942" cy="5143467"/>
            </a:xfrm>
            <a:custGeom>
              <a:rect b="b" l="l" r="r" t="t"/>
              <a:pathLst>
                <a:path extrusionOk="0" h="61323" w="100563">
                  <a:moveTo>
                    <a:pt x="99816" y="747"/>
                  </a:moveTo>
                  <a:lnTo>
                    <a:pt x="99816" y="60576"/>
                  </a:lnTo>
                  <a:lnTo>
                    <a:pt x="744" y="60576"/>
                  </a:lnTo>
                  <a:lnTo>
                    <a:pt x="744" y="747"/>
                  </a:lnTo>
                  <a:close/>
                  <a:moveTo>
                    <a:pt x="1" y="0"/>
                  </a:moveTo>
                  <a:lnTo>
                    <a:pt x="1" y="61322"/>
                  </a:lnTo>
                  <a:lnTo>
                    <a:pt x="100562" y="61322"/>
                  </a:lnTo>
                  <a:lnTo>
                    <a:pt x="1005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1692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0" y="0"/>
              <a:ext cx="7326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" name="Google Shape;44;p3"/>
          <p:cNvSpPr txBox="1"/>
          <p:nvPr>
            <p:ph type="title"/>
          </p:nvPr>
        </p:nvSpPr>
        <p:spPr>
          <a:xfrm>
            <a:off x="2737775" y="1643563"/>
            <a:ext cx="4317600" cy="74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9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5" name="Google Shape;45;p3"/>
          <p:cNvSpPr txBox="1"/>
          <p:nvPr>
            <p:ph idx="1" type="subTitle"/>
          </p:nvPr>
        </p:nvSpPr>
        <p:spPr>
          <a:xfrm>
            <a:off x="2529250" y="3042900"/>
            <a:ext cx="4734600" cy="10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46" name="Google Shape;46;p3"/>
          <p:cNvGrpSpPr/>
          <p:nvPr/>
        </p:nvGrpSpPr>
        <p:grpSpPr>
          <a:xfrm>
            <a:off x="4171859" y="4552249"/>
            <a:ext cx="1465451" cy="57327"/>
            <a:chOff x="4159390" y="4552249"/>
            <a:chExt cx="1465451" cy="57327"/>
          </a:xfrm>
        </p:grpSpPr>
        <p:sp>
          <p:nvSpPr>
            <p:cNvPr id="47" name="Google Shape;47;p3"/>
            <p:cNvSpPr/>
            <p:nvPr/>
          </p:nvSpPr>
          <p:spPr>
            <a:xfrm>
              <a:off x="439406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7" y="580"/>
                    <a:pt x="747" y="375"/>
                  </a:cubicBezTo>
                  <a:cubicBezTo>
                    <a:pt x="747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462874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415939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7" y="580"/>
                    <a:pt x="747" y="375"/>
                  </a:cubicBezTo>
                  <a:cubicBezTo>
                    <a:pt x="747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486341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509809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533276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556744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1_2">
    <p:bg>
      <p:bgPr>
        <a:gradFill>
          <a:gsLst>
            <a:gs pos="0">
              <a:srgbClr val="8B95FF"/>
            </a:gs>
            <a:gs pos="100000">
              <a:srgbClr val="5352EE"/>
            </a:gs>
          </a:gsLst>
          <a:lin ang="5400700" scaled="0"/>
        </a:gra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Google Shape;282;p21"/>
          <p:cNvGrpSpPr/>
          <p:nvPr/>
        </p:nvGrpSpPr>
        <p:grpSpPr>
          <a:xfrm>
            <a:off x="0" y="-64"/>
            <a:ext cx="9143942" cy="5143564"/>
            <a:chOff x="0" y="-64"/>
            <a:chExt cx="9143942" cy="5143564"/>
          </a:xfrm>
        </p:grpSpPr>
        <p:sp>
          <p:nvSpPr>
            <p:cNvPr id="283" name="Google Shape;283;p21"/>
            <p:cNvSpPr/>
            <p:nvPr/>
          </p:nvSpPr>
          <p:spPr>
            <a:xfrm>
              <a:off x="0" y="-64"/>
              <a:ext cx="9143942" cy="5143467"/>
            </a:xfrm>
            <a:custGeom>
              <a:rect b="b" l="l" r="r" t="t"/>
              <a:pathLst>
                <a:path extrusionOk="0" h="61323" w="100563">
                  <a:moveTo>
                    <a:pt x="99816" y="747"/>
                  </a:moveTo>
                  <a:lnTo>
                    <a:pt x="99816" y="60576"/>
                  </a:lnTo>
                  <a:lnTo>
                    <a:pt x="744" y="60576"/>
                  </a:lnTo>
                  <a:lnTo>
                    <a:pt x="744" y="747"/>
                  </a:lnTo>
                  <a:close/>
                  <a:moveTo>
                    <a:pt x="1" y="0"/>
                  </a:moveTo>
                  <a:lnTo>
                    <a:pt x="1" y="61322"/>
                  </a:lnTo>
                  <a:lnTo>
                    <a:pt x="100562" y="61322"/>
                  </a:lnTo>
                  <a:lnTo>
                    <a:pt x="1005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1692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1"/>
            <p:cNvSpPr/>
            <p:nvPr/>
          </p:nvSpPr>
          <p:spPr>
            <a:xfrm>
              <a:off x="0" y="0"/>
              <a:ext cx="7326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5" name="Google Shape;285;p21"/>
          <p:cNvSpPr txBox="1"/>
          <p:nvPr>
            <p:ph idx="1" type="subTitle"/>
          </p:nvPr>
        </p:nvSpPr>
        <p:spPr>
          <a:xfrm>
            <a:off x="1350275" y="3816500"/>
            <a:ext cx="2124300" cy="53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4572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marR="4572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6" name="Google Shape;286;p21"/>
          <p:cNvSpPr txBox="1"/>
          <p:nvPr>
            <p:ph idx="2" type="subTitle"/>
          </p:nvPr>
        </p:nvSpPr>
        <p:spPr>
          <a:xfrm>
            <a:off x="6328551" y="3816500"/>
            <a:ext cx="2124300" cy="53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7" name="Google Shape;287;p21"/>
          <p:cNvSpPr txBox="1"/>
          <p:nvPr>
            <p:ph idx="3" type="subTitle"/>
          </p:nvPr>
        </p:nvSpPr>
        <p:spPr>
          <a:xfrm>
            <a:off x="3839400" y="3816500"/>
            <a:ext cx="2124300" cy="53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8" name="Google Shape;288;p21"/>
          <p:cNvSpPr txBox="1"/>
          <p:nvPr>
            <p:ph idx="4" type="subTitle"/>
          </p:nvPr>
        </p:nvSpPr>
        <p:spPr>
          <a:xfrm>
            <a:off x="1350275" y="3329700"/>
            <a:ext cx="2124300" cy="3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4572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marR="4572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9" name="Google Shape;289;p21"/>
          <p:cNvSpPr txBox="1"/>
          <p:nvPr>
            <p:ph idx="5" type="subTitle"/>
          </p:nvPr>
        </p:nvSpPr>
        <p:spPr>
          <a:xfrm>
            <a:off x="6328550" y="3329700"/>
            <a:ext cx="2124300" cy="3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90" name="Google Shape;290;p21"/>
          <p:cNvSpPr txBox="1"/>
          <p:nvPr>
            <p:ph idx="6" type="subTitle"/>
          </p:nvPr>
        </p:nvSpPr>
        <p:spPr>
          <a:xfrm>
            <a:off x="3839400" y="3329700"/>
            <a:ext cx="2124300" cy="3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91" name="Google Shape;291;p21"/>
          <p:cNvSpPr txBox="1"/>
          <p:nvPr>
            <p:ph type="title"/>
          </p:nvPr>
        </p:nvSpPr>
        <p:spPr>
          <a:xfrm>
            <a:off x="1350325" y="1088838"/>
            <a:ext cx="71025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292" name="Google Shape;292;p21"/>
          <p:cNvGrpSpPr/>
          <p:nvPr/>
        </p:nvGrpSpPr>
        <p:grpSpPr>
          <a:xfrm>
            <a:off x="4171859" y="4552249"/>
            <a:ext cx="1465451" cy="57327"/>
            <a:chOff x="4159390" y="4552249"/>
            <a:chExt cx="1465451" cy="57327"/>
          </a:xfrm>
        </p:grpSpPr>
        <p:sp>
          <p:nvSpPr>
            <p:cNvPr id="293" name="Google Shape;293;p21"/>
            <p:cNvSpPr/>
            <p:nvPr/>
          </p:nvSpPr>
          <p:spPr>
            <a:xfrm>
              <a:off x="439406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7" y="580"/>
                    <a:pt x="747" y="375"/>
                  </a:cubicBezTo>
                  <a:cubicBezTo>
                    <a:pt x="747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1"/>
            <p:cNvSpPr/>
            <p:nvPr/>
          </p:nvSpPr>
          <p:spPr>
            <a:xfrm>
              <a:off x="462874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1"/>
            <p:cNvSpPr/>
            <p:nvPr/>
          </p:nvSpPr>
          <p:spPr>
            <a:xfrm>
              <a:off x="415939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7" y="580"/>
                    <a:pt x="747" y="375"/>
                  </a:cubicBezTo>
                  <a:cubicBezTo>
                    <a:pt x="747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1"/>
            <p:cNvSpPr/>
            <p:nvPr/>
          </p:nvSpPr>
          <p:spPr>
            <a:xfrm>
              <a:off x="486341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1"/>
            <p:cNvSpPr/>
            <p:nvPr/>
          </p:nvSpPr>
          <p:spPr>
            <a:xfrm>
              <a:off x="509809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1"/>
            <p:cNvSpPr/>
            <p:nvPr/>
          </p:nvSpPr>
          <p:spPr>
            <a:xfrm>
              <a:off x="533276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1"/>
            <p:cNvSpPr/>
            <p:nvPr/>
          </p:nvSpPr>
          <p:spPr>
            <a:xfrm>
              <a:off x="556744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bg>
      <p:bgPr>
        <a:gradFill>
          <a:gsLst>
            <a:gs pos="0">
              <a:srgbClr val="8B95FF"/>
            </a:gs>
            <a:gs pos="100000">
              <a:srgbClr val="5352EE"/>
            </a:gs>
          </a:gsLst>
          <a:lin ang="5400700" scaled="0"/>
        </a:gra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oogle Shape;301;p22"/>
          <p:cNvGrpSpPr/>
          <p:nvPr/>
        </p:nvGrpSpPr>
        <p:grpSpPr>
          <a:xfrm>
            <a:off x="0" y="-64"/>
            <a:ext cx="9143942" cy="5143564"/>
            <a:chOff x="0" y="-64"/>
            <a:chExt cx="9143942" cy="5143564"/>
          </a:xfrm>
        </p:grpSpPr>
        <p:sp>
          <p:nvSpPr>
            <p:cNvPr id="302" name="Google Shape;302;p22"/>
            <p:cNvSpPr/>
            <p:nvPr/>
          </p:nvSpPr>
          <p:spPr>
            <a:xfrm>
              <a:off x="0" y="-64"/>
              <a:ext cx="9143942" cy="5143467"/>
            </a:xfrm>
            <a:custGeom>
              <a:rect b="b" l="l" r="r" t="t"/>
              <a:pathLst>
                <a:path extrusionOk="0" h="61323" w="100563">
                  <a:moveTo>
                    <a:pt x="99816" y="747"/>
                  </a:moveTo>
                  <a:lnTo>
                    <a:pt x="99816" y="60576"/>
                  </a:lnTo>
                  <a:lnTo>
                    <a:pt x="744" y="60576"/>
                  </a:lnTo>
                  <a:lnTo>
                    <a:pt x="744" y="747"/>
                  </a:lnTo>
                  <a:close/>
                  <a:moveTo>
                    <a:pt x="1" y="0"/>
                  </a:moveTo>
                  <a:lnTo>
                    <a:pt x="1" y="61322"/>
                  </a:lnTo>
                  <a:lnTo>
                    <a:pt x="100562" y="61322"/>
                  </a:lnTo>
                  <a:lnTo>
                    <a:pt x="1005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1692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2"/>
            <p:cNvSpPr/>
            <p:nvPr/>
          </p:nvSpPr>
          <p:spPr>
            <a:xfrm>
              <a:off x="0" y="0"/>
              <a:ext cx="7326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4" name="Google Shape;304;p22"/>
          <p:cNvSpPr txBox="1"/>
          <p:nvPr>
            <p:ph idx="1" type="subTitle"/>
          </p:nvPr>
        </p:nvSpPr>
        <p:spPr>
          <a:xfrm>
            <a:off x="1470000" y="3484062"/>
            <a:ext cx="1983300" cy="51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5" name="Google Shape;305;p22"/>
          <p:cNvSpPr txBox="1"/>
          <p:nvPr>
            <p:ph idx="2" type="subTitle"/>
          </p:nvPr>
        </p:nvSpPr>
        <p:spPr>
          <a:xfrm>
            <a:off x="3847696" y="3484063"/>
            <a:ext cx="2099100" cy="51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6" name="Google Shape;306;p22"/>
          <p:cNvSpPr txBox="1"/>
          <p:nvPr>
            <p:ph idx="3" type="subTitle"/>
          </p:nvPr>
        </p:nvSpPr>
        <p:spPr>
          <a:xfrm>
            <a:off x="6349838" y="3484061"/>
            <a:ext cx="1983300" cy="51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7" name="Google Shape;307;p22"/>
          <p:cNvSpPr txBox="1"/>
          <p:nvPr>
            <p:ph idx="4" type="subTitle"/>
          </p:nvPr>
        </p:nvSpPr>
        <p:spPr>
          <a:xfrm>
            <a:off x="1470000" y="2178866"/>
            <a:ext cx="1983300" cy="51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8" name="Google Shape;308;p22"/>
          <p:cNvSpPr txBox="1"/>
          <p:nvPr>
            <p:ph idx="5" type="subTitle"/>
          </p:nvPr>
        </p:nvSpPr>
        <p:spPr>
          <a:xfrm>
            <a:off x="3924887" y="2178875"/>
            <a:ext cx="1944600" cy="51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9" name="Google Shape;309;p22"/>
          <p:cNvSpPr txBox="1"/>
          <p:nvPr>
            <p:ph idx="6" type="subTitle"/>
          </p:nvPr>
        </p:nvSpPr>
        <p:spPr>
          <a:xfrm>
            <a:off x="6349838" y="2178863"/>
            <a:ext cx="1983300" cy="51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10" name="Google Shape;310;p22"/>
          <p:cNvSpPr txBox="1"/>
          <p:nvPr>
            <p:ph type="title"/>
          </p:nvPr>
        </p:nvSpPr>
        <p:spPr>
          <a:xfrm>
            <a:off x="1350325" y="1088838"/>
            <a:ext cx="71025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311" name="Google Shape;311;p22"/>
          <p:cNvGrpSpPr/>
          <p:nvPr/>
        </p:nvGrpSpPr>
        <p:grpSpPr>
          <a:xfrm>
            <a:off x="4171859" y="4552249"/>
            <a:ext cx="1465451" cy="57327"/>
            <a:chOff x="4159390" y="4552249"/>
            <a:chExt cx="1465451" cy="57327"/>
          </a:xfrm>
        </p:grpSpPr>
        <p:sp>
          <p:nvSpPr>
            <p:cNvPr id="312" name="Google Shape;312;p22"/>
            <p:cNvSpPr/>
            <p:nvPr/>
          </p:nvSpPr>
          <p:spPr>
            <a:xfrm>
              <a:off x="439406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7" y="580"/>
                    <a:pt x="747" y="375"/>
                  </a:cubicBezTo>
                  <a:cubicBezTo>
                    <a:pt x="747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2"/>
            <p:cNvSpPr/>
            <p:nvPr/>
          </p:nvSpPr>
          <p:spPr>
            <a:xfrm>
              <a:off x="462874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2"/>
            <p:cNvSpPr/>
            <p:nvPr/>
          </p:nvSpPr>
          <p:spPr>
            <a:xfrm>
              <a:off x="415939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7" y="580"/>
                    <a:pt x="747" y="375"/>
                  </a:cubicBezTo>
                  <a:cubicBezTo>
                    <a:pt x="747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2"/>
            <p:cNvSpPr/>
            <p:nvPr/>
          </p:nvSpPr>
          <p:spPr>
            <a:xfrm>
              <a:off x="486341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2"/>
            <p:cNvSpPr/>
            <p:nvPr/>
          </p:nvSpPr>
          <p:spPr>
            <a:xfrm>
              <a:off x="509809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2"/>
            <p:cNvSpPr/>
            <p:nvPr/>
          </p:nvSpPr>
          <p:spPr>
            <a:xfrm>
              <a:off x="533276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2"/>
            <p:cNvSpPr/>
            <p:nvPr/>
          </p:nvSpPr>
          <p:spPr>
            <a:xfrm>
              <a:off x="556744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">
    <p:bg>
      <p:bgPr>
        <a:gradFill>
          <a:gsLst>
            <a:gs pos="0">
              <a:srgbClr val="8B95FF"/>
            </a:gs>
            <a:gs pos="100000">
              <a:srgbClr val="5352EE"/>
            </a:gs>
          </a:gsLst>
          <a:lin ang="5400700" scaled="0"/>
        </a:gra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oogle Shape;320;p23"/>
          <p:cNvGrpSpPr/>
          <p:nvPr/>
        </p:nvGrpSpPr>
        <p:grpSpPr>
          <a:xfrm>
            <a:off x="0" y="-64"/>
            <a:ext cx="9143942" cy="5143564"/>
            <a:chOff x="0" y="-64"/>
            <a:chExt cx="9143942" cy="5143564"/>
          </a:xfrm>
        </p:grpSpPr>
        <p:sp>
          <p:nvSpPr>
            <p:cNvPr id="321" name="Google Shape;321;p23"/>
            <p:cNvSpPr/>
            <p:nvPr/>
          </p:nvSpPr>
          <p:spPr>
            <a:xfrm>
              <a:off x="0" y="-64"/>
              <a:ext cx="9143942" cy="5143467"/>
            </a:xfrm>
            <a:custGeom>
              <a:rect b="b" l="l" r="r" t="t"/>
              <a:pathLst>
                <a:path extrusionOk="0" h="61323" w="100563">
                  <a:moveTo>
                    <a:pt x="99816" y="747"/>
                  </a:moveTo>
                  <a:lnTo>
                    <a:pt x="99816" y="60576"/>
                  </a:lnTo>
                  <a:lnTo>
                    <a:pt x="744" y="60576"/>
                  </a:lnTo>
                  <a:lnTo>
                    <a:pt x="744" y="747"/>
                  </a:lnTo>
                  <a:close/>
                  <a:moveTo>
                    <a:pt x="1" y="0"/>
                  </a:moveTo>
                  <a:lnTo>
                    <a:pt x="1" y="61322"/>
                  </a:lnTo>
                  <a:lnTo>
                    <a:pt x="100562" y="61322"/>
                  </a:lnTo>
                  <a:lnTo>
                    <a:pt x="1005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1692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3"/>
            <p:cNvSpPr/>
            <p:nvPr/>
          </p:nvSpPr>
          <p:spPr>
            <a:xfrm>
              <a:off x="0" y="0"/>
              <a:ext cx="7326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3" name="Google Shape;323;p23"/>
          <p:cNvSpPr txBox="1"/>
          <p:nvPr>
            <p:ph type="title"/>
          </p:nvPr>
        </p:nvSpPr>
        <p:spPr>
          <a:xfrm>
            <a:off x="2533825" y="417937"/>
            <a:ext cx="4735500" cy="111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7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b="0" sz="42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b="0" sz="42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b="0" sz="42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b="0" sz="42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b="0" sz="42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b="0" sz="42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b="0" sz="42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b="0"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4" name="Google Shape;324;p23"/>
          <p:cNvSpPr txBox="1"/>
          <p:nvPr>
            <p:ph idx="1" type="subTitle"/>
          </p:nvPr>
        </p:nvSpPr>
        <p:spPr>
          <a:xfrm flipH="1">
            <a:off x="2533825" y="1668125"/>
            <a:ext cx="4735500" cy="14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5" name="Google Shape;325;p23"/>
          <p:cNvSpPr txBox="1"/>
          <p:nvPr/>
        </p:nvSpPr>
        <p:spPr>
          <a:xfrm>
            <a:off x="2523925" y="3328825"/>
            <a:ext cx="47553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</a:t>
            </a:r>
            <a:r>
              <a:rPr lang="es" sz="120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s"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lang="es" sz="120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s"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, and infographics &amp; images by </a:t>
            </a:r>
            <a:r>
              <a:rPr lang="es" sz="120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326" name="Google Shape;326;p23"/>
          <p:cNvGrpSpPr/>
          <p:nvPr/>
        </p:nvGrpSpPr>
        <p:grpSpPr>
          <a:xfrm>
            <a:off x="4171859" y="4552249"/>
            <a:ext cx="1465451" cy="57327"/>
            <a:chOff x="4159390" y="4552249"/>
            <a:chExt cx="1465451" cy="57327"/>
          </a:xfrm>
        </p:grpSpPr>
        <p:sp>
          <p:nvSpPr>
            <p:cNvPr id="327" name="Google Shape;327;p23"/>
            <p:cNvSpPr/>
            <p:nvPr/>
          </p:nvSpPr>
          <p:spPr>
            <a:xfrm>
              <a:off x="439406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7" y="580"/>
                    <a:pt x="747" y="375"/>
                  </a:cubicBezTo>
                  <a:cubicBezTo>
                    <a:pt x="747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3"/>
            <p:cNvSpPr/>
            <p:nvPr/>
          </p:nvSpPr>
          <p:spPr>
            <a:xfrm>
              <a:off x="462874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3"/>
            <p:cNvSpPr/>
            <p:nvPr/>
          </p:nvSpPr>
          <p:spPr>
            <a:xfrm>
              <a:off x="415939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7" y="580"/>
                    <a:pt x="747" y="375"/>
                  </a:cubicBezTo>
                  <a:cubicBezTo>
                    <a:pt x="747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3"/>
            <p:cNvSpPr/>
            <p:nvPr/>
          </p:nvSpPr>
          <p:spPr>
            <a:xfrm>
              <a:off x="486341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3"/>
            <p:cNvSpPr/>
            <p:nvPr/>
          </p:nvSpPr>
          <p:spPr>
            <a:xfrm>
              <a:off x="509809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3"/>
            <p:cNvSpPr/>
            <p:nvPr/>
          </p:nvSpPr>
          <p:spPr>
            <a:xfrm>
              <a:off x="533276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3"/>
            <p:cNvSpPr/>
            <p:nvPr/>
          </p:nvSpPr>
          <p:spPr>
            <a:xfrm>
              <a:off x="556744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1">
  <p:cSld name="BLANK_1_1_1_1_1_1_1">
    <p:bg>
      <p:bgPr>
        <a:gradFill>
          <a:gsLst>
            <a:gs pos="0">
              <a:srgbClr val="8B95FF"/>
            </a:gs>
            <a:gs pos="100000">
              <a:srgbClr val="5352EE"/>
            </a:gs>
          </a:gsLst>
          <a:lin ang="5400700" scaled="0"/>
        </a:gra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" name="Google Shape;335;p24"/>
          <p:cNvGrpSpPr/>
          <p:nvPr/>
        </p:nvGrpSpPr>
        <p:grpSpPr>
          <a:xfrm>
            <a:off x="0" y="-64"/>
            <a:ext cx="9143942" cy="5143564"/>
            <a:chOff x="0" y="-64"/>
            <a:chExt cx="9143942" cy="5143564"/>
          </a:xfrm>
        </p:grpSpPr>
        <p:sp>
          <p:nvSpPr>
            <p:cNvPr id="336" name="Google Shape;336;p24"/>
            <p:cNvSpPr/>
            <p:nvPr/>
          </p:nvSpPr>
          <p:spPr>
            <a:xfrm>
              <a:off x="0" y="-64"/>
              <a:ext cx="9143942" cy="5143467"/>
            </a:xfrm>
            <a:custGeom>
              <a:rect b="b" l="l" r="r" t="t"/>
              <a:pathLst>
                <a:path extrusionOk="0" h="61323" w="100563">
                  <a:moveTo>
                    <a:pt x="99816" y="747"/>
                  </a:moveTo>
                  <a:lnTo>
                    <a:pt x="99816" y="60576"/>
                  </a:lnTo>
                  <a:lnTo>
                    <a:pt x="744" y="60576"/>
                  </a:lnTo>
                  <a:lnTo>
                    <a:pt x="744" y="747"/>
                  </a:lnTo>
                  <a:close/>
                  <a:moveTo>
                    <a:pt x="1" y="0"/>
                  </a:moveTo>
                  <a:lnTo>
                    <a:pt x="1" y="61322"/>
                  </a:lnTo>
                  <a:lnTo>
                    <a:pt x="100562" y="61322"/>
                  </a:lnTo>
                  <a:lnTo>
                    <a:pt x="1005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1692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4"/>
            <p:cNvSpPr/>
            <p:nvPr/>
          </p:nvSpPr>
          <p:spPr>
            <a:xfrm>
              <a:off x="0" y="0"/>
              <a:ext cx="7326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 1">
  <p:cSld name="CUSTOM_6_1_1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0" name="Google Shape;340;p25"/>
          <p:cNvGrpSpPr/>
          <p:nvPr/>
        </p:nvGrpSpPr>
        <p:grpSpPr>
          <a:xfrm>
            <a:off x="353303" y="315594"/>
            <a:ext cx="8423491" cy="4512268"/>
            <a:chOff x="931900" y="379200"/>
            <a:chExt cx="7939200" cy="4385100"/>
          </a:xfrm>
        </p:grpSpPr>
        <p:sp>
          <p:nvSpPr>
            <p:cNvPr id="341" name="Google Shape;341;p25"/>
            <p:cNvSpPr/>
            <p:nvPr/>
          </p:nvSpPr>
          <p:spPr>
            <a:xfrm>
              <a:off x="931900" y="379200"/>
              <a:ext cx="7939200" cy="43851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5"/>
            <p:cNvSpPr/>
            <p:nvPr/>
          </p:nvSpPr>
          <p:spPr>
            <a:xfrm>
              <a:off x="931900" y="379200"/>
              <a:ext cx="73557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5"/>
            <p:cNvSpPr/>
            <p:nvPr/>
          </p:nvSpPr>
          <p:spPr>
            <a:xfrm>
              <a:off x="8287600" y="379200"/>
              <a:ext cx="5835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4" name="Google Shape;344;p25"/>
          <p:cNvSpPr txBox="1"/>
          <p:nvPr>
            <p:ph type="title"/>
          </p:nvPr>
        </p:nvSpPr>
        <p:spPr>
          <a:xfrm>
            <a:off x="1114050" y="393425"/>
            <a:ext cx="6915900" cy="45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Raleway Black"/>
              <a:buNone/>
              <a:defRPr sz="23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4"/>
          <p:cNvGrpSpPr/>
          <p:nvPr/>
        </p:nvGrpSpPr>
        <p:grpSpPr>
          <a:xfrm>
            <a:off x="0" y="-64"/>
            <a:ext cx="9143942" cy="5143564"/>
            <a:chOff x="0" y="-64"/>
            <a:chExt cx="9143942" cy="5143564"/>
          </a:xfrm>
        </p:grpSpPr>
        <p:sp>
          <p:nvSpPr>
            <p:cNvPr id="56" name="Google Shape;56;p4"/>
            <p:cNvSpPr/>
            <p:nvPr/>
          </p:nvSpPr>
          <p:spPr>
            <a:xfrm>
              <a:off x="0" y="-64"/>
              <a:ext cx="9143942" cy="5143467"/>
            </a:xfrm>
            <a:custGeom>
              <a:rect b="b" l="l" r="r" t="t"/>
              <a:pathLst>
                <a:path extrusionOk="0" h="61323" w="100563">
                  <a:moveTo>
                    <a:pt x="99816" y="747"/>
                  </a:moveTo>
                  <a:lnTo>
                    <a:pt x="99816" y="60576"/>
                  </a:lnTo>
                  <a:lnTo>
                    <a:pt x="744" y="60576"/>
                  </a:lnTo>
                  <a:lnTo>
                    <a:pt x="744" y="747"/>
                  </a:lnTo>
                  <a:close/>
                  <a:moveTo>
                    <a:pt x="1" y="0"/>
                  </a:moveTo>
                  <a:lnTo>
                    <a:pt x="1" y="61322"/>
                  </a:lnTo>
                  <a:lnTo>
                    <a:pt x="100562" y="61322"/>
                  </a:lnTo>
                  <a:lnTo>
                    <a:pt x="1005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1692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0" y="0"/>
              <a:ext cx="7326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Google Shape;58;p4"/>
          <p:cNvSpPr txBox="1"/>
          <p:nvPr>
            <p:ph type="title"/>
          </p:nvPr>
        </p:nvSpPr>
        <p:spPr>
          <a:xfrm>
            <a:off x="1784200" y="319750"/>
            <a:ext cx="622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" name="Google Shape;59;p4"/>
          <p:cNvSpPr txBox="1"/>
          <p:nvPr>
            <p:ph idx="1" type="body"/>
          </p:nvPr>
        </p:nvSpPr>
        <p:spPr>
          <a:xfrm>
            <a:off x="1350300" y="892450"/>
            <a:ext cx="7102500" cy="33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200"/>
              <a:buFont typeface="Abel"/>
              <a:buChar char="●"/>
              <a:defRPr sz="13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002A49"/>
              </a:buClr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002A49"/>
              </a:buClr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002A49"/>
              </a:buClr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002A49"/>
              </a:buClr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002A49"/>
              </a:buClr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002A49"/>
              </a:buClr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002A49"/>
              </a:buClr>
              <a:buSzPts val="1400"/>
              <a:buChar char="■"/>
              <a:defRPr/>
            </a:lvl9pPr>
          </a:lstStyle>
          <a:p/>
        </p:txBody>
      </p:sp>
      <p:grpSp>
        <p:nvGrpSpPr>
          <p:cNvPr id="60" name="Google Shape;60;p4"/>
          <p:cNvGrpSpPr/>
          <p:nvPr/>
        </p:nvGrpSpPr>
        <p:grpSpPr>
          <a:xfrm>
            <a:off x="4171859" y="4552249"/>
            <a:ext cx="1465451" cy="57327"/>
            <a:chOff x="4159390" y="4552249"/>
            <a:chExt cx="1465451" cy="57327"/>
          </a:xfrm>
        </p:grpSpPr>
        <p:sp>
          <p:nvSpPr>
            <p:cNvPr id="61" name="Google Shape;61;p4"/>
            <p:cNvSpPr/>
            <p:nvPr/>
          </p:nvSpPr>
          <p:spPr>
            <a:xfrm>
              <a:off x="439406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7" y="580"/>
                    <a:pt x="747" y="375"/>
                  </a:cubicBezTo>
                  <a:cubicBezTo>
                    <a:pt x="747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462874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415939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7" y="580"/>
                    <a:pt x="747" y="375"/>
                  </a:cubicBezTo>
                  <a:cubicBezTo>
                    <a:pt x="747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486341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509809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533276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556744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5"/>
          <p:cNvGrpSpPr/>
          <p:nvPr/>
        </p:nvGrpSpPr>
        <p:grpSpPr>
          <a:xfrm>
            <a:off x="0" y="-64"/>
            <a:ext cx="9143942" cy="5143564"/>
            <a:chOff x="0" y="-64"/>
            <a:chExt cx="9143942" cy="5143564"/>
          </a:xfrm>
        </p:grpSpPr>
        <p:sp>
          <p:nvSpPr>
            <p:cNvPr id="70" name="Google Shape;70;p5"/>
            <p:cNvSpPr/>
            <p:nvPr/>
          </p:nvSpPr>
          <p:spPr>
            <a:xfrm>
              <a:off x="0" y="-64"/>
              <a:ext cx="9143942" cy="5143467"/>
            </a:xfrm>
            <a:custGeom>
              <a:rect b="b" l="l" r="r" t="t"/>
              <a:pathLst>
                <a:path extrusionOk="0" h="61323" w="100563">
                  <a:moveTo>
                    <a:pt x="99816" y="747"/>
                  </a:moveTo>
                  <a:lnTo>
                    <a:pt x="99816" y="60576"/>
                  </a:lnTo>
                  <a:lnTo>
                    <a:pt x="744" y="60576"/>
                  </a:lnTo>
                  <a:lnTo>
                    <a:pt x="744" y="747"/>
                  </a:lnTo>
                  <a:close/>
                  <a:moveTo>
                    <a:pt x="1" y="0"/>
                  </a:moveTo>
                  <a:lnTo>
                    <a:pt x="1" y="61322"/>
                  </a:lnTo>
                  <a:lnTo>
                    <a:pt x="100562" y="61322"/>
                  </a:lnTo>
                  <a:lnTo>
                    <a:pt x="1005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1692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0" y="0"/>
              <a:ext cx="7326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" name="Google Shape;72;p5"/>
          <p:cNvSpPr txBox="1"/>
          <p:nvPr>
            <p:ph idx="1" type="subTitle"/>
          </p:nvPr>
        </p:nvSpPr>
        <p:spPr>
          <a:xfrm>
            <a:off x="1470975" y="3262600"/>
            <a:ext cx="3102900" cy="8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3" name="Google Shape;73;p5"/>
          <p:cNvSpPr txBox="1"/>
          <p:nvPr>
            <p:ph idx="2" type="subTitle"/>
          </p:nvPr>
        </p:nvSpPr>
        <p:spPr>
          <a:xfrm>
            <a:off x="5235275" y="3262600"/>
            <a:ext cx="3102900" cy="8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4" name="Google Shape;74;p5"/>
          <p:cNvSpPr txBox="1"/>
          <p:nvPr>
            <p:ph idx="3" type="subTitle"/>
          </p:nvPr>
        </p:nvSpPr>
        <p:spPr>
          <a:xfrm>
            <a:off x="1470975" y="2628100"/>
            <a:ext cx="3102900" cy="5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Bebas Neue"/>
              <a:buNone/>
              <a:defRPr sz="33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Bebas Neue"/>
              <a:buNone/>
              <a:defRPr sz="33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Bebas Neue"/>
              <a:buNone/>
              <a:defRPr sz="33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Bebas Neue"/>
              <a:buNone/>
              <a:defRPr sz="33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Bebas Neue"/>
              <a:buNone/>
              <a:defRPr sz="33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Bebas Neue"/>
              <a:buNone/>
              <a:defRPr sz="33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Bebas Neue"/>
              <a:buNone/>
              <a:defRPr sz="33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Bebas Neue"/>
              <a:buNone/>
              <a:defRPr sz="33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5" name="Google Shape;75;p5"/>
          <p:cNvSpPr txBox="1"/>
          <p:nvPr>
            <p:ph idx="4" type="subTitle"/>
          </p:nvPr>
        </p:nvSpPr>
        <p:spPr>
          <a:xfrm>
            <a:off x="5235275" y="2628100"/>
            <a:ext cx="3102900" cy="5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Bebas Neue"/>
              <a:buNone/>
              <a:defRPr sz="33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Bebas Neue"/>
              <a:buNone/>
              <a:defRPr sz="33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Bebas Neue"/>
              <a:buNone/>
              <a:defRPr sz="33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Bebas Neue"/>
              <a:buNone/>
              <a:defRPr sz="33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Bebas Neue"/>
              <a:buNone/>
              <a:defRPr sz="33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Bebas Neue"/>
              <a:buNone/>
              <a:defRPr sz="33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Bebas Neue"/>
              <a:buNone/>
              <a:defRPr sz="33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Bebas Neue"/>
              <a:buNone/>
              <a:defRPr sz="33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6" name="Google Shape;76;p5"/>
          <p:cNvSpPr txBox="1"/>
          <p:nvPr>
            <p:ph type="title"/>
          </p:nvPr>
        </p:nvSpPr>
        <p:spPr>
          <a:xfrm>
            <a:off x="1350325" y="1088838"/>
            <a:ext cx="71025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77" name="Google Shape;77;p5"/>
          <p:cNvGrpSpPr/>
          <p:nvPr/>
        </p:nvGrpSpPr>
        <p:grpSpPr>
          <a:xfrm>
            <a:off x="4171859" y="4552249"/>
            <a:ext cx="1465451" cy="57327"/>
            <a:chOff x="4159390" y="4552249"/>
            <a:chExt cx="1465451" cy="57327"/>
          </a:xfrm>
        </p:grpSpPr>
        <p:sp>
          <p:nvSpPr>
            <p:cNvPr id="78" name="Google Shape;78;p5"/>
            <p:cNvSpPr/>
            <p:nvPr/>
          </p:nvSpPr>
          <p:spPr>
            <a:xfrm>
              <a:off x="439406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7" y="580"/>
                    <a:pt x="747" y="375"/>
                  </a:cubicBezTo>
                  <a:cubicBezTo>
                    <a:pt x="747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462874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415939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7" y="580"/>
                    <a:pt x="747" y="375"/>
                  </a:cubicBezTo>
                  <a:cubicBezTo>
                    <a:pt x="747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486341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509809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533276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5"/>
            <p:cNvSpPr/>
            <p:nvPr/>
          </p:nvSpPr>
          <p:spPr>
            <a:xfrm>
              <a:off x="556744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6"/>
          <p:cNvGrpSpPr/>
          <p:nvPr/>
        </p:nvGrpSpPr>
        <p:grpSpPr>
          <a:xfrm>
            <a:off x="0" y="-64"/>
            <a:ext cx="9143942" cy="5143564"/>
            <a:chOff x="0" y="-64"/>
            <a:chExt cx="9143942" cy="5143564"/>
          </a:xfrm>
        </p:grpSpPr>
        <p:sp>
          <p:nvSpPr>
            <p:cNvPr id="87" name="Google Shape;87;p6"/>
            <p:cNvSpPr/>
            <p:nvPr/>
          </p:nvSpPr>
          <p:spPr>
            <a:xfrm>
              <a:off x="0" y="-64"/>
              <a:ext cx="9143942" cy="5143467"/>
            </a:xfrm>
            <a:custGeom>
              <a:rect b="b" l="l" r="r" t="t"/>
              <a:pathLst>
                <a:path extrusionOk="0" h="61323" w="100563">
                  <a:moveTo>
                    <a:pt x="99816" y="747"/>
                  </a:moveTo>
                  <a:lnTo>
                    <a:pt x="99816" y="60576"/>
                  </a:lnTo>
                  <a:lnTo>
                    <a:pt x="744" y="60576"/>
                  </a:lnTo>
                  <a:lnTo>
                    <a:pt x="744" y="747"/>
                  </a:lnTo>
                  <a:close/>
                  <a:moveTo>
                    <a:pt x="1" y="0"/>
                  </a:moveTo>
                  <a:lnTo>
                    <a:pt x="1" y="61322"/>
                  </a:lnTo>
                  <a:lnTo>
                    <a:pt x="100562" y="61322"/>
                  </a:lnTo>
                  <a:lnTo>
                    <a:pt x="1005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1692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6"/>
            <p:cNvSpPr/>
            <p:nvPr/>
          </p:nvSpPr>
          <p:spPr>
            <a:xfrm>
              <a:off x="0" y="0"/>
              <a:ext cx="7326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6"/>
          <p:cNvSpPr txBox="1"/>
          <p:nvPr>
            <p:ph type="title"/>
          </p:nvPr>
        </p:nvSpPr>
        <p:spPr>
          <a:xfrm>
            <a:off x="1784200" y="319750"/>
            <a:ext cx="622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90" name="Google Shape;90;p6"/>
          <p:cNvGrpSpPr/>
          <p:nvPr/>
        </p:nvGrpSpPr>
        <p:grpSpPr>
          <a:xfrm>
            <a:off x="4171859" y="4552249"/>
            <a:ext cx="1465451" cy="57327"/>
            <a:chOff x="4159390" y="4552249"/>
            <a:chExt cx="1465451" cy="57327"/>
          </a:xfrm>
        </p:grpSpPr>
        <p:sp>
          <p:nvSpPr>
            <p:cNvPr id="91" name="Google Shape;91;p6"/>
            <p:cNvSpPr/>
            <p:nvPr/>
          </p:nvSpPr>
          <p:spPr>
            <a:xfrm>
              <a:off x="439406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7" y="580"/>
                    <a:pt x="747" y="375"/>
                  </a:cubicBezTo>
                  <a:cubicBezTo>
                    <a:pt x="747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462874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415939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7" y="580"/>
                    <a:pt x="747" y="375"/>
                  </a:cubicBezTo>
                  <a:cubicBezTo>
                    <a:pt x="747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486341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509809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533276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556744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bg>
      <p:bgPr>
        <a:gradFill>
          <a:gsLst>
            <a:gs pos="0">
              <a:srgbClr val="D23838"/>
            </a:gs>
            <a:gs pos="100000">
              <a:srgbClr val="990000"/>
            </a:gs>
          </a:gsLst>
          <a:lin ang="5400012" scaled="0"/>
        </a:gra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7"/>
          <p:cNvGrpSpPr/>
          <p:nvPr/>
        </p:nvGrpSpPr>
        <p:grpSpPr>
          <a:xfrm>
            <a:off x="0" y="-64"/>
            <a:ext cx="9143942" cy="5143564"/>
            <a:chOff x="0" y="-64"/>
            <a:chExt cx="9143942" cy="5143564"/>
          </a:xfrm>
        </p:grpSpPr>
        <p:sp>
          <p:nvSpPr>
            <p:cNvPr id="100" name="Google Shape;100;p7"/>
            <p:cNvSpPr/>
            <p:nvPr/>
          </p:nvSpPr>
          <p:spPr>
            <a:xfrm>
              <a:off x="0" y="-64"/>
              <a:ext cx="9143942" cy="5143467"/>
            </a:xfrm>
            <a:custGeom>
              <a:rect b="b" l="l" r="r" t="t"/>
              <a:pathLst>
                <a:path extrusionOk="0" h="61323" w="100563">
                  <a:moveTo>
                    <a:pt x="99816" y="747"/>
                  </a:moveTo>
                  <a:lnTo>
                    <a:pt x="99816" y="60576"/>
                  </a:lnTo>
                  <a:lnTo>
                    <a:pt x="744" y="60576"/>
                  </a:lnTo>
                  <a:lnTo>
                    <a:pt x="744" y="747"/>
                  </a:lnTo>
                  <a:close/>
                  <a:moveTo>
                    <a:pt x="1" y="0"/>
                  </a:moveTo>
                  <a:lnTo>
                    <a:pt x="1" y="61322"/>
                  </a:lnTo>
                  <a:lnTo>
                    <a:pt x="100562" y="61322"/>
                  </a:lnTo>
                  <a:lnTo>
                    <a:pt x="1005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1692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7"/>
            <p:cNvSpPr/>
            <p:nvPr/>
          </p:nvSpPr>
          <p:spPr>
            <a:xfrm>
              <a:off x="0" y="0"/>
              <a:ext cx="7326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7"/>
          <p:cNvSpPr txBox="1"/>
          <p:nvPr>
            <p:ph type="title"/>
          </p:nvPr>
        </p:nvSpPr>
        <p:spPr>
          <a:xfrm>
            <a:off x="1784200" y="319750"/>
            <a:ext cx="622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03" name="Google Shape;103;p7"/>
          <p:cNvGrpSpPr/>
          <p:nvPr/>
        </p:nvGrpSpPr>
        <p:grpSpPr>
          <a:xfrm>
            <a:off x="4171859" y="4552249"/>
            <a:ext cx="1465451" cy="57327"/>
            <a:chOff x="4159390" y="4552249"/>
            <a:chExt cx="1465451" cy="57327"/>
          </a:xfrm>
        </p:grpSpPr>
        <p:sp>
          <p:nvSpPr>
            <p:cNvPr id="104" name="Google Shape;104;p7"/>
            <p:cNvSpPr/>
            <p:nvPr/>
          </p:nvSpPr>
          <p:spPr>
            <a:xfrm>
              <a:off x="439406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7" y="580"/>
                    <a:pt x="747" y="375"/>
                  </a:cubicBezTo>
                  <a:cubicBezTo>
                    <a:pt x="747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7"/>
            <p:cNvSpPr/>
            <p:nvPr/>
          </p:nvSpPr>
          <p:spPr>
            <a:xfrm>
              <a:off x="462874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7"/>
            <p:cNvSpPr/>
            <p:nvPr/>
          </p:nvSpPr>
          <p:spPr>
            <a:xfrm>
              <a:off x="415939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7" y="580"/>
                    <a:pt x="747" y="375"/>
                  </a:cubicBezTo>
                  <a:cubicBezTo>
                    <a:pt x="747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7"/>
            <p:cNvSpPr/>
            <p:nvPr/>
          </p:nvSpPr>
          <p:spPr>
            <a:xfrm>
              <a:off x="486341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>
              <a:off x="509809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533276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556744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 1">
  <p:cSld name="TITLE_ONLY_1_1">
    <p:bg>
      <p:bgPr>
        <a:gradFill>
          <a:gsLst>
            <a:gs pos="0">
              <a:srgbClr val="C27BA0"/>
            </a:gs>
            <a:gs pos="100000">
              <a:srgbClr val="A64D79"/>
            </a:gs>
          </a:gsLst>
          <a:lin ang="5400012" scaled="0"/>
        </a:gra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8"/>
          <p:cNvGrpSpPr/>
          <p:nvPr/>
        </p:nvGrpSpPr>
        <p:grpSpPr>
          <a:xfrm>
            <a:off x="0" y="-64"/>
            <a:ext cx="9143942" cy="5143564"/>
            <a:chOff x="0" y="-64"/>
            <a:chExt cx="9143942" cy="5143564"/>
          </a:xfrm>
        </p:grpSpPr>
        <p:sp>
          <p:nvSpPr>
            <p:cNvPr id="113" name="Google Shape;113;p8"/>
            <p:cNvSpPr/>
            <p:nvPr/>
          </p:nvSpPr>
          <p:spPr>
            <a:xfrm>
              <a:off x="0" y="-64"/>
              <a:ext cx="9143942" cy="5143467"/>
            </a:xfrm>
            <a:custGeom>
              <a:rect b="b" l="l" r="r" t="t"/>
              <a:pathLst>
                <a:path extrusionOk="0" h="61323" w="100563">
                  <a:moveTo>
                    <a:pt x="99816" y="747"/>
                  </a:moveTo>
                  <a:lnTo>
                    <a:pt x="99816" y="60576"/>
                  </a:lnTo>
                  <a:lnTo>
                    <a:pt x="744" y="60576"/>
                  </a:lnTo>
                  <a:lnTo>
                    <a:pt x="744" y="747"/>
                  </a:lnTo>
                  <a:close/>
                  <a:moveTo>
                    <a:pt x="1" y="0"/>
                  </a:moveTo>
                  <a:lnTo>
                    <a:pt x="1" y="61322"/>
                  </a:lnTo>
                  <a:lnTo>
                    <a:pt x="100562" y="61322"/>
                  </a:lnTo>
                  <a:lnTo>
                    <a:pt x="1005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1692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8"/>
            <p:cNvSpPr/>
            <p:nvPr/>
          </p:nvSpPr>
          <p:spPr>
            <a:xfrm>
              <a:off x="0" y="0"/>
              <a:ext cx="7326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8"/>
          <p:cNvSpPr txBox="1"/>
          <p:nvPr>
            <p:ph type="title"/>
          </p:nvPr>
        </p:nvSpPr>
        <p:spPr>
          <a:xfrm>
            <a:off x="1784200" y="319750"/>
            <a:ext cx="622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6" name="Google Shape;116;p8"/>
          <p:cNvGrpSpPr/>
          <p:nvPr/>
        </p:nvGrpSpPr>
        <p:grpSpPr>
          <a:xfrm>
            <a:off x="4171859" y="4552249"/>
            <a:ext cx="1465451" cy="57327"/>
            <a:chOff x="4159390" y="4552249"/>
            <a:chExt cx="1465451" cy="57327"/>
          </a:xfrm>
        </p:grpSpPr>
        <p:sp>
          <p:nvSpPr>
            <p:cNvPr id="117" name="Google Shape;117;p8"/>
            <p:cNvSpPr/>
            <p:nvPr/>
          </p:nvSpPr>
          <p:spPr>
            <a:xfrm>
              <a:off x="439406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7" y="580"/>
                    <a:pt x="747" y="375"/>
                  </a:cubicBezTo>
                  <a:cubicBezTo>
                    <a:pt x="747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8"/>
            <p:cNvSpPr/>
            <p:nvPr/>
          </p:nvSpPr>
          <p:spPr>
            <a:xfrm>
              <a:off x="462874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8"/>
            <p:cNvSpPr/>
            <p:nvPr/>
          </p:nvSpPr>
          <p:spPr>
            <a:xfrm>
              <a:off x="415939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7" y="580"/>
                    <a:pt x="747" y="375"/>
                  </a:cubicBezTo>
                  <a:cubicBezTo>
                    <a:pt x="747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8"/>
            <p:cNvSpPr/>
            <p:nvPr/>
          </p:nvSpPr>
          <p:spPr>
            <a:xfrm>
              <a:off x="486341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8"/>
            <p:cNvSpPr/>
            <p:nvPr/>
          </p:nvSpPr>
          <p:spPr>
            <a:xfrm>
              <a:off x="509809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8"/>
            <p:cNvSpPr/>
            <p:nvPr/>
          </p:nvSpPr>
          <p:spPr>
            <a:xfrm>
              <a:off x="533276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8"/>
            <p:cNvSpPr/>
            <p:nvPr/>
          </p:nvSpPr>
          <p:spPr>
            <a:xfrm>
              <a:off x="556744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 1 1">
  <p:cSld name="TITLE_ONLY_1_1_1">
    <p:bg>
      <p:bgPr>
        <a:gradFill>
          <a:gsLst>
            <a:gs pos="0">
              <a:srgbClr val="2B2B2B"/>
            </a:gs>
            <a:gs pos="100000">
              <a:srgbClr val="000000"/>
            </a:gs>
          </a:gsLst>
          <a:lin ang="5400012" scaled="0"/>
        </a:gra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9"/>
          <p:cNvGrpSpPr/>
          <p:nvPr/>
        </p:nvGrpSpPr>
        <p:grpSpPr>
          <a:xfrm>
            <a:off x="4171859" y="4552249"/>
            <a:ext cx="1465451" cy="57327"/>
            <a:chOff x="4159390" y="4552249"/>
            <a:chExt cx="1465451" cy="57327"/>
          </a:xfrm>
        </p:grpSpPr>
        <p:sp>
          <p:nvSpPr>
            <p:cNvPr id="126" name="Google Shape;126;p9"/>
            <p:cNvSpPr/>
            <p:nvPr/>
          </p:nvSpPr>
          <p:spPr>
            <a:xfrm>
              <a:off x="439406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7" y="580"/>
                    <a:pt x="747" y="375"/>
                  </a:cubicBezTo>
                  <a:cubicBezTo>
                    <a:pt x="747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9"/>
            <p:cNvSpPr/>
            <p:nvPr/>
          </p:nvSpPr>
          <p:spPr>
            <a:xfrm>
              <a:off x="462874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9"/>
            <p:cNvSpPr/>
            <p:nvPr/>
          </p:nvSpPr>
          <p:spPr>
            <a:xfrm>
              <a:off x="415939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7" y="580"/>
                    <a:pt x="747" y="375"/>
                  </a:cubicBezTo>
                  <a:cubicBezTo>
                    <a:pt x="747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9"/>
            <p:cNvSpPr/>
            <p:nvPr/>
          </p:nvSpPr>
          <p:spPr>
            <a:xfrm>
              <a:off x="486341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>
              <a:off x="509809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9"/>
            <p:cNvSpPr/>
            <p:nvPr/>
          </p:nvSpPr>
          <p:spPr>
            <a:xfrm>
              <a:off x="533276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9"/>
            <p:cNvSpPr/>
            <p:nvPr/>
          </p:nvSpPr>
          <p:spPr>
            <a:xfrm>
              <a:off x="556744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10"/>
          <p:cNvGrpSpPr/>
          <p:nvPr/>
        </p:nvGrpSpPr>
        <p:grpSpPr>
          <a:xfrm>
            <a:off x="0" y="-64"/>
            <a:ext cx="9143942" cy="5143564"/>
            <a:chOff x="0" y="-64"/>
            <a:chExt cx="9143942" cy="5143564"/>
          </a:xfrm>
        </p:grpSpPr>
        <p:sp>
          <p:nvSpPr>
            <p:cNvPr id="135" name="Google Shape;135;p10"/>
            <p:cNvSpPr/>
            <p:nvPr/>
          </p:nvSpPr>
          <p:spPr>
            <a:xfrm>
              <a:off x="0" y="-64"/>
              <a:ext cx="9143942" cy="5143467"/>
            </a:xfrm>
            <a:custGeom>
              <a:rect b="b" l="l" r="r" t="t"/>
              <a:pathLst>
                <a:path extrusionOk="0" h="61323" w="100563">
                  <a:moveTo>
                    <a:pt x="99816" y="747"/>
                  </a:moveTo>
                  <a:lnTo>
                    <a:pt x="99816" y="60576"/>
                  </a:lnTo>
                  <a:lnTo>
                    <a:pt x="744" y="60576"/>
                  </a:lnTo>
                  <a:lnTo>
                    <a:pt x="744" y="747"/>
                  </a:lnTo>
                  <a:close/>
                  <a:moveTo>
                    <a:pt x="1" y="0"/>
                  </a:moveTo>
                  <a:lnTo>
                    <a:pt x="1" y="61322"/>
                  </a:lnTo>
                  <a:lnTo>
                    <a:pt x="100562" y="61322"/>
                  </a:lnTo>
                  <a:lnTo>
                    <a:pt x="1005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1692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0"/>
            <p:cNvSpPr/>
            <p:nvPr/>
          </p:nvSpPr>
          <p:spPr>
            <a:xfrm>
              <a:off x="0" y="0"/>
              <a:ext cx="7326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" name="Google Shape;137;p10"/>
          <p:cNvSpPr txBox="1"/>
          <p:nvPr>
            <p:ph type="title"/>
          </p:nvPr>
        </p:nvSpPr>
        <p:spPr>
          <a:xfrm>
            <a:off x="1261226" y="1184125"/>
            <a:ext cx="27555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9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8" name="Google Shape;138;p10"/>
          <p:cNvSpPr txBox="1"/>
          <p:nvPr>
            <p:ph idx="1" type="subTitle"/>
          </p:nvPr>
        </p:nvSpPr>
        <p:spPr>
          <a:xfrm>
            <a:off x="1253750" y="3026152"/>
            <a:ext cx="2666400" cy="1256100"/>
          </a:xfrm>
          <a:prstGeom prst="rect">
            <a:avLst/>
          </a:prstGeom>
        </p:spPr>
        <p:txBody>
          <a:bodyPr anchorCtr="0" anchor="b" bIns="182875" lIns="274300" spcFirstLastPara="1" rIns="274300" wrap="square" tIns="1828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39" name="Google Shape;139;p10"/>
          <p:cNvGrpSpPr/>
          <p:nvPr/>
        </p:nvGrpSpPr>
        <p:grpSpPr>
          <a:xfrm>
            <a:off x="4171859" y="4552249"/>
            <a:ext cx="1465451" cy="57327"/>
            <a:chOff x="4159390" y="4552249"/>
            <a:chExt cx="1465451" cy="57327"/>
          </a:xfrm>
        </p:grpSpPr>
        <p:sp>
          <p:nvSpPr>
            <p:cNvPr id="140" name="Google Shape;140;p10"/>
            <p:cNvSpPr/>
            <p:nvPr/>
          </p:nvSpPr>
          <p:spPr>
            <a:xfrm>
              <a:off x="439406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7" y="580"/>
                    <a:pt x="747" y="375"/>
                  </a:cubicBezTo>
                  <a:cubicBezTo>
                    <a:pt x="747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0"/>
            <p:cNvSpPr/>
            <p:nvPr/>
          </p:nvSpPr>
          <p:spPr>
            <a:xfrm>
              <a:off x="462874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0"/>
            <p:cNvSpPr/>
            <p:nvPr/>
          </p:nvSpPr>
          <p:spPr>
            <a:xfrm>
              <a:off x="415939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7" y="580"/>
                    <a:pt x="747" y="375"/>
                  </a:cubicBezTo>
                  <a:cubicBezTo>
                    <a:pt x="747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0"/>
            <p:cNvSpPr/>
            <p:nvPr/>
          </p:nvSpPr>
          <p:spPr>
            <a:xfrm>
              <a:off x="486341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0"/>
            <p:cNvSpPr/>
            <p:nvPr/>
          </p:nvSpPr>
          <p:spPr>
            <a:xfrm>
              <a:off x="509809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0"/>
            <p:cNvSpPr/>
            <p:nvPr/>
          </p:nvSpPr>
          <p:spPr>
            <a:xfrm>
              <a:off x="533276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0"/>
            <p:cNvSpPr/>
            <p:nvPr/>
          </p:nvSpPr>
          <p:spPr>
            <a:xfrm>
              <a:off x="556744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7882F3"/>
            </a:gs>
            <a:gs pos="100000">
              <a:srgbClr val="5352EE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sz="2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sz="2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sz="2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sz="2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sz="2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sz="2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sz="2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sz="2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sz="2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slide" Target="/ppt/slides/slide13.xml"/><Relationship Id="rId4" Type="http://schemas.openxmlformats.org/officeDocument/2006/relationships/slide" Target="/ppt/slides/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slide" Target="/ppt/slides/slide15.xml"/><Relationship Id="rId4" Type="http://schemas.openxmlformats.org/officeDocument/2006/relationships/slide" Target="/ppt/slides/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slide" Target="/ppt/slides/slide16.xml"/><Relationship Id="rId4" Type="http://schemas.openxmlformats.org/officeDocument/2006/relationships/slide" Target="/ppt/slides/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3.xml"/><Relationship Id="rId4" Type="http://schemas.openxmlformats.org/officeDocument/2006/relationships/slide" Target="/ppt/slides/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4.xml"/><Relationship Id="rId4" Type="http://schemas.openxmlformats.org/officeDocument/2006/relationships/slide" Target="/ppt/slides/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5.xml"/><Relationship Id="rId4" Type="http://schemas.openxmlformats.org/officeDocument/2006/relationships/slide" Target="/ppt/slides/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6.xml"/><Relationship Id="rId4" Type="http://schemas.openxmlformats.org/officeDocument/2006/relationships/slide" Target="/ppt/slides/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7.xml"/><Relationship Id="rId4" Type="http://schemas.openxmlformats.org/officeDocument/2006/relationships/slide" Target="/ppt/slides/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B95FF"/>
            </a:gs>
            <a:gs pos="100000">
              <a:srgbClr val="5352EE"/>
            </a:gs>
          </a:gsLst>
          <a:lin ang="5400012" scaled="0"/>
        </a:gra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6"/>
          <p:cNvSpPr/>
          <p:nvPr/>
        </p:nvSpPr>
        <p:spPr>
          <a:xfrm>
            <a:off x="0" y="-64"/>
            <a:ext cx="9143942" cy="5143467"/>
          </a:xfrm>
          <a:custGeom>
            <a:rect b="b" l="l" r="r" t="t"/>
            <a:pathLst>
              <a:path extrusionOk="0" h="61323" w="100563">
                <a:moveTo>
                  <a:pt x="99816" y="747"/>
                </a:moveTo>
                <a:lnTo>
                  <a:pt x="99816" y="60576"/>
                </a:lnTo>
                <a:lnTo>
                  <a:pt x="744" y="60576"/>
                </a:lnTo>
                <a:lnTo>
                  <a:pt x="744" y="747"/>
                </a:lnTo>
                <a:close/>
                <a:moveTo>
                  <a:pt x="1" y="0"/>
                </a:moveTo>
                <a:lnTo>
                  <a:pt x="1" y="61322"/>
                </a:lnTo>
                <a:lnTo>
                  <a:pt x="100562" y="61322"/>
                </a:lnTo>
                <a:lnTo>
                  <a:pt x="1005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0" lIns="91425" spcFirstLastPara="1" rIns="91425" wrap="square" tIns="169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6"/>
          <p:cNvSpPr txBox="1"/>
          <p:nvPr>
            <p:ph type="ctrTitle"/>
          </p:nvPr>
        </p:nvSpPr>
        <p:spPr>
          <a:xfrm>
            <a:off x="4753064" y="996778"/>
            <a:ext cx="3808200" cy="265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5500"/>
              <a:t>Ciclos</a:t>
            </a:r>
            <a:endParaRPr sz="55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5500"/>
              <a:t>_</a:t>
            </a:r>
            <a:endParaRPr sz="5500"/>
          </a:p>
        </p:txBody>
      </p:sp>
      <p:sp>
        <p:nvSpPr>
          <p:cNvPr id="351" name="Google Shape;351;p26"/>
          <p:cNvSpPr txBox="1"/>
          <p:nvPr>
            <p:ph idx="1" type="subTitle"/>
          </p:nvPr>
        </p:nvSpPr>
        <p:spPr>
          <a:xfrm>
            <a:off x="4448050" y="3844075"/>
            <a:ext cx="41616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</a:t>
            </a:r>
            <a:endParaRPr/>
          </a:p>
        </p:txBody>
      </p:sp>
      <p:grpSp>
        <p:nvGrpSpPr>
          <p:cNvPr id="352" name="Google Shape;352;p26"/>
          <p:cNvGrpSpPr/>
          <p:nvPr/>
        </p:nvGrpSpPr>
        <p:grpSpPr>
          <a:xfrm>
            <a:off x="732547" y="1194049"/>
            <a:ext cx="3808325" cy="2971931"/>
            <a:chOff x="1281442" y="1362341"/>
            <a:chExt cx="3416458" cy="2666127"/>
          </a:xfrm>
        </p:grpSpPr>
        <p:grpSp>
          <p:nvGrpSpPr>
            <p:cNvPr id="353" name="Google Shape;353;p26"/>
            <p:cNvGrpSpPr/>
            <p:nvPr/>
          </p:nvGrpSpPr>
          <p:grpSpPr>
            <a:xfrm>
              <a:off x="1505841" y="1362341"/>
              <a:ext cx="2334139" cy="1664904"/>
              <a:chOff x="2431475" y="1511450"/>
              <a:chExt cx="2353200" cy="1678500"/>
            </a:xfrm>
          </p:grpSpPr>
          <p:grpSp>
            <p:nvGrpSpPr>
              <p:cNvPr id="354" name="Google Shape;354;p26"/>
              <p:cNvGrpSpPr/>
              <p:nvPr/>
            </p:nvGrpSpPr>
            <p:grpSpPr>
              <a:xfrm>
                <a:off x="2431475" y="1511450"/>
                <a:ext cx="2353200" cy="1678500"/>
                <a:chOff x="2431475" y="1511450"/>
                <a:chExt cx="2353200" cy="1678500"/>
              </a:xfrm>
            </p:grpSpPr>
            <p:sp>
              <p:nvSpPr>
                <p:cNvPr id="355" name="Google Shape;355;p26"/>
                <p:cNvSpPr/>
                <p:nvPr/>
              </p:nvSpPr>
              <p:spPr>
                <a:xfrm>
                  <a:off x="2431475" y="1511450"/>
                  <a:ext cx="2353200" cy="1678500"/>
                </a:xfrm>
                <a:prstGeom prst="roundRect">
                  <a:avLst>
                    <a:gd fmla="val 11420" name="adj"/>
                  </a:avLst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434343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6" name="Google Shape;356;p26"/>
                <p:cNvSpPr/>
                <p:nvPr/>
              </p:nvSpPr>
              <p:spPr>
                <a:xfrm>
                  <a:off x="2476406" y="1552678"/>
                  <a:ext cx="2117139" cy="1592381"/>
                </a:xfrm>
                <a:custGeom>
                  <a:rect b="b" l="l" r="r" t="t"/>
                  <a:pathLst>
                    <a:path extrusionOk="0" h="32272" w="42907">
                      <a:moveTo>
                        <a:pt x="3277" y="0"/>
                      </a:moveTo>
                      <a:cubicBezTo>
                        <a:pt x="1467" y="0"/>
                        <a:pt x="1" y="1465"/>
                        <a:pt x="1" y="3276"/>
                      </a:cubicBezTo>
                      <a:lnTo>
                        <a:pt x="1" y="14544"/>
                      </a:lnTo>
                      <a:cubicBezTo>
                        <a:pt x="1" y="15011"/>
                        <a:pt x="298" y="15430"/>
                        <a:pt x="740" y="15584"/>
                      </a:cubicBezTo>
                      <a:cubicBezTo>
                        <a:pt x="976" y="15666"/>
                        <a:pt x="1132" y="15886"/>
                        <a:pt x="1132" y="16136"/>
                      </a:cubicBezTo>
                      <a:cubicBezTo>
                        <a:pt x="1132" y="16381"/>
                        <a:pt x="976" y="16602"/>
                        <a:pt x="740" y="16684"/>
                      </a:cubicBezTo>
                      <a:cubicBezTo>
                        <a:pt x="298" y="16838"/>
                        <a:pt x="1" y="17257"/>
                        <a:pt x="1" y="17724"/>
                      </a:cubicBezTo>
                      <a:lnTo>
                        <a:pt x="1" y="28992"/>
                      </a:lnTo>
                      <a:cubicBezTo>
                        <a:pt x="1" y="30802"/>
                        <a:pt x="1467" y="32271"/>
                        <a:pt x="3277" y="32271"/>
                      </a:cubicBezTo>
                      <a:lnTo>
                        <a:pt x="42906" y="32271"/>
                      </a:lnTo>
                      <a:lnTo>
                        <a:pt x="4290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7" name="Google Shape;357;p26"/>
                <p:cNvSpPr/>
                <p:nvPr/>
              </p:nvSpPr>
              <p:spPr>
                <a:xfrm>
                  <a:off x="3202987" y="1955698"/>
                  <a:ext cx="810204" cy="810352"/>
                </a:xfrm>
                <a:custGeom>
                  <a:rect b="b" l="l" r="r" t="t"/>
                  <a:pathLst>
                    <a:path extrusionOk="0" h="16423" w="16420">
                      <a:moveTo>
                        <a:pt x="8210" y="0"/>
                      </a:moveTo>
                      <a:cubicBezTo>
                        <a:pt x="3676" y="0"/>
                        <a:pt x="0" y="3676"/>
                        <a:pt x="0" y="8209"/>
                      </a:cubicBezTo>
                      <a:cubicBezTo>
                        <a:pt x="0" y="12747"/>
                        <a:pt x="3676" y="16423"/>
                        <a:pt x="8210" y="16423"/>
                      </a:cubicBezTo>
                      <a:cubicBezTo>
                        <a:pt x="12744" y="16423"/>
                        <a:pt x="16419" y="12747"/>
                        <a:pt x="16419" y="8209"/>
                      </a:cubicBezTo>
                      <a:cubicBezTo>
                        <a:pt x="16419" y="3676"/>
                        <a:pt x="12744" y="0"/>
                        <a:pt x="821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7882F3"/>
                    </a:gs>
                    <a:gs pos="100000">
                      <a:srgbClr val="5352EE"/>
                    </a:gs>
                  </a:gsLst>
                  <a:lin ang="5400700" scaled="0"/>
                </a:gradFill>
                <a:ln>
                  <a:noFill/>
                </a:ln>
                <a:effectLst>
                  <a:outerShdw blurRad="57150" rotWithShape="0" algn="bl" dir="5400000" dist="19050">
                    <a:srgbClr val="434343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8" name="Google Shape;358;p26"/>
                <p:cNvSpPr/>
                <p:nvPr/>
              </p:nvSpPr>
              <p:spPr>
                <a:xfrm>
                  <a:off x="3494891" y="2169642"/>
                  <a:ext cx="338144" cy="390497"/>
                </a:xfrm>
                <a:custGeom>
                  <a:rect b="b" l="l" r="r" t="t"/>
                  <a:pathLst>
                    <a:path extrusionOk="0" h="7914" w="6853">
                      <a:moveTo>
                        <a:pt x="0" y="1"/>
                      </a:moveTo>
                      <a:lnTo>
                        <a:pt x="0" y="3955"/>
                      </a:lnTo>
                      <a:lnTo>
                        <a:pt x="0" y="7914"/>
                      </a:lnTo>
                      <a:lnTo>
                        <a:pt x="3426" y="5936"/>
                      </a:lnTo>
                      <a:lnTo>
                        <a:pt x="6853" y="3955"/>
                      </a:lnTo>
                      <a:lnTo>
                        <a:pt x="3426" y="197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59" name="Google Shape;359;p26"/>
              <p:cNvSpPr/>
              <p:nvPr/>
            </p:nvSpPr>
            <p:spPr>
              <a:xfrm>
                <a:off x="4245475" y="1552675"/>
                <a:ext cx="503100" cy="1592400"/>
              </a:xfrm>
              <a:prstGeom prst="roundRect">
                <a:avLst>
                  <a:gd fmla="val 36578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0" name="Google Shape;360;p26"/>
            <p:cNvSpPr/>
            <p:nvPr/>
          </p:nvSpPr>
          <p:spPr>
            <a:xfrm>
              <a:off x="1467471" y="3957368"/>
              <a:ext cx="607200" cy="71100"/>
            </a:xfrm>
            <a:prstGeom prst="ellipse">
              <a:avLst/>
            </a:prstGeom>
            <a:solidFill>
              <a:srgbClr val="403FB2">
                <a:alpha val="32139"/>
              </a:srgbClr>
            </a:solidFill>
            <a:ln>
              <a:noFill/>
            </a:ln>
            <a:effectLst>
              <a:outerShdw blurRad="57150" rotWithShape="0" algn="bl" dir="5400000" dist="19050">
                <a:srgbClr val="434343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1" name="Google Shape;361;p26"/>
            <p:cNvGrpSpPr/>
            <p:nvPr/>
          </p:nvGrpSpPr>
          <p:grpSpPr>
            <a:xfrm>
              <a:off x="2918251" y="2627218"/>
              <a:ext cx="1273769" cy="838922"/>
              <a:chOff x="7107525" y="1628150"/>
              <a:chExt cx="618875" cy="407600"/>
            </a:xfrm>
          </p:grpSpPr>
          <p:sp>
            <p:nvSpPr>
              <p:cNvPr id="362" name="Google Shape;362;p26"/>
              <p:cNvSpPr/>
              <p:nvPr/>
            </p:nvSpPr>
            <p:spPr>
              <a:xfrm>
                <a:off x="7107525" y="1628150"/>
                <a:ext cx="618875" cy="407600"/>
              </a:xfrm>
              <a:custGeom>
                <a:rect b="b" l="l" r="r" t="t"/>
                <a:pathLst>
                  <a:path extrusionOk="0" h="16304" w="24755">
                    <a:moveTo>
                      <a:pt x="51" y="1"/>
                    </a:moveTo>
                    <a:cubicBezTo>
                      <a:pt x="21" y="1"/>
                      <a:pt x="1" y="25"/>
                      <a:pt x="1" y="52"/>
                    </a:cubicBezTo>
                    <a:lnTo>
                      <a:pt x="1" y="16256"/>
                    </a:lnTo>
                    <a:cubicBezTo>
                      <a:pt x="1" y="16283"/>
                      <a:pt x="21" y="16304"/>
                      <a:pt x="51" y="16304"/>
                    </a:cubicBezTo>
                    <a:lnTo>
                      <a:pt x="24703" y="16304"/>
                    </a:lnTo>
                    <a:cubicBezTo>
                      <a:pt x="24731" y="16304"/>
                      <a:pt x="24755" y="16283"/>
                      <a:pt x="24755" y="16256"/>
                    </a:cubicBezTo>
                    <a:lnTo>
                      <a:pt x="24755" y="52"/>
                    </a:lnTo>
                    <a:cubicBezTo>
                      <a:pt x="24755" y="25"/>
                      <a:pt x="24731" y="1"/>
                      <a:pt x="247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rgbClr val="434343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26"/>
              <p:cNvSpPr/>
              <p:nvPr/>
            </p:nvSpPr>
            <p:spPr>
              <a:xfrm>
                <a:off x="7130875" y="1651600"/>
                <a:ext cx="572075" cy="360800"/>
              </a:xfrm>
              <a:custGeom>
                <a:rect b="b" l="l" r="r" t="t"/>
                <a:pathLst>
                  <a:path extrusionOk="0" h="14432" w="22883">
                    <a:moveTo>
                      <a:pt x="0" y="1"/>
                    </a:moveTo>
                    <a:lnTo>
                      <a:pt x="0" y="14431"/>
                    </a:lnTo>
                    <a:lnTo>
                      <a:pt x="22883" y="14431"/>
                    </a:lnTo>
                    <a:lnTo>
                      <a:pt x="228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26"/>
              <p:cNvSpPr/>
              <p:nvPr/>
            </p:nvSpPr>
            <p:spPr>
              <a:xfrm>
                <a:off x="7130875" y="1728225"/>
                <a:ext cx="572075" cy="284175"/>
              </a:xfrm>
              <a:custGeom>
                <a:rect b="b" l="l" r="r" t="t"/>
                <a:pathLst>
                  <a:path extrusionOk="0" h="11367" w="22883">
                    <a:moveTo>
                      <a:pt x="7074" y="1"/>
                    </a:moveTo>
                    <a:lnTo>
                      <a:pt x="0" y="10037"/>
                    </a:lnTo>
                    <a:lnTo>
                      <a:pt x="0" y="11366"/>
                    </a:lnTo>
                    <a:lnTo>
                      <a:pt x="22883" y="11366"/>
                    </a:lnTo>
                    <a:lnTo>
                      <a:pt x="17524" y="3764"/>
                    </a:lnTo>
                    <a:lnTo>
                      <a:pt x="14844" y="7566"/>
                    </a:lnTo>
                    <a:lnTo>
                      <a:pt x="13627" y="9294"/>
                    </a:lnTo>
                    <a:lnTo>
                      <a:pt x="11080" y="5684"/>
                    </a:lnTo>
                    <a:lnTo>
                      <a:pt x="707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26"/>
              <p:cNvSpPr/>
              <p:nvPr/>
            </p:nvSpPr>
            <p:spPr>
              <a:xfrm>
                <a:off x="7427825" y="1711950"/>
                <a:ext cx="87450" cy="87475"/>
              </a:xfrm>
              <a:custGeom>
                <a:rect b="b" l="l" r="r" t="t"/>
                <a:pathLst>
                  <a:path extrusionOk="0" h="3499" w="3498">
                    <a:moveTo>
                      <a:pt x="1749" y="0"/>
                    </a:moveTo>
                    <a:cubicBezTo>
                      <a:pt x="781" y="0"/>
                      <a:pt x="0" y="784"/>
                      <a:pt x="0" y="1749"/>
                    </a:cubicBezTo>
                    <a:cubicBezTo>
                      <a:pt x="0" y="2714"/>
                      <a:pt x="781" y="3498"/>
                      <a:pt x="1749" y="3498"/>
                    </a:cubicBezTo>
                    <a:cubicBezTo>
                      <a:pt x="2714" y="3498"/>
                      <a:pt x="3498" y="2714"/>
                      <a:pt x="3498" y="1749"/>
                    </a:cubicBezTo>
                    <a:cubicBezTo>
                      <a:pt x="3498" y="784"/>
                      <a:pt x="2714" y="0"/>
                      <a:pt x="17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6" name="Google Shape;366;p26"/>
            <p:cNvGrpSpPr/>
            <p:nvPr/>
          </p:nvGrpSpPr>
          <p:grpSpPr>
            <a:xfrm>
              <a:off x="1281442" y="2172138"/>
              <a:ext cx="684315" cy="1827319"/>
              <a:chOff x="2601159" y="1614131"/>
              <a:chExt cx="766997" cy="2048105"/>
            </a:xfrm>
          </p:grpSpPr>
          <p:sp>
            <p:nvSpPr>
              <p:cNvPr id="367" name="Google Shape;367;p26"/>
              <p:cNvSpPr/>
              <p:nvPr/>
            </p:nvSpPr>
            <p:spPr>
              <a:xfrm>
                <a:off x="2601159" y="2140735"/>
                <a:ext cx="504033" cy="1176119"/>
              </a:xfrm>
              <a:custGeom>
                <a:rect b="b" l="l" r="r" t="t"/>
                <a:pathLst>
                  <a:path extrusionOk="0" h="19120" w="8194">
                    <a:moveTo>
                      <a:pt x="1136" y="1"/>
                    </a:moveTo>
                    <a:cubicBezTo>
                      <a:pt x="1058" y="1"/>
                      <a:pt x="976" y="14"/>
                      <a:pt x="901" y="34"/>
                    </a:cubicBezTo>
                    <a:cubicBezTo>
                      <a:pt x="564" y="127"/>
                      <a:pt x="334" y="341"/>
                      <a:pt x="216" y="672"/>
                    </a:cubicBezTo>
                    <a:cubicBezTo>
                      <a:pt x="1" y="1290"/>
                      <a:pt x="226" y="2141"/>
                      <a:pt x="567" y="2609"/>
                    </a:cubicBezTo>
                    <a:cubicBezTo>
                      <a:pt x="672" y="2755"/>
                      <a:pt x="792" y="2895"/>
                      <a:pt x="907" y="3035"/>
                    </a:cubicBezTo>
                    <a:cubicBezTo>
                      <a:pt x="1187" y="3365"/>
                      <a:pt x="1473" y="3707"/>
                      <a:pt x="1610" y="4129"/>
                    </a:cubicBezTo>
                    <a:cubicBezTo>
                      <a:pt x="1859" y="4906"/>
                      <a:pt x="1634" y="5571"/>
                      <a:pt x="1415" y="6215"/>
                    </a:cubicBezTo>
                    <a:cubicBezTo>
                      <a:pt x="1296" y="6560"/>
                      <a:pt x="1177" y="6918"/>
                      <a:pt x="1122" y="7296"/>
                    </a:cubicBezTo>
                    <a:cubicBezTo>
                      <a:pt x="1017" y="8081"/>
                      <a:pt x="1184" y="8810"/>
                      <a:pt x="1590" y="9297"/>
                    </a:cubicBezTo>
                    <a:cubicBezTo>
                      <a:pt x="1702" y="9434"/>
                      <a:pt x="1838" y="9557"/>
                      <a:pt x="1968" y="9676"/>
                    </a:cubicBezTo>
                    <a:cubicBezTo>
                      <a:pt x="2155" y="9846"/>
                      <a:pt x="2346" y="10024"/>
                      <a:pt x="2490" y="10242"/>
                    </a:cubicBezTo>
                    <a:cubicBezTo>
                      <a:pt x="2919" y="10910"/>
                      <a:pt x="2765" y="11786"/>
                      <a:pt x="2612" y="12389"/>
                    </a:cubicBezTo>
                    <a:cubicBezTo>
                      <a:pt x="2592" y="12479"/>
                      <a:pt x="2568" y="12567"/>
                      <a:pt x="2544" y="12655"/>
                    </a:cubicBezTo>
                    <a:cubicBezTo>
                      <a:pt x="2387" y="13245"/>
                      <a:pt x="2227" y="13856"/>
                      <a:pt x="2356" y="14435"/>
                    </a:cubicBezTo>
                    <a:cubicBezTo>
                      <a:pt x="2520" y="15175"/>
                      <a:pt x="3093" y="15690"/>
                      <a:pt x="3697" y="16235"/>
                    </a:cubicBezTo>
                    <a:cubicBezTo>
                      <a:pt x="4197" y="16685"/>
                      <a:pt x="4712" y="17152"/>
                      <a:pt x="4995" y="17763"/>
                    </a:cubicBezTo>
                    <a:cubicBezTo>
                      <a:pt x="5053" y="17895"/>
                      <a:pt x="5105" y="18032"/>
                      <a:pt x="5152" y="18165"/>
                    </a:cubicBezTo>
                    <a:cubicBezTo>
                      <a:pt x="5237" y="18407"/>
                      <a:pt x="5319" y="18636"/>
                      <a:pt x="5462" y="18826"/>
                    </a:cubicBezTo>
                    <a:cubicBezTo>
                      <a:pt x="5609" y="19024"/>
                      <a:pt x="5807" y="19119"/>
                      <a:pt x="6069" y="19119"/>
                    </a:cubicBezTo>
                    <a:cubicBezTo>
                      <a:pt x="6202" y="19119"/>
                      <a:pt x="6348" y="19096"/>
                      <a:pt x="6509" y="19045"/>
                    </a:cubicBezTo>
                    <a:cubicBezTo>
                      <a:pt x="6696" y="18987"/>
                      <a:pt x="6905" y="18888"/>
                      <a:pt x="7109" y="18765"/>
                    </a:cubicBezTo>
                    <a:cubicBezTo>
                      <a:pt x="7767" y="18370"/>
                      <a:pt x="8193" y="17613"/>
                      <a:pt x="8173" y="16883"/>
                    </a:cubicBezTo>
                    <a:cubicBezTo>
                      <a:pt x="8153" y="16181"/>
                      <a:pt x="7801" y="15571"/>
                      <a:pt x="7429" y="14923"/>
                    </a:cubicBezTo>
                    <a:cubicBezTo>
                      <a:pt x="7167" y="14466"/>
                      <a:pt x="6894" y="13988"/>
                      <a:pt x="6751" y="13477"/>
                    </a:cubicBezTo>
                    <a:cubicBezTo>
                      <a:pt x="6461" y="12461"/>
                      <a:pt x="6686" y="11401"/>
                      <a:pt x="6905" y="10375"/>
                    </a:cubicBezTo>
                    <a:cubicBezTo>
                      <a:pt x="6928" y="10262"/>
                      <a:pt x="6952" y="10147"/>
                      <a:pt x="6976" y="10037"/>
                    </a:cubicBezTo>
                    <a:cubicBezTo>
                      <a:pt x="7198" y="8960"/>
                      <a:pt x="7344" y="7729"/>
                      <a:pt x="6751" y="6768"/>
                    </a:cubicBezTo>
                    <a:cubicBezTo>
                      <a:pt x="6348" y="6120"/>
                      <a:pt x="5657" y="5694"/>
                      <a:pt x="4992" y="5285"/>
                    </a:cubicBezTo>
                    <a:cubicBezTo>
                      <a:pt x="4255" y="4835"/>
                      <a:pt x="3499" y="4368"/>
                      <a:pt x="3096" y="3594"/>
                    </a:cubicBezTo>
                    <a:cubicBezTo>
                      <a:pt x="2864" y="3154"/>
                      <a:pt x="2779" y="2656"/>
                      <a:pt x="2697" y="2176"/>
                    </a:cubicBezTo>
                    <a:lnTo>
                      <a:pt x="2670" y="2033"/>
                    </a:lnTo>
                    <a:cubicBezTo>
                      <a:pt x="2585" y="1531"/>
                      <a:pt x="2472" y="1003"/>
                      <a:pt x="2169" y="583"/>
                    </a:cubicBezTo>
                    <a:cubicBezTo>
                      <a:pt x="1914" y="229"/>
                      <a:pt x="1508" y="1"/>
                      <a:pt x="11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rotWithShape="0" algn="bl" dir="5400000" dist="19050">
                  <a:srgbClr val="434343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26"/>
              <p:cNvSpPr/>
              <p:nvPr/>
            </p:nvSpPr>
            <p:spPr>
              <a:xfrm>
                <a:off x="2808577" y="1614131"/>
                <a:ext cx="559579" cy="1682428"/>
              </a:xfrm>
              <a:custGeom>
                <a:rect b="b" l="l" r="r" t="t"/>
                <a:pathLst>
                  <a:path extrusionOk="0" h="27351" w="9097">
                    <a:moveTo>
                      <a:pt x="7061" y="0"/>
                    </a:moveTo>
                    <a:cubicBezTo>
                      <a:pt x="6353" y="0"/>
                      <a:pt x="5844" y="681"/>
                      <a:pt x="5735" y="1447"/>
                    </a:cubicBezTo>
                    <a:cubicBezTo>
                      <a:pt x="5571" y="2582"/>
                      <a:pt x="5881" y="3598"/>
                      <a:pt x="5292" y="4675"/>
                    </a:cubicBezTo>
                    <a:cubicBezTo>
                      <a:pt x="4875" y="5439"/>
                      <a:pt x="4204" y="6032"/>
                      <a:pt x="3717" y="6751"/>
                    </a:cubicBezTo>
                    <a:cubicBezTo>
                      <a:pt x="2946" y="7893"/>
                      <a:pt x="2742" y="9257"/>
                      <a:pt x="2973" y="10597"/>
                    </a:cubicBezTo>
                    <a:cubicBezTo>
                      <a:pt x="3205" y="11957"/>
                      <a:pt x="2745" y="12925"/>
                      <a:pt x="1862" y="13958"/>
                    </a:cubicBezTo>
                    <a:cubicBezTo>
                      <a:pt x="914" y="15059"/>
                      <a:pt x="1" y="16143"/>
                      <a:pt x="297" y="17709"/>
                    </a:cubicBezTo>
                    <a:cubicBezTo>
                      <a:pt x="577" y="19185"/>
                      <a:pt x="1876" y="20500"/>
                      <a:pt x="1483" y="22086"/>
                    </a:cubicBezTo>
                    <a:cubicBezTo>
                      <a:pt x="1357" y="22598"/>
                      <a:pt x="1050" y="23044"/>
                      <a:pt x="836" y="23528"/>
                    </a:cubicBezTo>
                    <a:cubicBezTo>
                      <a:pt x="550" y="24176"/>
                      <a:pt x="437" y="24916"/>
                      <a:pt x="604" y="25604"/>
                    </a:cubicBezTo>
                    <a:cubicBezTo>
                      <a:pt x="726" y="26116"/>
                      <a:pt x="1017" y="26596"/>
                      <a:pt x="1426" y="26927"/>
                    </a:cubicBezTo>
                    <a:cubicBezTo>
                      <a:pt x="1562" y="27040"/>
                      <a:pt x="1715" y="27135"/>
                      <a:pt x="1882" y="27207"/>
                    </a:cubicBezTo>
                    <a:cubicBezTo>
                      <a:pt x="2107" y="27306"/>
                      <a:pt x="2370" y="27350"/>
                      <a:pt x="2648" y="27350"/>
                    </a:cubicBezTo>
                    <a:cubicBezTo>
                      <a:pt x="3435" y="27350"/>
                      <a:pt x="4347" y="27001"/>
                      <a:pt x="4875" y="26586"/>
                    </a:cubicBezTo>
                    <a:cubicBezTo>
                      <a:pt x="6546" y="25274"/>
                      <a:pt x="5111" y="23194"/>
                      <a:pt x="6079" y="21554"/>
                    </a:cubicBezTo>
                    <a:cubicBezTo>
                      <a:pt x="6590" y="20685"/>
                      <a:pt x="7402" y="19996"/>
                      <a:pt x="7715" y="19010"/>
                    </a:cubicBezTo>
                    <a:cubicBezTo>
                      <a:pt x="7995" y="18131"/>
                      <a:pt x="7794" y="17174"/>
                      <a:pt x="7501" y="16301"/>
                    </a:cubicBezTo>
                    <a:cubicBezTo>
                      <a:pt x="7204" y="15428"/>
                      <a:pt x="6819" y="14572"/>
                      <a:pt x="6724" y="13655"/>
                    </a:cubicBezTo>
                    <a:cubicBezTo>
                      <a:pt x="6652" y="12960"/>
                      <a:pt x="6751" y="12318"/>
                      <a:pt x="7163" y="11746"/>
                    </a:cubicBezTo>
                    <a:cubicBezTo>
                      <a:pt x="7426" y="11381"/>
                      <a:pt x="7747" y="11053"/>
                      <a:pt x="7975" y="10661"/>
                    </a:cubicBezTo>
                    <a:cubicBezTo>
                      <a:pt x="9097" y="8729"/>
                      <a:pt x="7221" y="6704"/>
                      <a:pt x="7920" y="4709"/>
                    </a:cubicBezTo>
                    <a:cubicBezTo>
                      <a:pt x="8063" y="4297"/>
                      <a:pt x="8288" y="3919"/>
                      <a:pt x="8462" y="3516"/>
                    </a:cubicBezTo>
                    <a:cubicBezTo>
                      <a:pt x="8738" y="2885"/>
                      <a:pt x="8779" y="2118"/>
                      <a:pt x="8612" y="1450"/>
                    </a:cubicBezTo>
                    <a:cubicBezTo>
                      <a:pt x="8476" y="894"/>
                      <a:pt x="8128" y="369"/>
                      <a:pt x="7610" y="130"/>
                    </a:cubicBezTo>
                    <a:cubicBezTo>
                      <a:pt x="7417" y="41"/>
                      <a:pt x="7233" y="0"/>
                      <a:pt x="706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rgbClr val="434343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26"/>
              <p:cNvSpPr/>
              <p:nvPr/>
            </p:nvSpPr>
            <p:spPr>
              <a:xfrm>
                <a:off x="2955160" y="1788702"/>
                <a:ext cx="298705" cy="1440930"/>
              </a:xfrm>
              <a:custGeom>
                <a:rect b="b" l="l" r="r" t="t"/>
                <a:pathLst>
                  <a:path extrusionOk="0" h="23425" w="4856">
                    <a:moveTo>
                      <a:pt x="4689" y="1"/>
                    </a:moveTo>
                    <a:cubicBezTo>
                      <a:pt x="4615" y="1"/>
                      <a:pt x="4550" y="52"/>
                      <a:pt x="4535" y="126"/>
                    </a:cubicBezTo>
                    <a:lnTo>
                      <a:pt x="3144" y="7796"/>
                    </a:lnTo>
                    <a:lnTo>
                      <a:pt x="2475" y="5158"/>
                    </a:lnTo>
                    <a:cubicBezTo>
                      <a:pt x="2458" y="5088"/>
                      <a:pt x="2396" y="5040"/>
                      <a:pt x="2325" y="5040"/>
                    </a:cubicBezTo>
                    <a:cubicBezTo>
                      <a:pt x="2313" y="5040"/>
                      <a:pt x="2300" y="5042"/>
                      <a:pt x="2288" y="5045"/>
                    </a:cubicBezTo>
                    <a:cubicBezTo>
                      <a:pt x="2206" y="5065"/>
                      <a:pt x="2159" y="5151"/>
                      <a:pt x="2179" y="5233"/>
                    </a:cubicBezTo>
                    <a:lnTo>
                      <a:pt x="3011" y="8530"/>
                    </a:lnTo>
                    <a:lnTo>
                      <a:pt x="972" y="19756"/>
                    </a:lnTo>
                    <a:lnTo>
                      <a:pt x="314" y="15119"/>
                    </a:lnTo>
                    <a:cubicBezTo>
                      <a:pt x="305" y="15044"/>
                      <a:pt x="237" y="14989"/>
                      <a:pt x="160" y="14989"/>
                    </a:cubicBezTo>
                    <a:cubicBezTo>
                      <a:pt x="154" y="14989"/>
                      <a:pt x="147" y="14989"/>
                      <a:pt x="140" y="14990"/>
                    </a:cubicBezTo>
                    <a:cubicBezTo>
                      <a:pt x="58" y="15003"/>
                      <a:pt x="0" y="15082"/>
                      <a:pt x="11" y="15164"/>
                    </a:cubicBezTo>
                    <a:lnTo>
                      <a:pt x="798" y="20718"/>
                    </a:lnTo>
                    <a:lnTo>
                      <a:pt x="341" y="23243"/>
                    </a:lnTo>
                    <a:cubicBezTo>
                      <a:pt x="324" y="23325"/>
                      <a:pt x="382" y="23407"/>
                      <a:pt x="464" y="23421"/>
                    </a:cubicBezTo>
                    <a:cubicBezTo>
                      <a:pt x="475" y="23424"/>
                      <a:pt x="485" y="23424"/>
                      <a:pt x="491" y="23424"/>
                    </a:cubicBezTo>
                    <a:cubicBezTo>
                      <a:pt x="566" y="23424"/>
                      <a:pt x="631" y="23373"/>
                      <a:pt x="645" y="23298"/>
                    </a:cubicBezTo>
                    <a:lnTo>
                      <a:pt x="2036" y="15620"/>
                    </a:lnTo>
                    <a:lnTo>
                      <a:pt x="3727" y="12896"/>
                    </a:lnTo>
                    <a:cubicBezTo>
                      <a:pt x="3771" y="12825"/>
                      <a:pt x="3748" y="12729"/>
                      <a:pt x="3676" y="12685"/>
                    </a:cubicBezTo>
                    <a:cubicBezTo>
                      <a:pt x="3650" y="12670"/>
                      <a:pt x="3622" y="12662"/>
                      <a:pt x="3594" y="12662"/>
                    </a:cubicBezTo>
                    <a:cubicBezTo>
                      <a:pt x="3543" y="12662"/>
                      <a:pt x="3493" y="12687"/>
                      <a:pt x="3464" y="12733"/>
                    </a:cubicBezTo>
                    <a:lnTo>
                      <a:pt x="2186" y="14795"/>
                    </a:lnTo>
                    <a:lnTo>
                      <a:pt x="4838" y="181"/>
                    </a:lnTo>
                    <a:cubicBezTo>
                      <a:pt x="4855" y="99"/>
                      <a:pt x="4797" y="17"/>
                      <a:pt x="4715" y="3"/>
                    </a:cubicBezTo>
                    <a:cubicBezTo>
                      <a:pt x="4707" y="2"/>
                      <a:pt x="4698" y="1"/>
                      <a:pt x="468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rgbClr val="434343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26"/>
              <p:cNvSpPr/>
              <p:nvPr/>
            </p:nvSpPr>
            <p:spPr>
              <a:xfrm>
                <a:off x="2764535" y="3160110"/>
                <a:ext cx="463312" cy="502127"/>
              </a:xfrm>
              <a:custGeom>
                <a:rect b="b" l="l" r="r" t="t"/>
                <a:pathLst>
                  <a:path extrusionOk="0" h="8163" w="7532">
                    <a:moveTo>
                      <a:pt x="1" y="1"/>
                    </a:moveTo>
                    <a:lnTo>
                      <a:pt x="410" y="8163"/>
                    </a:lnTo>
                    <a:lnTo>
                      <a:pt x="7122" y="8163"/>
                    </a:lnTo>
                    <a:lnTo>
                      <a:pt x="753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rgbClr val="434343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71" name="Google Shape;371;p26"/>
            <p:cNvSpPr/>
            <p:nvPr/>
          </p:nvSpPr>
          <p:spPr>
            <a:xfrm>
              <a:off x="3056556" y="3337135"/>
              <a:ext cx="399300" cy="399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434343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2537558" y="3736442"/>
              <a:ext cx="125700" cy="125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434343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6"/>
            <p:cNvSpPr/>
            <p:nvPr/>
          </p:nvSpPr>
          <p:spPr>
            <a:xfrm>
              <a:off x="4593500" y="3377675"/>
              <a:ext cx="104400" cy="104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434343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4" name="Google Shape;374;p26"/>
          <p:cNvGrpSpPr/>
          <p:nvPr/>
        </p:nvGrpSpPr>
        <p:grpSpPr>
          <a:xfrm>
            <a:off x="4125162" y="4517945"/>
            <a:ext cx="125930" cy="125934"/>
            <a:chOff x="4125162" y="4517945"/>
            <a:chExt cx="125930" cy="125934"/>
          </a:xfrm>
        </p:grpSpPr>
        <p:sp>
          <p:nvSpPr>
            <p:cNvPr id="375" name="Google Shape;375;p26"/>
            <p:cNvSpPr/>
            <p:nvPr/>
          </p:nvSpPr>
          <p:spPr>
            <a:xfrm>
              <a:off x="4125162" y="4517945"/>
              <a:ext cx="125930" cy="125934"/>
            </a:xfrm>
            <a:custGeom>
              <a:rect b="b" l="l" r="r" t="t"/>
              <a:pathLst>
                <a:path extrusionOk="0" h="1641" w="1641">
                  <a:moveTo>
                    <a:pt x="819" y="0"/>
                  </a:moveTo>
                  <a:cubicBezTo>
                    <a:pt x="369" y="0"/>
                    <a:pt x="1" y="369"/>
                    <a:pt x="1" y="822"/>
                  </a:cubicBezTo>
                  <a:cubicBezTo>
                    <a:pt x="1" y="1272"/>
                    <a:pt x="369" y="1640"/>
                    <a:pt x="819" y="1640"/>
                  </a:cubicBezTo>
                  <a:cubicBezTo>
                    <a:pt x="1272" y="1640"/>
                    <a:pt x="1641" y="1272"/>
                    <a:pt x="1641" y="822"/>
                  </a:cubicBezTo>
                  <a:cubicBezTo>
                    <a:pt x="1641" y="369"/>
                    <a:pt x="1272" y="0"/>
                    <a:pt x="819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6"/>
            <p:cNvSpPr/>
            <p:nvPr/>
          </p:nvSpPr>
          <p:spPr>
            <a:xfrm>
              <a:off x="415939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7" y="580"/>
                    <a:pt x="747" y="375"/>
                  </a:cubicBezTo>
                  <a:cubicBezTo>
                    <a:pt x="747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7" name="Google Shape;377;p26"/>
          <p:cNvSpPr txBox="1"/>
          <p:nvPr/>
        </p:nvSpPr>
        <p:spPr>
          <a:xfrm>
            <a:off x="4540875" y="2963175"/>
            <a:ext cx="2342700" cy="477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90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rPr>
              <a:t>{</a:t>
            </a:r>
            <a:endParaRPr sz="100"/>
          </a:p>
        </p:txBody>
      </p:sp>
      <p:sp>
        <p:nvSpPr>
          <p:cNvPr id="378" name="Google Shape;378;p26"/>
          <p:cNvSpPr txBox="1"/>
          <p:nvPr/>
        </p:nvSpPr>
        <p:spPr>
          <a:xfrm>
            <a:off x="943675" y="41821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Por Angeri Martínez</a:t>
            </a:r>
            <a:endParaRPr sz="17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5"/>
          <p:cNvSpPr txBox="1"/>
          <p:nvPr>
            <p:ph type="title"/>
          </p:nvPr>
        </p:nvSpPr>
        <p:spPr>
          <a:xfrm>
            <a:off x="1784200" y="319750"/>
            <a:ext cx="622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</a:t>
            </a:r>
            <a:endParaRPr/>
          </a:p>
        </p:txBody>
      </p:sp>
      <p:sp>
        <p:nvSpPr>
          <p:cNvPr id="594" name="Google Shape;594;p35"/>
          <p:cNvSpPr txBox="1"/>
          <p:nvPr/>
        </p:nvSpPr>
        <p:spPr>
          <a:xfrm>
            <a:off x="2006225" y="1857625"/>
            <a:ext cx="58536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chemeClr val="lt1"/>
                </a:solidFill>
              </a:rPr>
              <a:t>Un programa que pida un número y diga si es positivo o negativo. El cero se considera positivo</a:t>
            </a:r>
            <a:endParaRPr sz="2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36"/>
          <p:cNvSpPr txBox="1"/>
          <p:nvPr>
            <p:ph type="title"/>
          </p:nvPr>
        </p:nvSpPr>
        <p:spPr>
          <a:xfrm>
            <a:off x="1114050" y="393425"/>
            <a:ext cx="6915900" cy="45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FOR</a:t>
            </a:r>
            <a:endParaRPr/>
          </a:p>
        </p:txBody>
      </p:sp>
      <p:sp>
        <p:nvSpPr>
          <p:cNvPr id="600" name="Google Shape;600;p36"/>
          <p:cNvSpPr txBox="1"/>
          <p:nvPr/>
        </p:nvSpPr>
        <p:spPr>
          <a:xfrm>
            <a:off x="1063850" y="1297875"/>
            <a:ext cx="4266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chemeClr val="accent5"/>
                </a:highlight>
                <a:latin typeface="Tajawal"/>
                <a:ea typeface="Tajawal"/>
                <a:cs typeface="Tajawal"/>
                <a:sym typeface="Tajawal"/>
              </a:rPr>
              <a:t>For </a:t>
            </a:r>
            <a:r>
              <a:rPr lang="es">
                <a:latin typeface="Tajawal"/>
                <a:ea typeface="Tajawal"/>
                <a:cs typeface="Tajawal"/>
                <a:sym typeface="Tajawal"/>
              </a:rPr>
              <a:t>es un ciclo que se repite hasta que una condición específica se evalúe como falsa. La declaración de un ciclo for tiene el siguiente aspecto</a:t>
            </a:r>
            <a:endParaRPr>
              <a:latin typeface="Tajawal"/>
              <a:ea typeface="Tajawal"/>
              <a:cs typeface="Tajawal"/>
              <a:sym typeface="Tajawal"/>
            </a:endParaRPr>
          </a:p>
        </p:txBody>
      </p:sp>
      <p:pic>
        <p:nvPicPr>
          <p:cNvPr id="601" name="Google Shape;601;p36"/>
          <p:cNvPicPr preferRelativeResize="0"/>
          <p:nvPr/>
        </p:nvPicPr>
        <p:blipFill rotWithShape="1">
          <a:blip r:embed="rId3">
            <a:alphaModFix/>
          </a:blip>
          <a:srcRect b="4890" l="0" r="0" t="-4890"/>
          <a:stretch/>
        </p:blipFill>
        <p:spPr>
          <a:xfrm>
            <a:off x="2970775" y="1980413"/>
            <a:ext cx="5059175" cy="118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2" name="Google Shape;60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950" y="3253600"/>
            <a:ext cx="7307591" cy="147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7"/>
          <p:cNvSpPr txBox="1"/>
          <p:nvPr>
            <p:ph type="title"/>
          </p:nvPr>
        </p:nvSpPr>
        <p:spPr>
          <a:xfrm>
            <a:off x="1784200" y="319750"/>
            <a:ext cx="622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</a:t>
            </a:r>
            <a:endParaRPr/>
          </a:p>
        </p:txBody>
      </p:sp>
      <p:sp>
        <p:nvSpPr>
          <p:cNvPr id="608" name="Google Shape;608;p37"/>
          <p:cNvSpPr txBox="1"/>
          <p:nvPr/>
        </p:nvSpPr>
        <p:spPr>
          <a:xfrm>
            <a:off x="2072250" y="1700725"/>
            <a:ext cx="56718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 trata de que dado un número entero el script </a:t>
            </a:r>
            <a:r>
              <a:rPr b="1" lang="es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muestra</a:t>
            </a:r>
            <a:r>
              <a:rPr b="1" lang="es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una cuenta atrás, es decir, una lista de </a:t>
            </a:r>
            <a:r>
              <a:rPr b="1" lang="es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números</a:t>
            </a:r>
            <a:r>
              <a:rPr b="1" lang="es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separados por coma desde el número tecleado hasta el 0.</a:t>
            </a:r>
            <a:endParaRPr b="1" sz="1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38"/>
          <p:cNvSpPr txBox="1"/>
          <p:nvPr>
            <p:ph type="title"/>
          </p:nvPr>
        </p:nvSpPr>
        <p:spPr>
          <a:xfrm>
            <a:off x="1784200" y="319750"/>
            <a:ext cx="622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Ciclos anidados</a:t>
            </a:r>
            <a:endParaRPr/>
          </a:p>
        </p:txBody>
      </p:sp>
      <p:sp>
        <p:nvSpPr>
          <p:cNvPr id="614" name="Google Shape;614;p38"/>
          <p:cNvSpPr txBox="1"/>
          <p:nvPr>
            <p:ph idx="1" type="body"/>
          </p:nvPr>
        </p:nvSpPr>
        <p:spPr>
          <a:xfrm>
            <a:off x="1350300" y="892450"/>
            <a:ext cx="7102500" cy="9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conocen como ciclos anidados cuando la declaración de un ciclo es otro ciclo, generalmente usamos ciclos anidados cuando usamos operaciones un poco más complejas. Ejemplo: Buscar todas las combinaciones entre el elemento a y b: </a:t>
            </a:r>
            <a:endParaRPr/>
          </a:p>
        </p:txBody>
      </p:sp>
      <p:sp>
        <p:nvSpPr>
          <p:cNvPr id="615" name="Google Shape;615;p38"/>
          <p:cNvSpPr txBox="1"/>
          <p:nvPr/>
        </p:nvSpPr>
        <p:spPr>
          <a:xfrm>
            <a:off x="3072000" y="1850250"/>
            <a:ext cx="3000000" cy="1512900"/>
          </a:xfrm>
          <a:prstGeom prst="rect">
            <a:avLst/>
          </a:prstGeom>
          <a:solidFill>
            <a:srgbClr val="292D3E"/>
          </a:solidFill>
          <a:ln>
            <a:noFill/>
          </a:ln>
        </p:spPr>
        <p:txBody>
          <a:bodyPr anchorCtr="0" anchor="t" bIns="126000" lIns="162000" spcFirstLastPara="1" rIns="162000" wrap="square" tIns="126000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C792EA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s" sz="1050">
                <a:solidFill>
                  <a:srgbClr val="C792EA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s" sz="1050">
                <a:solidFill>
                  <a:srgbClr val="C792EA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F78C6C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; i </a:t>
            </a:r>
            <a:r>
              <a:rPr lang="es" sz="1050">
                <a:solidFill>
                  <a:srgbClr val="C792EA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F78C6C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; i</a:t>
            </a:r>
            <a:r>
              <a:rPr lang="es" sz="1050">
                <a:solidFill>
                  <a:srgbClr val="89DDFF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050">
              <a:solidFill>
                <a:srgbClr val="BFC7D5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1050">
                <a:solidFill>
                  <a:srgbClr val="C792EA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s" sz="1050">
                <a:solidFill>
                  <a:srgbClr val="C792EA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j </a:t>
            </a:r>
            <a:r>
              <a:rPr lang="es" sz="1050">
                <a:solidFill>
                  <a:srgbClr val="C792EA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F78C6C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; j </a:t>
            </a:r>
            <a:r>
              <a:rPr lang="es" sz="1050">
                <a:solidFill>
                  <a:srgbClr val="C792EA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F78C6C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; j</a:t>
            </a:r>
            <a:r>
              <a:rPr lang="es" sz="1050">
                <a:solidFill>
                  <a:srgbClr val="89DDFF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050">
              <a:solidFill>
                <a:srgbClr val="BFC7D5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   console</a:t>
            </a:r>
            <a:r>
              <a:rPr lang="es" sz="1050">
                <a:solidFill>
                  <a:srgbClr val="C792EA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50">
                <a:solidFill>
                  <a:srgbClr val="82AAFF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(i, j);</a:t>
            </a:r>
            <a:endParaRPr sz="1050">
              <a:solidFill>
                <a:srgbClr val="BFC7D5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050">
              <a:solidFill>
                <a:srgbClr val="BFC7D5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BFC7D5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BFC7D5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616" name="Google Shape;616;p38"/>
          <p:cNvGrpSpPr/>
          <p:nvPr/>
        </p:nvGrpSpPr>
        <p:grpSpPr>
          <a:xfrm>
            <a:off x="219300" y="499775"/>
            <a:ext cx="283200" cy="194475"/>
            <a:chOff x="-807400" y="499775"/>
            <a:chExt cx="283200" cy="194475"/>
          </a:xfrm>
        </p:grpSpPr>
        <p:cxnSp>
          <p:nvCxnSpPr>
            <p:cNvPr id="617" name="Google Shape;617;p38"/>
            <p:cNvCxnSpPr/>
            <p:nvPr/>
          </p:nvCxnSpPr>
          <p:spPr>
            <a:xfrm>
              <a:off x="-807400" y="499775"/>
              <a:ext cx="283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8" name="Google Shape;618;p38"/>
            <p:cNvCxnSpPr/>
            <p:nvPr/>
          </p:nvCxnSpPr>
          <p:spPr>
            <a:xfrm>
              <a:off x="-807400" y="597013"/>
              <a:ext cx="283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9" name="Google Shape;619;p38"/>
            <p:cNvCxnSpPr/>
            <p:nvPr/>
          </p:nvCxnSpPr>
          <p:spPr>
            <a:xfrm>
              <a:off x="-807400" y="694250"/>
              <a:ext cx="283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20" name="Google Shape;620;p38">
            <a:hlinkClick/>
          </p:cNvPr>
          <p:cNvSpPr/>
          <p:nvPr/>
        </p:nvSpPr>
        <p:spPr>
          <a:xfrm>
            <a:off x="-2700" y="3651999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21" name="Google Shape;621;p38">
            <a:hlinkClick/>
          </p:cNvPr>
          <p:cNvSpPr/>
          <p:nvPr/>
        </p:nvSpPr>
        <p:spPr>
          <a:xfrm>
            <a:off x="-2700" y="3169995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22" name="Google Shape;622;p38">
            <a:hlinkClick/>
          </p:cNvPr>
          <p:cNvSpPr/>
          <p:nvPr/>
        </p:nvSpPr>
        <p:spPr>
          <a:xfrm>
            <a:off x="-2700" y="2687992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23" name="Google Shape;623;p38">
            <a:hlinkClick/>
          </p:cNvPr>
          <p:cNvSpPr/>
          <p:nvPr/>
        </p:nvSpPr>
        <p:spPr>
          <a:xfrm>
            <a:off x="-2700" y="2205988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24" name="Google Shape;624;p38">
            <a:hlinkClick/>
          </p:cNvPr>
          <p:cNvSpPr/>
          <p:nvPr/>
        </p:nvSpPr>
        <p:spPr>
          <a:xfrm>
            <a:off x="-2700" y="1723985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25" name="Google Shape;625;p38"/>
          <p:cNvSpPr/>
          <p:nvPr/>
        </p:nvSpPr>
        <p:spPr>
          <a:xfrm>
            <a:off x="219500" y="3833325"/>
            <a:ext cx="282900" cy="1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Fri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26" name="Google Shape;626;p38"/>
          <p:cNvSpPr/>
          <p:nvPr/>
        </p:nvSpPr>
        <p:spPr>
          <a:xfrm>
            <a:off x="219500" y="3351373"/>
            <a:ext cx="282900" cy="1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Thu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27" name="Google Shape;627;p38"/>
          <p:cNvSpPr/>
          <p:nvPr/>
        </p:nvSpPr>
        <p:spPr>
          <a:xfrm>
            <a:off x="219500" y="2869371"/>
            <a:ext cx="282900" cy="1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Wed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28" name="Google Shape;628;p38"/>
          <p:cNvSpPr/>
          <p:nvPr/>
        </p:nvSpPr>
        <p:spPr>
          <a:xfrm>
            <a:off x="219500" y="2387403"/>
            <a:ext cx="282900" cy="1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Tue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29" name="Google Shape;629;p38"/>
          <p:cNvSpPr/>
          <p:nvPr/>
        </p:nvSpPr>
        <p:spPr>
          <a:xfrm>
            <a:off x="219500" y="1871100"/>
            <a:ext cx="282900" cy="1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Mon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30" name="Google Shape;630;p38">
            <a:hlinkClick action="ppaction://hlinksldjump" r:id="rId3"/>
          </p:cNvPr>
          <p:cNvSpPr/>
          <p:nvPr/>
        </p:nvSpPr>
        <p:spPr>
          <a:xfrm>
            <a:off x="-5350" y="1243478"/>
            <a:ext cx="738000" cy="488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7920000" dist="19050">
              <a:schemeClr val="accent4">
                <a:alpha val="20000"/>
              </a:schemeClr>
            </a:outerShdw>
          </a:effectLst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631" name="Google Shape;631;p38"/>
          <p:cNvGrpSpPr/>
          <p:nvPr/>
        </p:nvGrpSpPr>
        <p:grpSpPr>
          <a:xfrm>
            <a:off x="244238" y="1373107"/>
            <a:ext cx="235280" cy="230080"/>
            <a:chOff x="219300" y="1495063"/>
            <a:chExt cx="235280" cy="235280"/>
          </a:xfrm>
        </p:grpSpPr>
        <p:sp>
          <p:nvSpPr>
            <p:cNvPr id="632" name="Google Shape;632;p38"/>
            <p:cNvSpPr/>
            <p:nvPr/>
          </p:nvSpPr>
          <p:spPr>
            <a:xfrm>
              <a:off x="219300" y="1495063"/>
              <a:ext cx="235280" cy="235280"/>
            </a:xfrm>
            <a:custGeom>
              <a:rect b="b" l="l" r="r" t="t"/>
              <a:pathLst>
                <a:path extrusionOk="0" h="14377" w="14377">
                  <a:moveTo>
                    <a:pt x="7189" y="1"/>
                  </a:moveTo>
                  <a:cubicBezTo>
                    <a:pt x="3218" y="1"/>
                    <a:pt x="1" y="3218"/>
                    <a:pt x="1" y="7189"/>
                  </a:cubicBezTo>
                  <a:cubicBezTo>
                    <a:pt x="1" y="11160"/>
                    <a:pt x="3218" y="14377"/>
                    <a:pt x="7189" y="14377"/>
                  </a:cubicBezTo>
                  <a:cubicBezTo>
                    <a:pt x="11160" y="14377"/>
                    <a:pt x="14376" y="11160"/>
                    <a:pt x="14376" y="7189"/>
                  </a:cubicBezTo>
                  <a:cubicBezTo>
                    <a:pt x="14376" y="3218"/>
                    <a:pt x="11160" y="1"/>
                    <a:pt x="71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8"/>
            <p:cNvSpPr/>
            <p:nvPr/>
          </p:nvSpPr>
          <p:spPr>
            <a:xfrm>
              <a:off x="296183" y="1531132"/>
              <a:ext cx="81530" cy="81580"/>
            </a:xfrm>
            <a:custGeom>
              <a:rect b="b" l="l" r="r" t="t"/>
              <a:pathLst>
                <a:path extrusionOk="0" h="4985" w="4982">
                  <a:moveTo>
                    <a:pt x="2491" y="1"/>
                  </a:moveTo>
                  <a:cubicBezTo>
                    <a:pt x="1114" y="1"/>
                    <a:pt x="1" y="1115"/>
                    <a:pt x="1" y="2491"/>
                  </a:cubicBezTo>
                  <a:cubicBezTo>
                    <a:pt x="1" y="3868"/>
                    <a:pt x="1114" y="4985"/>
                    <a:pt x="2491" y="4985"/>
                  </a:cubicBezTo>
                  <a:cubicBezTo>
                    <a:pt x="3867" y="4985"/>
                    <a:pt x="4981" y="3868"/>
                    <a:pt x="4981" y="2491"/>
                  </a:cubicBezTo>
                  <a:cubicBezTo>
                    <a:pt x="4981" y="1115"/>
                    <a:pt x="3867" y="1"/>
                    <a:pt x="24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8"/>
            <p:cNvSpPr/>
            <p:nvPr/>
          </p:nvSpPr>
          <p:spPr>
            <a:xfrm>
              <a:off x="258576" y="1630337"/>
              <a:ext cx="156728" cy="89713"/>
            </a:xfrm>
            <a:custGeom>
              <a:rect b="b" l="l" r="r" t="t"/>
              <a:pathLst>
                <a:path extrusionOk="0" h="5482" w="9577">
                  <a:moveTo>
                    <a:pt x="4789" y="0"/>
                  </a:moveTo>
                  <a:cubicBezTo>
                    <a:pt x="2575" y="0"/>
                    <a:pt x="697" y="1417"/>
                    <a:pt x="0" y="3395"/>
                  </a:cubicBezTo>
                  <a:cubicBezTo>
                    <a:pt x="1198" y="4674"/>
                    <a:pt x="2898" y="5481"/>
                    <a:pt x="4789" y="5481"/>
                  </a:cubicBezTo>
                  <a:cubicBezTo>
                    <a:pt x="6680" y="5481"/>
                    <a:pt x="8379" y="4674"/>
                    <a:pt x="9577" y="3395"/>
                  </a:cubicBezTo>
                  <a:cubicBezTo>
                    <a:pt x="8881" y="1417"/>
                    <a:pt x="7003" y="0"/>
                    <a:pt x="47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5" name="Google Shape;635;p38">
            <a:hlinkClick/>
          </p:cNvPr>
          <p:cNvSpPr/>
          <p:nvPr/>
        </p:nvSpPr>
        <p:spPr>
          <a:xfrm>
            <a:off x="-5350" y="4133953"/>
            <a:ext cx="738000" cy="48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636" name="Google Shape;636;p38"/>
          <p:cNvGrpSpPr/>
          <p:nvPr/>
        </p:nvGrpSpPr>
        <p:grpSpPr>
          <a:xfrm>
            <a:off x="243251" y="4263269"/>
            <a:ext cx="235280" cy="230068"/>
            <a:chOff x="243251" y="4263269"/>
            <a:chExt cx="235280" cy="230068"/>
          </a:xfrm>
        </p:grpSpPr>
        <p:sp>
          <p:nvSpPr>
            <p:cNvPr id="637" name="Google Shape;637;p38"/>
            <p:cNvSpPr/>
            <p:nvPr/>
          </p:nvSpPr>
          <p:spPr>
            <a:xfrm>
              <a:off x="243251" y="4263269"/>
              <a:ext cx="235280" cy="230068"/>
            </a:xfrm>
            <a:custGeom>
              <a:rect b="b" l="l" r="r" t="t"/>
              <a:pathLst>
                <a:path extrusionOk="0" h="14377" w="14377">
                  <a:moveTo>
                    <a:pt x="7189" y="1"/>
                  </a:moveTo>
                  <a:cubicBezTo>
                    <a:pt x="3218" y="1"/>
                    <a:pt x="1" y="3218"/>
                    <a:pt x="1" y="7189"/>
                  </a:cubicBezTo>
                  <a:cubicBezTo>
                    <a:pt x="1" y="11160"/>
                    <a:pt x="3218" y="14377"/>
                    <a:pt x="7189" y="14377"/>
                  </a:cubicBezTo>
                  <a:cubicBezTo>
                    <a:pt x="11160" y="14377"/>
                    <a:pt x="14376" y="11160"/>
                    <a:pt x="14376" y="7189"/>
                  </a:cubicBezTo>
                  <a:cubicBezTo>
                    <a:pt x="14376" y="3218"/>
                    <a:pt x="11160" y="1"/>
                    <a:pt x="71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38" name="Google Shape;638;p38"/>
            <p:cNvGrpSpPr/>
            <p:nvPr/>
          </p:nvGrpSpPr>
          <p:grpSpPr>
            <a:xfrm>
              <a:off x="308050" y="4302550"/>
              <a:ext cx="111199" cy="151479"/>
              <a:chOff x="6748302" y="2543484"/>
              <a:chExt cx="160390" cy="218490"/>
            </a:xfrm>
          </p:grpSpPr>
          <p:sp>
            <p:nvSpPr>
              <p:cNvPr id="639" name="Google Shape;639;p38"/>
              <p:cNvSpPr/>
              <p:nvPr/>
            </p:nvSpPr>
            <p:spPr>
              <a:xfrm>
                <a:off x="6748302" y="2543484"/>
                <a:ext cx="160390" cy="218490"/>
              </a:xfrm>
              <a:custGeom>
                <a:rect b="b" l="l" r="r" t="t"/>
                <a:pathLst>
                  <a:path extrusionOk="0" h="7121" w="5227">
                    <a:moveTo>
                      <a:pt x="240" y="1"/>
                    </a:moveTo>
                    <a:cubicBezTo>
                      <a:pt x="106" y="1"/>
                      <a:pt x="1" y="106"/>
                      <a:pt x="1" y="240"/>
                    </a:cubicBezTo>
                    <a:lnTo>
                      <a:pt x="1" y="6882"/>
                    </a:lnTo>
                    <a:cubicBezTo>
                      <a:pt x="1" y="7016"/>
                      <a:pt x="106" y="7121"/>
                      <a:pt x="240" y="7121"/>
                    </a:cubicBezTo>
                    <a:lnTo>
                      <a:pt x="4987" y="7121"/>
                    </a:lnTo>
                    <a:cubicBezTo>
                      <a:pt x="5121" y="7121"/>
                      <a:pt x="5226" y="7016"/>
                      <a:pt x="5226" y="6882"/>
                    </a:cubicBezTo>
                    <a:lnTo>
                      <a:pt x="5226" y="1857"/>
                    </a:lnTo>
                    <a:cubicBezTo>
                      <a:pt x="5226" y="1733"/>
                      <a:pt x="5178" y="1608"/>
                      <a:pt x="5092" y="1522"/>
                    </a:cubicBezTo>
                    <a:lnTo>
                      <a:pt x="3704" y="144"/>
                    </a:lnTo>
                    <a:cubicBezTo>
                      <a:pt x="3618" y="48"/>
                      <a:pt x="3494" y="1"/>
                      <a:pt x="336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38"/>
              <p:cNvSpPr/>
              <p:nvPr/>
            </p:nvSpPr>
            <p:spPr>
              <a:xfrm>
                <a:off x="6841036" y="2559235"/>
                <a:ext cx="56091" cy="56328"/>
              </a:xfrm>
              <a:custGeom>
                <a:rect b="b" l="l" r="r" t="t"/>
                <a:pathLst>
                  <a:path extrusionOk="0" h="2145" w="2136">
                    <a:moveTo>
                      <a:pt x="1" y="1"/>
                    </a:moveTo>
                    <a:lnTo>
                      <a:pt x="1" y="1666"/>
                    </a:lnTo>
                    <a:cubicBezTo>
                      <a:pt x="1" y="1924"/>
                      <a:pt x="211" y="2144"/>
                      <a:pt x="479" y="2144"/>
                    </a:cubicBezTo>
                    <a:lnTo>
                      <a:pt x="2135" y="2144"/>
                    </a:lnTo>
                    <a:lnTo>
                      <a:pt x="2135" y="1867"/>
                    </a:lnTo>
                    <a:cubicBezTo>
                      <a:pt x="2126" y="1800"/>
                      <a:pt x="2116" y="1733"/>
                      <a:pt x="2087" y="1666"/>
                    </a:cubicBezTo>
                    <a:lnTo>
                      <a:pt x="470" y="1666"/>
                    </a:lnTo>
                    <a:lnTo>
                      <a:pt x="470" y="48"/>
                    </a:lnTo>
                    <a:cubicBezTo>
                      <a:pt x="412" y="20"/>
                      <a:pt x="345" y="1"/>
                      <a:pt x="2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41" name="Google Shape;641;p38"/>
            <p:cNvSpPr/>
            <p:nvPr/>
          </p:nvSpPr>
          <p:spPr>
            <a:xfrm>
              <a:off x="329548" y="4344001"/>
              <a:ext cx="68100" cy="68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2" name="Google Shape;642;p38">
            <a:hlinkClick action="ppaction://hlinksldjump" r:id="rId4"/>
          </p:cNvPr>
          <p:cNvSpPr/>
          <p:nvPr/>
        </p:nvSpPr>
        <p:spPr>
          <a:xfrm>
            <a:off x="279850" y="1405975"/>
            <a:ext cx="165300" cy="165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38">
            <a:hlinkClick/>
          </p:cNvPr>
          <p:cNvSpPr/>
          <p:nvPr/>
        </p:nvSpPr>
        <p:spPr>
          <a:xfrm>
            <a:off x="279850" y="4302856"/>
            <a:ext cx="165300" cy="165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39"/>
          <p:cNvSpPr txBox="1"/>
          <p:nvPr>
            <p:ph type="title"/>
          </p:nvPr>
        </p:nvSpPr>
        <p:spPr>
          <a:xfrm>
            <a:off x="1784200" y="319750"/>
            <a:ext cx="622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</a:t>
            </a:r>
            <a:endParaRPr/>
          </a:p>
        </p:txBody>
      </p:sp>
      <p:sp>
        <p:nvSpPr>
          <p:cNvPr id="649" name="Google Shape;649;p39"/>
          <p:cNvSpPr txBox="1"/>
          <p:nvPr/>
        </p:nvSpPr>
        <p:spPr>
          <a:xfrm>
            <a:off x="2286925" y="1535625"/>
            <a:ext cx="4995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lt1"/>
                </a:solidFill>
              </a:rPr>
              <a:t>Crea una aplicación que dibuje una escalera inversa de asteriscos. Nosotros le pasamos la altura de la escalera inversa por teclado.</a:t>
            </a:r>
            <a:endParaRPr b="1" sz="1800">
              <a:solidFill>
                <a:schemeClr val="lt1"/>
              </a:solidFill>
            </a:endParaRPr>
          </a:p>
        </p:txBody>
      </p:sp>
      <p:pic>
        <p:nvPicPr>
          <p:cNvPr id="650" name="Google Shape;65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5075" y="2749875"/>
            <a:ext cx="106680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40"/>
          <p:cNvSpPr txBox="1"/>
          <p:nvPr>
            <p:ph type="title"/>
          </p:nvPr>
        </p:nvSpPr>
        <p:spPr>
          <a:xfrm>
            <a:off x="1784200" y="319750"/>
            <a:ext cx="622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while y do… while</a:t>
            </a:r>
            <a:endParaRPr/>
          </a:p>
        </p:txBody>
      </p:sp>
      <p:sp>
        <p:nvSpPr>
          <p:cNvPr id="656" name="Google Shape;656;p40"/>
          <p:cNvSpPr txBox="1"/>
          <p:nvPr>
            <p:ph idx="1" type="body"/>
          </p:nvPr>
        </p:nvSpPr>
        <p:spPr>
          <a:xfrm>
            <a:off x="1350300" y="892450"/>
            <a:ext cx="71025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Los bucles son útiles si se desea ejecutar el mismo código una y otra vez con un valor diferente. Ejemplo de esto son los ciclos while y do-while, que se traduce al español como “mientras” y “hacer mientras” se cumpla una condición. </a:t>
            </a:r>
            <a:endParaRPr sz="1500"/>
          </a:p>
        </p:txBody>
      </p:sp>
      <p:sp>
        <p:nvSpPr>
          <p:cNvPr id="657" name="Google Shape;657;p40"/>
          <p:cNvSpPr txBox="1"/>
          <p:nvPr/>
        </p:nvSpPr>
        <p:spPr>
          <a:xfrm>
            <a:off x="1643475" y="2137225"/>
            <a:ext cx="3000000" cy="1293600"/>
          </a:xfrm>
          <a:prstGeom prst="rect">
            <a:avLst/>
          </a:prstGeom>
          <a:solidFill>
            <a:srgbClr val="292D3E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6000" lIns="162000" spcFirstLastPara="1" rIns="162000" wrap="square" tIns="126000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inicializador;</a:t>
            </a:r>
            <a:endParaRPr sz="1050">
              <a:solidFill>
                <a:srgbClr val="BFC7D5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C792EA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(condición) {</a:t>
            </a:r>
            <a:endParaRPr sz="1050">
              <a:solidFill>
                <a:srgbClr val="BFC7D5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697098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i="1" lang="es" sz="1050">
                <a:solidFill>
                  <a:srgbClr val="697098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...</a:t>
            </a:r>
            <a:endParaRPr i="1" sz="1050">
              <a:solidFill>
                <a:srgbClr val="697098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expresión final</a:t>
            </a:r>
            <a:endParaRPr sz="1050">
              <a:solidFill>
                <a:srgbClr val="BFC7D5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BFC7D5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8" name="Google Shape;658;p40"/>
          <p:cNvSpPr txBox="1"/>
          <p:nvPr/>
        </p:nvSpPr>
        <p:spPr>
          <a:xfrm>
            <a:off x="4923700" y="2137225"/>
            <a:ext cx="3000000" cy="1293600"/>
          </a:xfrm>
          <a:prstGeom prst="rect">
            <a:avLst/>
          </a:prstGeom>
          <a:solidFill>
            <a:srgbClr val="292D3E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6000" lIns="162000" spcFirstLastPara="1" rIns="162000" wrap="square" tIns="126000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inicializador;</a:t>
            </a:r>
            <a:endParaRPr sz="1050">
              <a:solidFill>
                <a:srgbClr val="BFC7D5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C792EA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do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rgbClr val="BFC7D5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697098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i="1" lang="es" sz="1050">
                <a:solidFill>
                  <a:srgbClr val="697098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...</a:t>
            </a:r>
            <a:endParaRPr i="1" sz="1050">
              <a:solidFill>
                <a:srgbClr val="697098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expresión final</a:t>
            </a:r>
            <a:endParaRPr sz="1050">
              <a:solidFill>
                <a:srgbClr val="BFC7D5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s" sz="1050">
                <a:solidFill>
                  <a:srgbClr val="C792EA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(condición);</a:t>
            </a:r>
            <a:endParaRPr sz="1050">
              <a:solidFill>
                <a:srgbClr val="BFC7D5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659" name="Google Shape;659;p40"/>
          <p:cNvGrpSpPr/>
          <p:nvPr/>
        </p:nvGrpSpPr>
        <p:grpSpPr>
          <a:xfrm>
            <a:off x="219300" y="499775"/>
            <a:ext cx="283200" cy="194475"/>
            <a:chOff x="-807400" y="499775"/>
            <a:chExt cx="283200" cy="194475"/>
          </a:xfrm>
        </p:grpSpPr>
        <p:cxnSp>
          <p:nvCxnSpPr>
            <p:cNvPr id="660" name="Google Shape;660;p40"/>
            <p:cNvCxnSpPr/>
            <p:nvPr/>
          </p:nvCxnSpPr>
          <p:spPr>
            <a:xfrm>
              <a:off x="-807400" y="499775"/>
              <a:ext cx="283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1" name="Google Shape;661;p40"/>
            <p:cNvCxnSpPr/>
            <p:nvPr/>
          </p:nvCxnSpPr>
          <p:spPr>
            <a:xfrm>
              <a:off x="-807400" y="597013"/>
              <a:ext cx="283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2" name="Google Shape;662;p40"/>
            <p:cNvCxnSpPr/>
            <p:nvPr/>
          </p:nvCxnSpPr>
          <p:spPr>
            <a:xfrm>
              <a:off x="-807400" y="694250"/>
              <a:ext cx="283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63" name="Google Shape;663;p40">
            <a:hlinkClick/>
          </p:cNvPr>
          <p:cNvSpPr/>
          <p:nvPr/>
        </p:nvSpPr>
        <p:spPr>
          <a:xfrm>
            <a:off x="-2700" y="3651999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64" name="Google Shape;664;p40">
            <a:hlinkClick/>
          </p:cNvPr>
          <p:cNvSpPr/>
          <p:nvPr/>
        </p:nvSpPr>
        <p:spPr>
          <a:xfrm>
            <a:off x="-2700" y="3169995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65" name="Google Shape;665;p40">
            <a:hlinkClick/>
          </p:cNvPr>
          <p:cNvSpPr/>
          <p:nvPr/>
        </p:nvSpPr>
        <p:spPr>
          <a:xfrm>
            <a:off x="-2700" y="2687992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66" name="Google Shape;666;p40">
            <a:hlinkClick/>
          </p:cNvPr>
          <p:cNvSpPr/>
          <p:nvPr/>
        </p:nvSpPr>
        <p:spPr>
          <a:xfrm>
            <a:off x="-2700" y="2205988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67" name="Google Shape;667;p40">
            <a:hlinkClick/>
          </p:cNvPr>
          <p:cNvSpPr/>
          <p:nvPr/>
        </p:nvSpPr>
        <p:spPr>
          <a:xfrm>
            <a:off x="-2700" y="1723985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68" name="Google Shape;668;p40"/>
          <p:cNvSpPr/>
          <p:nvPr/>
        </p:nvSpPr>
        <p:spPr>
          <a:xfrm>
            <a:off x="219500" y="3833325"/>
            <a:ext cx="282900" cy="1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Fri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69" name="Google Shape;669;p40"/>
          <p:cNvSpPr/>
          <p:nvPr/>
        </p:nvSpPr>
        <p:spPr>
          <a:xfrm>
            <a:off x="219500" y="3351373"/>
            <a:ext cx="282900" cy="1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Thu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70" name="Google Shape;670;p40"/>
          <p:cNvSpPr/>
          <p:nvPr/>
        </p:nvSpPr>
        <p:spPr>
          <a:xfrm>
            <a:off x="219500" y="2869371"/>
            <a:ext cx="282900" cy="1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Wed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71" name="Google Shape;671;p40"/>
          <p:cNvSpPr/>
          <p:nvPr/>
        </p:nvSpPr>
        <p:spPr>
          <a:xfrm>
            <a:off x="219500" y="2387403"/>
            <a:ext cx="282900" cy="1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Tue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72" name="Google Shape;672;p40"/>
          <p:cNvSpPr/>
          <p:nvPr/>
        </p:nvSpPr>
        <p:spPr>
          <a:xfrm>
            <a:off x="219500" y="1871100"/>
            <a:ext cx="282900" cy="1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Mon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73" name="Google Shape;673;p40">
            <a:hlinkClick action="ppaction://hlinksldjump" r:id="rId3"/>
          </p:cNvPr>
          <p:cNvSpPr/>
          <p:nvPr/>
        </p:nvSpPr>
        <p:spPr>
          <a:xfrm>
            <a:off x="-5350" y="1243478"/>
            <a:ext cx="738000" cy="488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7920000" dist="19050">
              <a:schemeClr val="accent4">
                <a:alpha val="20000"/>
              </a:schemeClr>
            </a:outerShdw>
          </a:effectLst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674" name="Google Shape;674;p40"/>
          <p:cNvGrpSpPr/>
          <p:nvPr/>
        </p:nvGrpSpPr>
        <p:grpSpPr>
          <a:xfrm>
            <a:off x="244238" y="1373107"/>
            <a:ext cx="235280" cy="230080"/>
            <a:chOff x="219300" y="1495063"/>
            <a:chExt cx="235280" cy="235280"/>
          </a:xfrm>
        </p:grpSpPr>
        <p:sp>
          <p:nvSpPr>
            <p:cNvPr id="675" name="Google Shape;675;p40"/>
            <p:cNvSpPr/>
            <p:nvPr/>
          </p:nvSpPr>
          <p:spPr>
            <a:xfrm>
              <a:off x="219300" y="1495063"/>
              <a:ext cx="235280" cy="235280"/>
            </a:xfrm>
            <a:custGeom>
              <a:rect b="b" l="l" r="r" t="t"/>
              <a:pathLst>
                <a:path extrusionOk="0" h="14377" w="14377">
                  <a:moveTo>
                    <a:pt x="7189" y="1"/>
                  </a:moveTo>
                  <a:cubicBezTo>
                    <a:pt x="3218" y="1"/>
                    <a:pt x="1" y="3218"/>
                    <a:pt x="1" y="7189"/>
                  </a:cubicBezTo>
                  <a:cubicBezTo>
                    <a:pt x="1" y="11160"/>
                    <a:pt x="3218" y="14377"/>
                    <a:pt x="7189" y="14377"/>
                  </a:cubicBezTo>
                  <a:cubicBezTo>
                    <a:pt x="11160" y="14377"/>
                    <a:pt x="14376" y="11160"/>
                    <a:pt x="14376" y="7189"/>
                  </a:cubicBezTo>
                  <a:cubicBezTo>
                    <a:pt x="14376" y="3218"/>
                    <a:pt x="11160" y="1"/>
                    <a:pt x="71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0"/>
            <p:cNvSpPr/>
            <p:nvPr/>
          </p:nvSpPr>
          <p:spPr>
            <a:xfrm>
              <a:off x="296183" y="1531132"/>
              <a:ext cx="81530" cy="81580"/>
            </a:xfrm>
            <a:custGeom>
              <a:rect b="b" l="l" r="r" t="t"/>
              <a:pathLst>
                <a:path extrusionOk="0" h="4985" w="4982">
                  <a:moveTo>
                    <a:pt x="2491" y="1"/>
                  </a:moveTo>
                  <a:cubicBezTo>
                    <a:pt x="1114" y="1"/>
                    <a:pt x="1" y="1115"/>
                    <a:pt x="1" y="2491"/>
                  </a:cubicBezTo>
                  <a:cubicBezTo>
                    <a:pt x="1" y="3868"/>
                    <a:pt x="1114" y="4985"/>
                    <a:pt x="2491" y="4985"/>
                  </a:cubicBezTo>
                  <a:cubicBezTo>
                    <a:pt x="3867" y="4985"/>
                    <a:pt x="4981" y="3868"/>
                    <a:pt x="4981" y="2491"/>
                  </a:cubicBezTo>
                  <a:cubicBezTo>
                    <a:pt x="4981" y="1115"/>
                    <a:pt x="3867" y="1"/>
                    <a:pt x="24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0"/>
            <p:cNvSpPr/>
            <p:nvPr/>
          </p:nvSpPr>
          <p:spPr>
            <a:xfrm>
              <a:off x="258576" y="1630337"/>
              <a:ext cx="156728" cy="89713"/>
            </a:xfrm>
            <a:custGeom>
              <a:rect b="b" l="l" r="r" t="t"/>
              <a:pathLst>
                <a:path extrusionOk="0" h="5482" w="9577">
                  <a:moveTo>
                    <a:pt x="4789" y="0"/>
                  </a:moveTo>
                  <a:cubicBezTo>
                    <a:pt x="2575" y="0"/>
                    <a:pt x="697" y="1417"/>
                    <a:pt x="0" y="3395"/>
                  </a:cubicBezTo>
                  <a:cubicBezTo>
                    <a:pt x="1198" y="4674"/>
                    <a:pt x="2898" y="5481"/>
                    <a:pt x="4789" y="5481"/>
                  </a:cubicBezTo>
                  <a:cubicBezTo>
                    <a:pt x="6680" y="5481"/>
                    <a:pt x="8379" y="4674"/>
                    <a:pt x="9577" y="3395"/>
                  </a:cubicBezTo>
                  <a:cubicBezTo>
                    <a:pt x="8881" y="1417"/>
                    <a:pt x="7003" y="0"/>
                    <a:pt x="47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8" name="Google Shape;678;p40">
            <a:hlinkClick/>
          </p:cNvPr>
          <p:cNvSpPr/>
          <p:nvPr/>
        </p:nvSpPr>
        <p:spPr>
          <a:xfrm>
            <a:off x="-5350" y="4133953"/>
            <a:ext cx="738000" cy="48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679" name="Google Shape;679;p40"/>
          <p:cNvGrpSpPr/>
          <p:nvPr/>
        </p:nvGrpSpPr>
        <p:grpSpPr>
          <a:xfrm>
            <a:off x="243251" y="4263269"/>
            <a:ext cx="235280" cy="230068"/>
            <a:chOff x="243251" y="4263269"/>
            <a:chExt cx="235280" cy="230068"/>
          </a:xfrm>
        </p:grpSpPr>
        <p:sp>
          <p:nvSpPr>
            <p:cNvPr id="680" name="Google Shape;680;p40"/>
            <p:cNvSpPr/>
            <p:nvPr/>
          </p:nvSpPr>
          <p:spPr>
            <a:xfrm>
              <a:off x="243251" y="4263269"/>
              <a:ext cx="235280" cy="230068"/>
            </a:xfrm>
            <a:custGeom>
              <a:rect b="b" l="l" r="r" t="t"/>
              <a:pathLst>
                <a:path extrusionOk="0" h="14377" w="14377">
                  <a:moveTo>
                    <a:pt x="7189" y="1"/>
                  </a:moveTo>
                  <a:cubicBezTo>
                    <a:pt x="3218" y="1"/>
                    <a:pt x="1" y="3218"/>
                    <a:pt x="1" y="7189"/>
                  </a:cubicBezTo>
                  <a:cubicBezTo>
                    <a:pt x="1" y="11160"/>
                    <a:pt x="3218" y="14377"/>
                    <a:pt x="7189" y="14377"/>
                  </a:cubicBezTo>
                  <a:cubicBezTo>
                    <a:pt x="11160" y="14377"/>
                    <a:pt x="14376" y="11160"/>
                    <a:pt x="14376" y="7189"/>
                  </a:cubicBezTo>
                  <a:cubicBezTo>
                    <a:pt x="14376" y="3218"/>
                    <a:pt x="11160" y="1"/>
                    <a:pt x="71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81" name="Google Shape;681;p40"/>
            <p:cNvGrpSpPr/>
            <p:nvPr/>
          </p:nvGrpSpPr>
          <p:grpSpPr>
            <a:xfrm>
              <a:off x="308050" y="4302550"/>
              <a:ext cx="111199" cy="151479"/>
              <a:chOff x="6748302" y="2543484"/>
              <a:chExt cx="160390" cy="218490"/>
            </a:xfrm>
          </p:grpSpPr>
          <p:sp>
            <p:nvSpPr>
              <p:cNvPr id="682" name="Google Shape;682;p40"/>
              <p:cNvSpPr/>
              <p:nvPr/>
            </p:nvSpPr>
            <p:spPr>
              <a:xfrm>
                <a:off x="6748302" y="2543484"/>
                <a:ext cx="160390" cy="218490"/>
              </a:xfrm>
              <a:custGeom>
                <a:rect b="b" l="l" r="r" t="t"/>
                <a:pathLst>
                  <a:path extrusionOk="0" h="7121" w="5227">
                    <a:moveTo>
                      <a:pt x="240" y="1"/>
                    </a:moveTo>
                    <a:cubicBezTo>
                      <a:pt x="106" y="1"/>
                      <a:pt x="1" y="106"/>
                      <a:pt x="1" y="240"/>
                    </a:cubicBezTo>
                    <a:lnTo>
                      <a:pt x="1" y="6882"/>
                    </a:lnTo>
                    <a:cubicBezTo>
                      <a:pt x="1" y="7016"/>
                      <a:pt x="106" y="7121"/>
                      <a:pt x="240" y="7121"/>
                    </a:cubicBezTo>
                    <a:lnTo>
                      <a:pt x="4987" y="7121"/>
                    </a:lnTo>
                    <a:cubicBezTo>
                      <a:pt x="5121" y="7121"/>
                      <a:pt x="5226" y="7016"/>
                      <a:pt x="5226" y="6882"/>
                    </a:cubicBezTo>
                    <a:lnTo>
                      <a:pt x="5226" y="1857"/>
                    </a:lnTo>
                    <a:cubicBezTo>
                      <a:pt x="5226" y="1733"/>
                      <a:pt x="5178" y="1608"/>
                      <a:pt x="5092" y="1522"/>
                    </a:cubicBezTo>
                    <a:lnTo>
                      <a:pt x="3704" y="144"/>
                    </a:lnTo>
                    <a:cubicBezTo>
                      <a:pt x="3618" y="48"/>
                      <a:pt x="3494" y="1"/>
                      <a:pt x="336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40"/>
              <p:cNvSpPr/>
              <p:nvPr/>
            </p:nvSpPr>
            <p:spPr>
              <a:xfrm>
                <a:off x="6841036" y="2559235"/>
                <a:ext cx="56091" cy="56328"/>
              </a:xfrm>
              <a:custGeom>
                <a:rect b="b" l="l" r="r" t="t"/>
                <a:pathLst>
                  <a:path extrusionOk="0" h="2145" w="2136">
                    <a:moveTo>
                      <a:pt x="1" y="1"/>
                    </a:moveTo>
                    <a:lnTo>
                      <a:pt x="1" y="1666"/>
                    </a:lnTo>
                    <a:cubicBezTo>
                      <a:pt x="1" y="1924"/>
                      <a:pt x="211" y="2144"/>
                      <a:pt x="479" y="2144"/>
                    </a:cubicBezTo>
                    <a:lnTo>
                      <a:pt x="2135" y="2144"/>
                    </a:lnTo>
                    <a:lnTo>
                      <a:pt x="2135" y="1867"/>
                    </a:lnTo>
                    <a:cubicBezTo>
                      <a:pt x="2126" y="1800"/>
                      <a:pt x="2116" y="1733"/>
                      <a:pt x="2087" y="1666"/>
                    </a:cubicBezTo>
                    <a:lnTo>
                      <a:pt x="470" y="1666"/>
                    </a:lnTo>
                    <a:lnTo>
                      <a:pt x="470" y="48"/>
                    </a:lnTo>
                    <a:cubicBezTo>
                      <a:pt x="412" y="20"/>
                      <a:pt x="345" y="1"/>
                      <a:pt x="2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84" name="Google Shape;684;p40"/>
            <p:cNvSpPr/>
            <p:nvPr/>
          </p:nvSpPr>
          <p:spPr>
            <a:xfrm>
              <a:off x="329548" y="4344001"/>
              <a:ext cx="68100" cy="68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5" name="Google Shape;685;p40">
            <a:hlinkClick action="ppaction://hlinksldjump" r:id="rId4"/>
          </p:cNvPr>
          <p:cNvSpPr/>
          <p:nvPr/>
        </p:nvSpPr>
        <p:spPr>
          <a:xfrm>
            <a:off x="279850" y="1405975"/>
            <a:ext cx="165300" cy="165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40">
            <a:hlinkClick/>
          </p:cNvPr>
          <p:cNvSpPr/>
          <p:nvPr/>
        </p:nvSpPr>
        <p:spPr>
          <a:xfrm>
            <a:off x="279850" y="4302856"/>
            <a:ext cx="165300" cy="165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41"/>
          <p:cNvSpPr txBox="1"/>
          <p:nvPr>
            <p:ph type="title"/>
          </p:nvPr>
        </p:nvSpPr>
        <p:spPr>
          <a:xfrm>
            <a:off x="1784200" y="319750"/>
            <a:ext cx="622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#Ejemplo: Prueba de ciclos</a:t>
            </a:r>
            <a:endParaRPr/>
          </a:p>
        </p:txBody>
      </p:sp>
      <p:sp>
        <p:nvSpPr>
          <p:cNvPr id="692" name="Google Shape;692;p41"/>
          <p:cNvSpPr txBox="1"/>
          <p:nvPr/>
        </p:nvSpPr>
        <p:spPr>
          <a:xfrm>
            <a:off x="3054250" y="1203875"/>
            <a:ext cx="3684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naheim"/>
                <a:ea typeface="Anaheim"/>
                <a:cs typeface="Anaheim"/>
                <a:sym typeface="Anaheim"/>
              </a:rPr>
              <a:t>Lee el siguiente código, y sin ejecutarlo, interpreta ¿cuál es el valor de i al ejecutarse la sentencia console.log(i) al final del código?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93" name="Google Shape;693;p41"/>
          <p:cNvSpPr txBox="1"/>
          <p:nvPr/>
        </p:nvSpPr>
        <p:spPr>
          <a:xfrm>
            <a:off x="1670550" y="2346600"/>
            <a:ext cx="2022300" cy="1443000"/>
          </a:xfrm>
          <a:prstGeom prst="rect">
            <a:avLst/>
          </a:prstGeom>
          <a:solidFill>
            <a:srgbClr val="292D3E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62000" spcFirstLastPara="1" rIns="162000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C792EA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s" sz="1050">
                <a:solidFill>
                  <a:srgbClr val="C792EA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F78C6C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BFC7D5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C792EA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(i </a:t>
            </a:r>
            <a:r>
              <a:rPr lang="es" sz="1050">
                <a:solidFill>
                  <a:srgbClr val="C792EA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F78C6C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050">
              <a:solidFill>
                <a:srgbClr val="BFC7D5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i</a:t>
            </a:r>
            <a:r>
              <a:rPr lang="es" sz="1050">
                <a:solidFill>
                  <a:srgbClr val="89DDFF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BFC7D5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BFC7D5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s" sz="1050">
                <a:solidFill>
                  <a:srgbClr val="C792EA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50">
                <a:solidFill>
                  <a:srgbClr val="82AAFF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(i);</a:t>
            </a:r>
            <a:endParaRPr sz="1050">
              <a:solidFill>
                <a:srgbClr val="BFC7D5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BFC7D5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4" name="Google Shape;694;p41"/>
          <p:cNvSpPr txBox="1"/>
          <p:nvPr/>
        </p:nvSpPr>
        <p:spPr>
          <a:xfrm>
            <a:off x="5072475" y="2171025"/>
            <a:ext cx="3000000" cy="1881600"/>
          </a:xfrm>
          <a:prstGeom prst="rect">
            <a:avLst/>
          </a:prstGeom>
          <a:solidFill>
            <a:srgbClr val="292D3E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62000" spcFirstLastPara="1" rIns="162000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C792EA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82AAFF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recorrer</a:t>
            </a:r>
            <a:r>
              <a:rPr lang="es" sz="1050">
                <a:solidFill>
                  <a:srgbClr val="D9F5DD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rgbClr val="BFC7D5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1050">
                <a:solidFill>
                  <a:srgbClr val="C792EA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s" sz="1050">
                <a:solidFill>
                  <a:srgbClr val="C792EA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F78C6C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BFC7D5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1050">
                <a:solidFill>
                  <a:srgbClr val="C792EA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(i </a:t>
            </a:r>
            <a:r>
              <a:rPr lang="es" sz="1050">
                <a:solidFill>
                  <a:srgbClr val="C792EA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F78C6C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050">
              <a:solidFill>
                <a:srgbClr val="BFC7D5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   i</a:t>
            </a:r>
            <a:r>
              <a:rPr lang="es" sz="1050">
                <a:solidFill>
                  <a:srgbClr val="89DDFF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BFC7D5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050">
              <a:solidFill>
                <a:srgbClr val="BFC7D5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BFC7D5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82AAFF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recorrer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050">
              <a:solidFill>
                <a:srgbClr val="BFC7D5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s" sz="1050">
                <a:solidFill>
                  <a:srgbClr val="C792EA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50">
                <a:solidFill>
                  <a:srgbClr val="82AAFF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(i);</a:t>
            </a:r>
            <a:endParaRPr sz="1050">
              <a:solidFill>
                <a:srgbClr val="BFC7D5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695" name="Google Shape;695;p41"/>
          <p:cNvGrpSpPr/>
          <p:nvPr/>
        </p:nvGrpSpPr>
        <p:grpSpPr>
          <a:xfrm>
            <a:off x="219300" y="499775"/>
            <a:ext cx="283200" cy="194475"/>
            <a:chOff x="-807400" y="499775"/>
            <a:chExt cx="283200" cy="194475"/>
          </a:xfrm>
        </p:grpSpPr>
        <p:cxnSp>
          <p:nvCxnSpPr>
            <p:cNvPr id="696" name="Google Shape;696;p41"/>
            <p:cNvCxnSpPr/>
            <p:nvPr/>
          </p:nvCxnSpPr>
          <p:spPr>
            <a:xfrm>
              <a:off x="-807400" y="499775"/>
              <a:ext cx="283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7" name="Google Shape;697;p41"/>
            <p:cNvCxnSpPr/>
            <p:nvPr/>
          </p:nvCxnSpPr>
          <p:spPr>
            <a:xfrm>
              <a:off x="-807400" y="597013"/>
              <a:ext cx="283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8" name="Google Shape;698;p41"/>
            <p:cNvCxnSpPr/>
            <p:nvPr/>
          </p:nvCxnSpPr>
          <p:spPr>
            <a:xfrm>
              <a:off x="-807400" y="694250"/>
              <a:ext cx="283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99" name="Google Shape;699;p41">
            <a:hlinkClick/>
          </p:cNvPr>
          <p:cNvSpPr/>
          <p:nvPr/>
        </p:nvSpPr>
        <p:spPr>
          <a:xfrm>
            <a:off x="-2700" y="3651999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00" name="Google Shape;700;p41">
            <a:hlinkClick/>
          </p:cNvPr>
          <p:cNvSpPr/>
          <p:nvPr/>
        </p:nvSpPr>
        <p:spPr>
          <a:xfrm>
            <a:off x="-2700" y="3169995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01" name="Google Shape;701;p41">
            <a:hlinkClick/>
          </p:cNvPr>
          <p:cNvSpPr/>
          <p:nvPr/>
        </p:nvSpPr>
        <p:spPr>
          <a:xfrm>
            <a:off x="-2700" y="2687992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02" name="Google Shape;702;p41">
            <a:hlinkClick/>
          </p:cNvPr>
          <p:cNvSpPr/>
          <p:nvPr/>
        </p:nvSpPr>
        <p:spPr>
          <a:xfrm>
            <a:off x="-2700" y="2205988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03" name="Google Shape;703;p41">
            <a:hlinkClick/>
          </p:cNvPr>
          <p:cNvSpPr/>
          <p:nvPr/>
        </p:nvSpPr>
        <p:spPr>
          <a:xfrm>
            <a:off x="-2700" y="1723985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04" name="Google Shape;704;p41"/>
          <p:cNvSpPr/>
          <p:nvPr/>
        </p:nvSpPr>
        <p:spPr>
          <a:xfrm>
            <a:off x="219500" y="3833325"/>
            <a:ext cx="282900" cy="1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Fri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05" name="Google Shape;705;p41"/>
          <p:cNvSpPr/>
          <p:nvPr/>
        </p:nvSpPr>
        <p:spPr>
          <a:xfrm>
            <a:off x="219500" y="3351373"/>
            <a:ext cx="282900" cy="1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Thu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06" name="Google Shape;706;p41"/>
          <p:cNvSpPr/>
          <p:nvPr/>
        </p:nvSpPr>
        <p:spPr>
          <a:xfrm>
            <a:off x="219500" y="2869371"/>
            <a:ext cx="282900" cy="1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Wed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07" name="Google Shape;707;p41"/>
          <p:cNvSpPr/>
          <p:nvPr/>
        </p:nvSpPr>
        <p:spPr>
          <a:xfrm>
            <a:off x="219500" y="2387403"/>
            <a:ext cx="282900" cy="1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Tue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08" name="Google Shape;708;p41"/>
          <p:cNvSpPr/>
          <p:nvPr/>
        </p:nvSpPr>
        <p:spPr>
          <a:xfrm>
            <a:off x="219500" y="1871100"/>
            <a:ext cx="282900" cy="1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Mon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09" name="Google Shape;709;p41">
            <a:hlinkClick action="ppaction://hlinksldjump" r:id="rId3"/>
          </p:cNvPr>
          <p:cNvSpPr/>
          <p:nvPr/>
        </p:nvSpPr>
        <p:spPr>
          <a:xfrm>
            <a:off x="-5350" y="1243478"/>
            <a:ext cx="738000" cy="488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7920000" dist="19050">
              <a:schemeClr val="accent4">
                <a:alpha val="20000"/>
              </a:schemeClr>
            </a:outerShdw>
          </a:effectLst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710" name="Google Shape;710;p41"/>
          <p:cNvGrpSpPr/>
          <p:nvPr/>
        </p:nvGrpSpPr>
        <p:grpSpPr>
          <a:xfrm>
            <a:off x="244238" y="1373107"/>
            <a:ext cx="235280" cy="230080"/>
            <a:chOff x="219300" y="1495063"/>
            <a:chExt cx="235280" cy="235280"/>
          </a:xfrm>
        </p:grpSpPr>
        <p:sp>
          <p:nvSpPr>
            <p:cNvPr id="711" name="Google Shape;711;p41"/>
            <p:cNvSpPr/>
            <p:nvPr/>
          </p:nvSpPr>
          <p:spPr>
            <a:xfrm>
              <a:off x="219300" y="1495063"/>
              <a:ext cx="235280" cy="235280"/>
            </a:xfrm>
            <a:custGeom>
              <a:rect b="b" l="l" r="r" t="t"/>
              <a:pathLst>
                <a:path extrusionOk="0" h="14377" w="14377">
                  <a:moveTo>
                    <a:pt x="7189" y="1"/>
                  </a:moveTo>
                  <a:cubicBezTo>
                    <a:pt x="3218" y="1"/>
                    <a:pt x="1" y="3218"/>
                    <a:pt x="1" y="7189"/>
                  </a:cubicBezTo>
                  <a:cubicBezTo>
                    <a:pt x="1" y="11160"/>
                    <a:pt x="3218" y="14377"/>
                    <a:pt x="7189" y="14377"/>
                  </a:cubicBezTo>
                  <a:cubicBezTo>
                    <a:pt x="11160" y="14377"/>
                    <a:pt x="14376" y="11160"/>
                    <a:pt x="14376" y="7189"/>
                  </a:cubicBezTo>
                  <a:cubicBezTo>
                    <a:pt x="14376" y="3218"/>
                    <a:pt x="11160" y="1"/>
                    <a:pt x="71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41"/>
            <p:cNvSpPr/>
            <p:nvPr/>
          </p:nvSpPr>
          <p:spPr>
            <a:xfrm>
              <a:off x="296183" y="1531132"/>
              <a:ext cx="81530" cy="81580"/>
            </a:xfrm>
            <a:custGeom>
              <a:rect b="b" l="l" r="r" t="t"/>
              <a:pathLst>
                <a:path extrusionOk="0" h="4985" w="4982">
                  <a:moveTo>
                    <a:pt x="2491" y="1"/>
                  </a:moveTo>
                  <a:cubicBezTo>
                    <a:pt x="1114" y="1"/>
                    <a:pt x="1" y="1115"/>
                    <a:pt x="1" y="2491"/>
                  </a:cubicBezTo>
                  <a:cubicBezTo>
                    <a:pt x="1" y="3868"/>
                    <a:pt x="1114" y="4985"/>
                    <a:pt x="2491" y="4985"/>
                  </a:cubicBezTo>
                  <a:cubicBezTo>
                    <a:pt x="3867" y="4985"/>
                    <a:pt x="4981" y="3868"/>
                    <a:pt x="4981" y="2491"/>
                  </a:cubicBezTo>
                  <a:cubicBezTo>
                    <a:pt x="4981" y="1115"/>
                    <a:pt x="3867" y="1"/>
                    <a:pt x="24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41"/>
            <p:cNvSpPr/>
            <p:nvPr/>
          </p:nvSpPr>
          <p:spPr>
            <a:xfrm>
              <a:off x="258576" y="1630337"/>
              <a:ext cx="156728" cy="89713"/>
            </a:xfrm>
            <a:custGeom>
              <a:rect b="b" l="l" r="r" t="t"/>
              <a:pathLst>
                <a:path extrusionOk="0" h="5482" w="9577">
                  <a:moveTo>
                    <a:pt x="4789" y="0"/>
                  </a:moveTo>
                  <a:cubicBezTo>
                    <a:pt x="2575" y="0"/>
                    <a:pt x="697" y="1417"/>
                    <a:pt x="0" y="3395"/>
                  </a:cubicBezTo>
                  <a:cubicBezTo>
                    <a:pt x="1198" y="4674"/>
                    <a:pt x="2898" y="5481"/>
                    <a:pt x="4789" y="5481"/>
                  </a:cubicBezTo>
                  <a:cubicBezTo>
                    <a:pt x="6680" y="5481"/>
                    <a:pt x="8379" y="4674"/>
                    <a:pt x="9577" y="3395"/>
                  </a:cubicBezTo>
                  <a:cubicBezTo>
                    <a:pt x="8881" y="1417"/>
                    <a:pt x="7003" y="0"/>
                    <a:pt x="47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4" name="Google Shape;714;p41">
            <a:hlinkClick/>
          </p:cNvPr>
          <p:cNvSpPr/>
          <p:nvPr/>
        </p:nvSpPr>
        <p:spPr>
          <a:xfrm>
            <a:off x="-5350" y="4133953"/>
            <a:ext cx="738000" cy="48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715" name="Google Shape;715;p41"/>
          <p:cNvGrpSpPr/>
          <p:nvPr/>
        </p:nvGrpSpPr>
        <p:grpSpPr>
          <a:xfrm>
            <a:off x="243251" y="4263269"/>
            <a:ext cx="235280" cy="230068"/>
            <a:chOff x="243251" y="4263269"/>
            <a:chExt cx="235280" cy="230068"/>
          </a:xfrm>
        </p:grpSpPr>
        <p:sp>
          <p:nvSpPr>
            <p:cNvPr id="716" name="Google Shape;716;p41"/>
            <p:cNvSpPr/>
            <p:nvPr/>
          </p:nvSpPr>
          <p:spPr>
            <a:xfrm>
              <a:off x="243251" y="4263269"/>
              <a:ext cx="235280" cy="230068"/>
            </a:xfrm>
            <a:custGeom>
              <a:rect b="b" l="l" r="r" t="t"/>
              <a:pathLst>
                <a:path extrusionOk="0" h="14377" w="14377">
                  <a:moveTo>
                    <a:pt x="7189" y="1"/>
                  </a:moveTo>
                  <a:cubicBezTo>
                    <a:pt x="3218" y="1"/>
                    <a:pt x="1" y="3218"/>
                    <a:pt x="1" y="7189"/>
                  </a:cubicBezTo>
                  <a:cubicBezTo>
                    <a:pt x="1" y="11160"/>
                    <a:pt x="3218" y="14377"/>
                    <a:pt x="7189" y="14377"/>
                  </a:cubicBezTo>
                  <a:cubicBezTo>
                    <a:pt x="11160" y="14377"/>
                    <a:pt x="14376" y="11160"/>
                    <a:pt x="14376" y="7189"/>
                  </a:cubicBezTo>
                  <a:cubicBezTo>
                    <a:pt x="14376" y="3218"/>
                    <a:pt x="11160" y="1"/>
                    <a:pt x="71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17" name="Google Shape;717;p41"/>
            <p:cNvGrpSpPr/>
            <p:nvPr/>
          </p:nvGrpSpPr>
          <p:grpSpPr>
            <a:xfrm>
              <a:off x="308050" y="4302550"/>
              <a:ext cx="111199" cy="151479"/>
              <a:chOff x="6748302" y="2543484"/>
              <a:chExt cx="160390" cy="218490"/>
            </a:xfrm>
          </p:grpSpPr>
          <p:sp>
            <p:nvSpPr>
              <p:cNvPr id="718" name="Google Shape;718;p41"/>
              <p:cNvSpPr/>
              <p:nvPr/>
            </p:nvSpPr>
            <p:spPr>
              <a:xfrm>
                <a:off x="6748302" y="2543484"/>
                <a:ext cx="160390" cy="218490"/>
              </a:xfrm>
              <a:custGeom>
                <a:rect b="b" l="l" r="r" t="t"/>
                <a:pathLst>
                  <a:path extrusionOk="0" h="7121" w="5227">
                    <a:moveTo>
                      <a:pt x="240" y="1"/>
                    </a:moveTo>
                    <a:cubicBezTo>
                      <a:pt x="106" y="1"/>
                      <a:pt x="1" y="106"/>
                      <a:pt x="1" y="240"/>
                    </a:cubicBezTo>
                    <a:lnTo>
                      <a:pt x="1" y="6882"/>
                    </a:lnTo>
                    <a:cubicBezTo>
                      <a:pt x="1" y="7016"/>
                      <a:pt x="106" y="7121"/>
                      <a:pt x="240" y="7121"/>
                    </a:cubicBezTo>
                    <a:lnTo>
                      <a:pt x="4987" y="7121"/>
                    </a:lnTo>
                    <a:cubicBezTo>
                      <a:pt x="5121" y="7121"/>
                      <a:pt x="5226" y="7016"/>
                      <a:pt x="5226" y="6882"/>
                    </a:cubicBezTo>
                    <a:lnTo>
                      <a:pt x="5226" y="1857"/>
                    </a:lnTo>
                    <a:cubicBezTo>
                      <a:pt x="5226" y="1733"/>
                      <a:pt x="5178" y="1608"/>
                      <a:pt x="5092" y="1522"/>
                    </a:cubicBezTo>
                    <a:lnTo>
                      <a:pt x="3704" y="144"/>
                    </a:lnTo>
                    <a:cubicBezTo>
                      <a:pt x="3618" y="48"/>
                      <a:pt x="3494" y="1"/>
                      <a:pt x="336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41"/>
              <p:cNvSpPr/>
              <p:nvPr/>
            </p:nvSpPr>
            <p:spPr>
              <a:xfrm>
                <a:off x="6841036" y="2559235"/>
                <a:ext cx="56091" cy="56328"/>
              </a:xfrm>
              <a:custGeom>
                <a:rect b="b" l="l" r="r" t="t"/>
                <a:pathLst>
                  <a:path extrusionOk="0" h="2145" w="2136">
                    <a:moveTo>
                      <a:pt x="1" y="1"/>
                    </a:moveTo>
                    <a:lnTo>
                      <a:pt x="1" y="1666"/>
                    </a:lnTo>
                    <a:cubicBezTo>
                      <a:pt x="1" y="1924"/>
                      <a:pt x="211" y="2144"/>
                      <a:pt x="479" y="2144"/>
                    </a:cubicBezTo>
                    <a:lnTo>
                      <a:pt x="2135" y="2144"/>
                    </a:lnTo>
                    <a:lnTo>
                      <a:pt x="2135" y="1867"/>
                    </a:lnTo>
                    <a:cubicBezTo>
                      <a:pt x="2126" y="1800"/>
                      <a:pt x="2116" y="1733"/>
                      <a:pt x="2087" y="1666"/>
                    </a:cubicBezTo>
                    <a:lnTo>
                      <a:pt x="470" y="1666"/>
                    </a:lnTo>
                    <a:lnTo>
                      <a:pt x="470" y="48"/>
                    </a:lnTo>
                    <a:cubicBezTo>
                      <a:pt x="412" y="20"/>
                      <a:pt x="345" y="1"/>
                      <a:pt x="2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20" name="Google Shape;720;p41"/>
            <p:cNvSpPr/>
            <p:nvPr/>
          </p:nvSpPr>
          <p:spPr>
            <a:xfrm>
              <a:off x="329548" y="4344001"/>
              <a:ext cx="68100" cy="68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1" name="Google Shape;721;p41">
            <a:hlinkClick action="ppaction://hlinksldjump" r:id="rId4"/>
          </p:cNvPr>
          <p:cNvSpPr/>
          <p:nvPr/>
        </p:nvSpPr>
        <p:spPr>
          <a:xfrm>
            <a:off x="279850" y="1405975"/>
            <a:ext cx="165300" cy="165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41">
            <a:hlinkClick/>
          </p:cNvPr>
          <p:cNvSpPr/>
          <p:nvPr/>
        </p:nvSpPr>
        <p:spPr>
          <a:xfrm>
            <a:off x="279850" y="4302856"/>
            <a:ext cx="165300" cy="165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42"/>
          <p:cNvSpPr txBox="1"/>
          <p:nvPr>
            <p:ph type="title"/>
          </p:nvPr>
        </p:nvSpPr>
        <p:spPr>
          <a:xfrm>
            <a:off x="1784200" y="319750"/>
            <a:ext cx="622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</a:t>
            </a:r>
            <a:endParaRPr/>
          </a:p>
        </p:txBody>
      </p:sp>
      <p:sp>
        <p:nvSpPr>
          <p:cNvPr id="728" name="Google Shape;728;p42"/>
          <p:cNvSpPr txBox="1"/>
          <p:nvPr/>
        </p:nvSpPr>
        <p:spPr>
          <a:xfrm>
            <a:off x="1784200" y="1461300"/>
            <a:ext cx="63729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Diseñar un script que pida un número mayor que cero y devuelva la suma de todos los números pares desde cero al número introducido. Mostrará la suma y volverá a pedir otro núero hasta que el usuario teclee un 0.</a:t>
            </a:r>
            <a:endParaRPr b="1" sz="2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43"/>
          <p:cNvSpPr txBox="1"/>
          <p:nvPr>
            <p:ph type="title"/>
          </p:nvPr>
        </p:nvSpPr>
        <p:spPr>
          <a:xfrm>
            <a:off x="1114050" y="393425"/>
            <a:ext cx="6915900" cy="45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Switch</a:t>
            </a:r>
            <a:endParaRPr/>
          </a:p>
        </p:txBody>
      </p:sp>
      <p:sp>
        <p:nvSpPr>
          <p:cNvPr id="734" name="Google Shape;734;p43"/>
          <p:cNvSpPr txBox="1"/>
          <p:nvPr/>
        </p:nvSpPr>
        <p:spPr>
          <a:xfrm>
            <a:off x="825625" y="1188875"/>
            <a:ext cx="6811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La declaración switch evalúa una expresión, comparando el valor de esa expresión con una instancia case, y ejecuta declaraciones asociadas a ese case, así como las declaraciones en los case que siguen.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735" name="Google Shape;73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625" y="2020175"/>
            <a:ext cx="718185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44"/>
          <p:cNvSpPr txBox="1"/>
          <p:nvPr>
            <p:ph type="title"/>
          </p:nvPr>
        </p:nvSpPr>
        <p:spPr>
          <a:xfrm>
            <a:off x="1784200" y="319750"/>
            <a:ext cx="622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</a:t>
            </a:r>
            <a:endParaRPr/>
          </a:p>
        </p:txBody>
      </p:sp>
      <p:sp>
        <p:nvSpPr>
          <p:cNvPr id="741" name="Google Shape;741;p44"/>
          <p:cNvSpPr txBox="1"/>
          <p:nvPr/>
        </p:nvSpPr>
        <p:spPr>
          <a:xfrm>
            <a:off x="1700750" y="1428275"/>
            <a:ext cx="6035100" cy="15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 partir</a:t>
            </a:r>
            <a:r>
              <a:rPr b="1" lang="e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de un número de mes tecleado por un usuario el programa debe indicar la estación del año.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Las estaciones serán 12,1,2: Invierno. 3,4,5 primavera, 6,7,8 verano y 9,10,11 otoño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7"/>
          <p:cNvSpPr txBox="1"/>
          <p:nvPr>
            <p:ph type="ctrTitle"/>
          </p:nvPr>
        </p:nvSpPr>
        <p:spPr>
          <a:xfrm>
            <a:off x="4741112" y="984275"/>
            <a:ext cx="3808200" cy="265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Recordemos</a:t>
            </a:r>
            <a:endParaRPr/>
          </a:p>
        </p:txBody>
      </p:sp>
      <p:sp>
        <p:nvSpPr>
          <p:cNvPr id="384" name="Google Shape;384;p27"/>
          <p:cNvSpPr txBox="1"/>
          <p:nvPr>
            <p:ph idx="1" type="subTitle"/>
          </p:nvPr>
        </p:nvSpPr>
        <p:spPr>
          <a:xfrm>
            <a:off x="4387700" y="3823950"/>
            <a:ext cx="41616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B95FF"/>
            </a:gs>
            <a:gs pos="100000">
              <a:srgbClr val="5352EE"/>
            </a:gs>
          </a:gsLst>
          <a:lin ang="5400012" scaled="0"/>
        </a:gradFill>
      </p:bgPr>
    </p:bg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8"/>
          <p:cNvSpPr txBox="1"/>
          <p:nvPr>
            <p:ph type="title"/>
          </p:nvPr>
        </p:nvSpPr>
        <p:spPr>
          <a:xfrm>
            <a:off x="1784200" y="319750"/>
            <a:ext cx="622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Tipos de funciones</a:t>
            </a:r>
            <a:endParaRPr sz="3600"/>
          </a:p>
        </p:txBody>
      </p:sp>
      <p:grpSp>
        <p:nvGrpSpPr>
          <p:cNvPr id="390" name="Google Shape;390;p28"/>
          <p:cNvGrpSpPr/>
          <p:nvPr/>
        </p:nvGrpSpPr>
        <p:grpSpPr>
          <a:xfrm>
            <a:off x="219300" y="499775"/>
            <a:ext cx="283200" cy="194475"/>
            <a:chOff x="-807400" y="499775"/>
            <a:chExt cx="283200" cy="194475"/>
          </a:xfrm>
        </p:grpSpPr>
        <p:cxnSp>
          <p:nvCxnSpPr>
            <p:cNvPr id="391" name="Google Shape;391;p28"/>
            <p:cNvCxnSpPr/>
            <p:nvPr/>
          </p:nvCxnSpPr>
          <p:spPr>
            <a:xfrm>
              <a:off x="-807400" y="499775"/>
              <a:ext cx="283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2" name="Google Shape;392;p28"/>
            <p:cNvCxnSpPr/>
            <p:nvPr/>
          </p:nvCxnSpPr>
          <p:spPr>
            <a:xfrm>
              <a:off x="-807400" y="597013"/>
              <a:ext cx="283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3" name="Google Shape;393;p28"/>
            <p:cNvCxnSpPr/>
            <p:nvPr/>
          </p:nvCxnSpPr>
          <p:spPr>
            <a:xfrm>
              <a:off x="-807400" y="694250"/>
              <a:ext cx="283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94" name="Google Shape;394;p28">
            <a:hlinkClick/>
          </p:cNvPr>
          <p:cNvSpPr/>
          <p:nvPr/>
        </p:nvSpPr>
        <p:spPr>
          <a:xfrm>
            <a:off x="-2700" y="3651999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95" name="Google Shape;395;p28">
            <a:hlinkClick/>
          </p:cNvPr>
          <p:cNvSpPr/>
          <p:nvPr/>
        </p:nvSpPr>
        <p:spPr>
          <a:xfrm>
            <a:off x="-2700" y="3169995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96" name="Google Shape;396;p28">
            <a:hlinkClick/>
          </p:cNvPr>
          <p:cNvSpPr/>
          <p:nvPr/>
        </p:nvSpPr>
        <p:spPr>
          <a:xfrm>
            <a:off x="-2700" y="2687992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97" name="Google Shape;397;p28">
            <a:hlinkClick/>
          </p:cNvPr>
          <p:cNvSpPr/>
          <p:nvPr/>
        </p:nvSpPr>
        <p:spPr>
          <a:xfrm>
            <a:off x="-2700" y="2205988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98" name="Google Shape;398;p28">
            <a:hlinkClick/>
          </p:cNvPr>
          <p:cNvSpPr/>
          <p:nvPr/>
        </p:nvSpPr>
        <p:spPr>
          <a:xfrm>
            <a:off x="-2700" y="1723985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99" name="Google Shape;399;p28"/>
          <p:cNvSpPr/>
          <p:nvPr/>
        </p:nvSpPr>
        <p:spPr>
          <a:xfrm>
            <a:off x="219500" y="3833325"/>
            <a:ext cx="282900" cy="1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Fri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00" name="Google Shape;400;p28"/>
          <p:cNvSpPr/>
          <p:nvPr/>
        </p:nvSpPr>
        <p:spPr>
          <a:xfrm>
            <a:off x="219500" y="3351373"/>
            <a:ext cx="282900" cy="1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Thu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01" name="Google Shape;401;p28"/>
          <p:cNvSpPr/>
          <p:nvPr/>
        </p:nvSpPr>
        <p:spPr>
          <a:xfrm>
            <a:off x="219500" y="2869371"/>
            <a:ext cx="282900" cy="1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Wed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02" name="Google Shape;402;p28"/>
          <p:cNvSpPr/>
          <p:nvPr/>
        </p:nvSpPr>
        <p:spPr>
          <a:xfrm>
            <a:off x="219500" y="2387403"/>
            <a:ext cx="282900" cy="1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Tue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03" name="Google Shape;403;p28"/>
          <p:cNvSpPr/>
          <p:nvPr/>
        </p:nvSpPr>
        <p:spPr>
          <a:xfrm>
            <a:off x="219500" y="1871100"/>
            <a:ext cx="282900" cy="1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Mon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04" name="Google Shape;404;p28">
            <a:hlinkClick action="ppaction://hlinksldjump" r:id="rId3"/>
          </p:cNvPr>
          <p:cNvSpPr/>
          <p:nvPr/>
        </p:nvSpPr>
        <p:spPr>
          <a:xfrm>
            <a:off x="-5350" y="1243478"/>
            <a:ext cx="738000" cy="488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7920000" dist="19050">
              <a:schemeClr val="accent4">
                <a:alpha val="20000"/>
              </a:schemeClr>
            </a:outerShdw>
          </a:effectLst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05" name="Google Shape;405;p28"/>
          <p:cNvSpPr/>
          <p:nvPr/>
        </p:nvSpPr>
        <p:spPr>
          <a:xfrm>
            <a:off x="-5350" y="1243743"/>
            <a:ext cx="84600" cy="48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406" name="Google Shape;406;p28"/>
          <p:cNvGrpSpPr/>
          <p:nvPr/>
        </p:nvGrpSpPr>
        <p:grpSpPr>
          <a:xfrm>
            <a:off x="244238" y="1373107"/>
            <a:ext cx="235280" cy="230080"/>
            <a:chOff x="219300" y="1495063"/>
            <a:chExt cx="235280" cy="235280"/>
          </a:xfrm>
        </p:grpSpPr>
        <p:sp>
          <p:nvSpPr>
            <p:cNvPr id="407" name="Google Shape;407;p28"/>
            <p:cNvSpPr/>
            <p:nvPr/>
          </p:nvSpPr>
          <p:spPr>
            <a:xfrm>
              <a:off x="219300" y="1495063"/>
              <a:ext cx="235280" cy="235280"/>
            </a:xfrm>
            <a:custGeom>
              <a:rect b="b" l="l" r="r" t="t"/>
              <a:pathLst>
                <a:path extrusionOk="0" h="14377" w="14377">
                  <a:moveTo>
                    <a:pt x="7189" y="1"/>
                  </a:moveTo>
                  <a:cubicBezTo>
                    <a:pt x="3218" y="1"/>
                    <a:pt x="1" y="3218"/>
                    <a:pt x="1" y="7189"/>
                  </a:cubicBezTo>
                  <a:cubicBezTo>
                    <a:pt x="1" y="11160"/>
                    <a:pt x="3218" y="14377"/>
                    <a:pt x="7189" y="14377"/>
                  </a:cubicBezTo>
                  <a:cubicBezTo>
                    <a:pt x="11160" y="14377"/>
                    <a:pt x="14376" y="11160"/>
                    <a:pt x="14376" y="7189"/>
                  </a:cubicBezTo>
                  <a:cubicBezTo>
                    <a:pt x="14376" y="3218"/>
                    <a:pt x="11160" y="1"/>
                    <a:pt x="71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8"/>
            <p:cNvSpPr/>
            <p:nvPr/>
          </p:nvSpPr>
          <p:spPr>
            <a:xfrm>
              <a:off x="296183" y="1531132"/>
              <a:ext cx="81530" cy="81580"/>
            </a:xfrm>
            <a:custGeom>
              <a:rect b="b" l="l" r="r" t="t"/>
              <a:pathLst>
                <a:path extrusionOk="0" h="4985" w="4982">
                  <a:moveTo>
                    <a:pt x="2491" y="1"/>
                  </a:moveTo>
                  <a:cubicBezTo>
                    <a:pt x="1114" y="1"/>
                    <a:pt x="1" y="1115"/>
                    <a:pt x="1" y="2491"/>
                  </a:cubicBezTo>
                  <a:cubicBezTo>
                    <a:pt x="1" y="3868"/>
                    <a:pt x="1114" y="4985"/>
                    <a:pt x="2491" y="4985"/>
                  </a:cubicBezTo>
                  <a:cubicBezTo>
                    <a:pt x="3867" y="4985"/>
                    <a:pt x="4981" y="3868"/>
                    <a:pt x="4981" y="2491"/>
                  </a:cubicBezTo>
                  <a:cubicBezTo>
                    <a:pt x="4981" y="1115"/>
                    <a:pt x="3867" y="1"/>
                    <a:pt x="24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8"/>
            <p:cNvSpPr/>
            <p:nvPr/>
          </p:nvSpPr>
          <p:spPr>
            <a:xfrm>
              <a:off x="258576" y="1630337"/>
              <a:ext cx="156728" cy="89713"/>
            </a:xfrm>
            <a:custGeom>
              <a:rect b="b" l="l" r="r" t="t"/>
              <a:pathLst>
                <a:path extrusionOk="0" h="5482" w="9577">
                  <a:moveTo>
                    <a:pt x="4789" y="0"/>
                  </a:moveTo>
                  <a:cubicBezTo>
                    <a:pt x="2575" y="0"/>
                    <a:pt x="697" y="1417"/>
                    <a:pt x="0" y="3395"/>
                  </a:cubicBezTo>
                  <a:cubicBezTo>
                    <a:pt x="1198" y="4674"/>
                    <a:pt x="2898" y="5481"/>
                    <a:pt x="4789" y="5481"/>
                  </a:cubicBezTo>
                  <a:cubicBezTo>
                    <a:pt x="6680" y="5481"/>
                    <a:pt x="8379" y="4674"/>
                    <a:pt x="9577" y="3395"/>
                  </a:cubicBezTo>
                  <a:cubicBezTo>
                    <a:pt x="8881" y="1417"/>
                    <a:pt x="7003" y="0"/>
                    <a:pt x="47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0" name="Google Shape;410;p28">
            <a:hlinkClick/>
          </p:cNvPr>
          <p:cNvSpPr/>
          <p:nvPr/>
        </p:nvSpPr>
        <p:spPr>
          <a:xfrm>
            <a:off x="-5350" y="4133953"/>
            <a:ext cx="738000" cy="48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411" name="Google Shape;411;p28"/>
          <p:cNvGrpSpPr/>
          <p:nvPr/>
        </p:nvGrpSpPr>
        <p:grpSpPr>
          <a:xfrm>
            <a:off x="243251" y="4263269"/>
            <a:ext cx="235280" cy="230068"/>
            <a:chOff x="243251" y="4263269"/>
            <a:chExt cx="235280" cy="230068"/>
          </a:xfrm>
        </p:grpSpPr>
        <p:sp>
          <p:nvSpPr>
            <p:cNvPr id="412" name="Google Shape;412;p28"/>
            <p:cNvSpPr/>
            <p:nvPr/>
          </p:nvSpPr>
          <p:spPr>
            <a:xfrm>
              <a:off x="243251" y="4263269"/>
              <a:ext cx="235280" cy="230068"/>
            </a:xfrm>
            <a:custGeom>
              <a:rect b="b" l="l" r="r" t="t"/>
              <a:pathLst>
                <a:path extrusionOk="0" h="14377" w="14377">
                  <a:moveTo>
                    <a:pt x="7189" y="1"/>
                  </a:moveTo>
                  <a:cubicBezTo>
                    <a:pt x="3218" y="1"/>
                    <a:pt x="1" y="3218"/>
                    <a:pt x="1" y="7189"/>
                  </a:cubicBezTo>
                  <a:cubicBezTo>
                    <a:pt x="1" y="11160"/>
                    <a:pt x="3218" y="14377"/>
                    <a:pt x="7189" y="14377"/>
                  </a:cubicBezTo>
                  <a:cubicBezTo>
                    <a:pt x="11160" y="14377"/>
                    <a:pt x="14376" y="11160"/>
                    <a:pt x="14376" y="7189"/>
                  </a:cubicBezTo>
                  <a:cubicBezTo>
                    <a:pt x="14376" y="3218"/>
                    <a:pt x="11160" y="1"/>
                    <a:pt x="71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3" name="Google Shape;413;p28"/>
            <p:cNvGrpSpPr/>
            <p:nvPr/>
          </p:nvGrpSpPr>
          <p:grpSpPr>
            <a:xfrm>
              <a:off x="308050" y="4302550"/>
              <a:ext cx="111199" cy="151479"/>
              <a:chOff x="6748302" y="2543484"/>
              <a:chExt cx="160390" cy="218490"/>
            </a:xfrm>
          </p:grpSpPr>
          <p:sp>
            <p:nvSpPr>
              <p:cNvPr id="414" name="Google Shape;414;p28"/>
              <p:cNvSpPr/>
              <p:nvPr/>
            </p:nvSpPr>
            <p:spPr>
              <a:xfrm>
                <a:off x="6748302" y="2543484"/>
                <a:ext cx="160390" cy="218490"/>
              </a:xfrm>
              <a:custGeom>
                <a:rect b="b" l="l" r="r" t="t"/>
                <a:pathLst>
                  <a:path extrusionOk="0" h="7121" w="5227">
                    <a:moveTo>
                      <a:pt x="240" y="1"/>
                    </a:moveTo>
                    <a:cubicBezTo>
                      <a:pt x="106" y="1"/>
                      <a:pt x="1" y="106"/>
                      <a:pt x="1" y="240"/>
                    </a:cubicBezTo>
                    <a:lnTo>
                      <a:pt x="1" y="6882"/>
                    </a:lnTo>
                    <a:cubicBezTo>
                      <a:pt x="1" y="7016"/>
                      <a:pt x="106" y="7121"/>
                      <a:pt x="240" y="7121"/>
                    </a:cubicBezTo>
                    <a:lnTo>
                      <a:pt x="4987" y="7121"/>
                    </a:lnTo>
                    <a:cubicBezTo>
                      <a:pt x="5121" y="7121"/>
                      <a:pt x="5226" y="7016"/>
                      <a:pt x="5226" y="6882"/>
                    </a:cubicBezTo>
                    <a:lnTo>
                      <a:pt x="5226" y="1857"/>
                    </a:lnTo>
                    <a:cubicBezTo>
                      <a:pt x="5226" y="1733"/>
                      <a:pt x="5178" y="1608"/>
                      <a:pt x="5092" y="1522"/>
                    </a:cubicBezTo>
                    <a:lnTo>
                      <a:pt x="3704" y="144"/>
                    </a:lnTo>
                    <a:cubicBezTo>
                      <a:pt x="3618" y="48"/>
                      <a:pt x="3494" y="1"/>
                      <a:pt x="336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28"/>
              <p:cNvSpPr/>
              <p:nvPr/>
            </p:nvSpPr>
            <p:spPr>
              <a:xfrm>
                <a:off x="6841036" y="2559235"/>
                <a:ext cx="56091" cy="56328"/>
              </a:xfrm>
              <a:custGeom>
                <a:rect b="b" l="l" r="r" t="t"/>
                <a:pathLst>
                  <a:path extrusionOk="0" h="2145" w="2136">
                    <a:moveTo>
                      <a:pt x="1" y="1"/>
                    </a:moveTo>
                    <a:lnTo>
                      <a:pt x="1" y="1666"/>
                    </a:lnTo>
                    <a:cubicBezTo>
                      <a:pt x="1" y="1924"/>
                      <a:pt x="211" y="2144"/>
                      <a:pt x="479" y="2144"/>
                    </a:cubicBezTo>
                    <a:lnTo>
                      <a:pt x="2135" y="2144"/>
                    </a:lnTo>
                    <a:lnTo>
                      <a:pt x="2135" y="1867"/>
                    </a:lnTo>
                    <a:cubicBezTo>
                      <a:pt x="2126" y="1800"/>
                      <a:pt x="2116" y="1733"/>
                      <a:pt x="2087" y="1666"/>
                    </a:cubicBezTo>
                    <a:lnTo>
                      <a:pt x="470" y="1666"/>
                    </a:lnTo>
                    <a:lnTo>
                      <a:pt x="470" y="48"/>
                    </a:lnTo>
                    <a:cubicBezTo>
                      <a:pt x="412" y="20"/>
                      <a:pt x="345" y="1"/>
                      <a:pt x="2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16" name="Google Shape;416;p28"/>
            <p:cNvSpPr/>
            <p:nvPr/>
          </p:nvSpPr>
          <p:spPr>
            <a:xfrm>
              <a:off x="329548" y="4344001"/>
              <a:ext cx="68100" cy="68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7" name="Google Shape;417;p28">
            <a:hlinkClick action="ppaction://hlinksldjump" r:id="rId4"/>
          </p:cNvPr>
          <p:cNvSpPr/>
          <p:nvPr/>
        </p:nvSpPr>
        <p:spPr>
          <a:xfrm>
            <a:off x="279850" y="1405975"/>
            <a:ext cx="165300" cy="165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8">
            <a:hlinkClick/>
          </p:cNvPr>
          <p:cNvSpPr/>
          <p:nvPr/>
        </p:nvSpPr>
        <p:spPr>
          <a:xfrm>
            <a:off x="279850" y="4302856"/>
            <a:ext cx="165300" cy="165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9" name="Google Shape;419;p28"/>
          <p:cNvGrpSpPr/>
          <p:nvPr/>
        </p:nvGrpSpPr>
        <p:grpSpPr>
          <a:xfrm>
            <a:off x="4137631" y="4517945"/>
            <a:ext cx="125930" cy="125934"/>
            <a:chOff x="4125162" y="4517945"/>
            <a:chExt cx="125930" cy="125934"/>
          </a:xfrm>
        </p:grpSpPr>
        <p:sp>
          <p:nvSpPr>
            <p:cNvPr id="420" name="Google Shape;420;p28"/>
            <p:cNvSpPr/>
            <p:nvPr/>
          </p:nvSpPr>
          <p:spPr>
            <a:xfrm>
              <a:off x="4125162" y="4517945"/>
              <a:ext cx="125930" cy="125934"/>
            </a:xfrm>
            <a:custGeom>
              <a:rect b="b" l="l" r="r" t="t"/>
              <a:pathLst>
                <a:path extrusionOk="0" h="1641" w="1641">
                  <a:moveTo>
                    <a:pt x="819" y="0"/>
                  </a:moveTo>
                  <a:cubicBezTo>
                    <a:pt x="369" y="0"/>
                    <a:pt x="1" y="369"/>
                    <a:pt x="1" y="822"/>
                  </a:cubicBezTo>
                  <a:cubicBezTo>
                    <a:pt x="1" y="1272"/>
                    <a:pt x="369" y="1640"/>
                    <a:pt x="819" y="1640"/>
                  </a:cubicBezTo>
                  <a:cubicBezTo>
                    <a:pt x="1272" y="1640"/>
                    <a:pt x="1641" y="1272"/>
                    <a:pt x="1641" y="822"/>
                  </a:cubicBezTo>
                  <a:cubicBezTo>
                    <a:pt x="1641" y="369"/>
                    <a:pt x="1272" y="0"/>
                    <a:pt x="819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8"/>
            <p:cNvSpPr/>
            <p:nvPr/>
          </p:nvSpPr>
          <p:spPr>
            <a:xfrm>
              <a:off x="415939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7" y="580"/>
                    <a:pt x="747" y="375"/>
                  </a:cubicBezTo>
                  <a:cubicBezTo>
                    <a:pt x="747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2" name="Google Shape;422;p28">
            <a:hlinkClick/>
          </p:cNvPr>
          <p:cNvSpPr/>
          <p:nvPr/>
        </p:nvSpPr>
        <p:spPr>
          <a:xfrm>
            <a:off x="5005145" y="1513500"/>
            <a:ext cx="2222700" cy="357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accent4">
                <a:alpha val="50000"/>
              </a:schemeClr>
            </a:outerShdw>
          </a:effectLst>
        </p:spPr>
        <p:txBody>
          <a:bodyPr anchorCtr="0" anchor="ctr" bIns="91425" lIns="72000" spcFirstLastPara="1" rIns="72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a definir</a:t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23" name="Google Shape;423;p28">
            <a:hlinkClick/>
          </p:cNvPr>
          <p:cNvSpPr/>
          <p:nvPr/>
        </p:nvSpPr>
        <p:spPr>
          <a:xfrm>
            <a:off x="1834825" y="1513500"/>
            <a:ext cx="2222700" cy="357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accent4">
                <a:alpha val="50000"/>
              </a:schemeClr>
            </a:outerShdw>
          </a:effectLst>
        </p:spPr>
        <p:txBody>
          <a:bodyPr anchorCtr="0" anchor="ctr" bIns="91425" lIns="72000" spcFirstLastPara="1" rIns="72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built in functions</a:t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24" name="Google Shape;424;p28"/>
          <p:cNvSpPr txBox="1"/>
          <p:nvPr/>
        </p:nvSpPr>
        <p:spPr>
          <a:xfrm>
            <a:off x="1446175" y="2065500"/>
            <a:ext cx="3000000" cy="1443000"/>
          </a:xfrm>
          <a:prstGeom prst="rect">
            <a:avLst/>
          </a:prstGeom>
          <a:solidFill>
            <a:srgbClr val="292D3E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26000" spcFirstLastPara="1" rIns="126000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s" sz="1050">
                <a:solidFill>
                  <a:srgbClr val="C792EA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50">
                <a:solidFill>
                  <a:srgbClr val="82AAFF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debug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FFCB6B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rgbClr val="BFC7D5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s" sz="1050">
                <a:solidFill>
                  <a:srgbClr val="C792EA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50">
                <a:solidFill>
                  <a:srgbClr val="82AAFF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info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FFCB6B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rgbClr val="BFC7D5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s" sz="1050">
                <a:solidFill>
                  <a:srgbClr val="C792EA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50">
                <a:solidFill>
                  <a:srgbClr val="82AAFF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error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FFCB6B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rgbClr val="BFC7D5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s" sz="1050">
                <a:solidFill>
                  <a:srgbClr val="C792EA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50">
                <a:solidFill>
                  <a:srgbClr val="82AAFF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FFCB6B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rgbClr val="BFC7D5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BFC7D5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CB6B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Math</a:t>
            </a:r>
            <a:r>
              <a:rPr lang="es" sz="1050">
                <a:solidFill>
                  <a:srgbClr val="C792EA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50">
                <a:solidFill>
                  <a:srgbClr val="89DDFF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random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050">
              <a:solidFill>
                <a:srgbClr val="BFC7D5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5" name="Google Shape;425;p28"/>
          <p:cNvSpPr txBox="1"/>
          <p:nvPr/>
        </p:nvSpPr>
        <p:spPr>
          <a:xfrm>
            <a:off x="4858500" y="2065500"/>
            <a:ext cx="3000000" cy="1443000"/>
          </a:xfrm>
          <a:prstGeom prst="rect">
            <a:avLst/>
          </a:prstGeom>
          <a:solidFill>
            <a:srgbClr val="292D3E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126000" spcFirstLastPara="1" rIns="126000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C792EA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82AAFF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aDefinir</a:t>
            </a:r>
            <a:r>
              <a:rPr lang="es" sz="1050">
                <a:solidFill>
                  <a:srgbClr val="D9F5DD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7986E7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parametro</a:t>
            </a:r>
            <a:r>
              <a:rPr lang="es" sz="1050">
                <a:solidFill>
                  <a:srgbClr val="D9F5DD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050">
              <a:solidFill>
                <a:srgbClr val="BFC7D5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1050">
                <a:solidFill>
                  <a:srgbClr val="C792EA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`</a:t>
            </a:r>
            <a:r>
              <a:rPr lang="es" sz="1050">
                <a:solidFill>
                  <a:srgbClr val="C3E88D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Definida por </a:t>
            </a:r>
            <a:r>
              <a:rPr lang="es" sz="1050">
                <a:solidFill>
                  <a:srgbClr val="D3423E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${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parametro</a:t>
            </a:r>
            <a:r>
              <a:rPr lang="es" sz="1050">
                <a:solidFill>
                  <a:srgbClr val="D3423E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`;</a:t>
            </a:r>
            <a:endParaRPr sz="1050">
              <a:solidFill>
                <a:srgbClr val="BFC7D5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BFC7D5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BFC7D5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6" name="Google Shape;426;p28"/>
          <p:cNvSpPr txBox="1"/>
          <p:nvPr/>
        </p:nvSpPr>
        <p:spPr>
          <a:xfrm>
            <a:off x="1582625" y="3588525"/>
            <a:ext cx="2525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Incorporadas por defecto para llegar y ser usadas. 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27" name="Google Shape;427;p28"/>
          <p:cNvSpPr txBox="1"/>
          <p:nvPr/>
        </p:nvSpPr>
        <p:spPr>
          <a:xfrm>
            <a:off x="5095800" y="3588525"/>
            <a:ext cx="2525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Son definidas por el mismo desarrollador. 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9"/>
          <p:cNvSpPr txBox="1"/>
          <p:nvPr>
            <p:ph type="title"/>
          </p:nvPr>
        </p:nvSpPr>
        <p:spPr>
          <a:xfrm>
            <a:off x="1784200" y="319750"/>
            <a:ext cx="622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 de una función</a:t>
            </a:r>
            <a:endParaRPr/>
          </a:p>
        </p:txBody>
      </p:sp>
      <p:sp>
        <p:nvSpPr>
          <p:cNvPr id="433" name="Google Shape;433;p29"/>
          <p:cNvSpPr txBox="1"/>
          <p:nvPr>
            <p:ph idx="1" type="body"/>
          </p:nvPr>
        </p:nvSpPr>
        <p:spPr>
          <a:xfrm>
            <a:off x="1404425" y="1373100"/>
            <a:ext cx="6658500" cy="9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Una función se compone de cuatro elementos: nombre, argumento, parámetros y bloque de operaciones.</a:t>
            </a:r>
            <a:endParaRPr sz="1700"/>
          </a:p>
        </p:txBody>
      </p:sp>
      <p:sp>
        <p:nvSpPr>
          <p:cNvPr id="434" name="Google Shape;434;p29"/>
          <p:cNvSpPr txBox="1"/>
          <p:nvPr/>
        </p:nvSpPr>
        <p:spPr>
          <a:xfrm>
            <a:off x="2782475" y="2513400"/>
            <a:ext cx="3902400" cy="1223700"/>
          </a:xfrm>
          <a:prstGeom prst="rect">
            <a:avLst/>
          </a:prstGeom>
          <a:solidFill>
            <a:srgbClr val="292D3E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C792EA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82AAFF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nombre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D9F5DD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7986E7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parametro1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050">
                <a:solidFill>
                  <a:srgbClr val="7986E7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parametro2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, ...</a:t>
            </a:r>
            <a:r>
              <a:rPr lang="es" sz="1050">
                <a:solidFill>
                  <a:srgbClr val="D9F5DD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rgbClr val="BFC7D5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1050">
                <a:solidFill>
                  <a:srgbClr val="697098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i="1" lang="es" sz="1050">
                <a:solidFill>
                  <a:srgbClr val="697098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operaciones</a:t>
            </a:r>
            <a:endParaRPr i="1" sz="1050">
              <a:solidFill>
                <a:srgbClr val="697098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1050">
                <a:solidFill>
                  <a:srgbClr val="C792EA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resultado;</a:t>
            </a:r>
            <a:endParaRPr sz="1050">
              <a:solidFill>
                <a:srgbClr val="BFC7D5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}</a:t>
            </a:r>
            <a:endParaRPr sz="1050">
              <a:solidFill>
                <a:srgbClr val="BFC7D5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82AAFF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nombre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(argumento1,argumento2);</a:t>
            </a:r>
            <a:endParaRPr sz="1050">
              <a:solidFill>
                <a:srgbClr val="BFC7D5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435" name="Google Shape;435;p29"/>
          <p:cNvGrpSpPr/>
          <p:nvPr/>
        </p:nvGrpSpPr>
        <p:grpSpPr>
          <a:xfrm>
            <a:off x="219300" y="499775"/>
            <a:ext cx="283200" cy="194475"/>
            <a:chOff x="-807400" y="499775"/>
            <a:chExt cx="283200" cy="194475"/>
          </a:xfrm>
        </p:grpSpPr>
        <p:cxnSp>
          <p:nvCxnSpPr>
            <p:cNvPr id="436" name="Google Shape;436;p29"/>
            <p:cNvCxnSpPr/>
            <p:nvPr/>
          </p:nvCxnSpPr>
          <p:spPr>
            <a:xfrm>
              <a:off x="-807400" y="499775"/>
              <a:ext cx="283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7" name="Google Shape;437;p29"/>
            <p:cNvCxnSpPr/>
            <p:nvPr/>
          </p:nvCxnSpPr>
          <p:spPr>
            <a:xfrm>
              <a:off x="-807400" y="597013"/>
              <a:ext cx="283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8" name="Google Shape;438;p29"/>
            <p:cNvCxnSpPr/>
            <p:nvPr/>
          </p:nvCxnSpPr>
          <p:spPr>
            <a:xfrm>
              <a:off x="-807400" y="694250"/>
              <a:ext cx="283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39" name="Google Shape;439;p29">
            <a:hlinkClick/>
          </p:cNvPr>
          <p:cNvSpPr/>
          <p:nvPr/>
        </p:nvSpPr>
        <p:spPr>
          <a:xfrm>
            <a:off x="-2700" y="3651999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40" name="Google Shape;440;p29">
            <a:hlinkClick/>
          </p:cNvPr>
          <p:cNvSpPr/>
          <p:nvPr/>
        </p:nvSpPr>
        <p:spPr>
          <a:xfrm>
            <a:off x="-2700" y="3169995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41" name="Google Shape;441;p29">
            <a:hlinkClick/>
          </p:cNvPr>
          <p:cNvSpPr/>
          <p:nvPr/>
        </p:nvSpPr>
        <p:spPr>
          <a:xfrm>
            <a:off x="-2700" y="2687992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42" name="Google Shape;442;p29">
            <a:hlinkClick/>
          </p:cNvPr>
          <p:cNvSpPr/>
          <p:nvPr/>
        </p:nvSpPr>
        <p:spPr>
          <a:xfrm>
            <a:off x="-2700" y="2205988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43" name="Google Shape;443;p29">
            <a:hlinkClick/>
          </p:cNvPr>
          <p:cNvSpPr/>
          <p:nvPr/>
        </p:nvSpPr>
        <p:spPr>
          <a:xfrm>
            <a:off x="-2700" y="1723985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44" name="Google Shape;444;p29"/>
          <p:cNvSpPr/>
          <p:nvPr/>
        </p:nvSpPr>
        <p:spPr>
          <a:xfrm>
            <a:off x="219500" y="3833325"/>
            <a:ext cx="282900" cy="1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Fri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45" name="Google Shape;445;p29"/>
          <p:cNvSpPr/>
          <p:nvPr/>
        </p:nvSpPr>
        <p:spPr>
          <a:xfrm>
            <a:off x="219500" y="3351373"/>
            <a:ext cx="282900" cy="1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Thu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46" name="Google Shape;446;p29"/>
          <p:cNvSpPr/>
          <p:nvPr/>
        </p:nvSpPr>
        <p:spPr>
          <a:xfrm>
            <a:off x="219500" y="2869371"/>
            <a:ext cx="282900" cy="1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Wed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47" name="Google Shape;447;p29"/>
          <p:cNvSpPr/>
          <p:nvPr/>
        </p:nvSpPr>
        <p:spPr>
          <a:xfrm>
            <a:off x="219500" y="2387403"/>
            <a:ext cx="282900" cy="1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Tue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48" name="Google Shape;448;p29"/>
          <p:cNvSpPr/>
          <p:nvPr/>
        </p:nvSpPr>
        <p:spPr>
          <a:xfrm>
            <a:off x="219500" y="1871100"/>
            <a:ext cx="282900" cy="1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Mon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49" name="Google Shape;449;p29">
            <a:hlinkClick action="ppaction://hlinksldjump" r:id="rId3"/>
          </p:cNvPr>
          <p:cNvSpPr/>
          <p:nvPr/>
        </p:nvSpPr>
        <p:spPr>
          <a:xfrm>
            <a:off x="-5350" y="1243478"/>
            <a:ext cx="738000" cy="488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7920000" dist="19050">
              <a:schemeClr val="accent4">
                <a:alpha val="20000"/>
              </a:schemeClr>
            </a:outerShdw>
          </a:effectLst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450" name="Google Shape;450;p29"/>
          <p:cNvGrpSpPr/>
          <p:nvPr/>
        </p:nvGrpSpPr>
        <p:grpSpPr>
          <a:xfrm>
            <a:off x="244238" y="1373107"/>
            <a:ext cx="235280" cy="230080"/>
            <a:chOff x="219300" y="1495063"/>
            <a:chExt cx="235280" cy="235280"/>
          </a:xfrm>
        </p:grpSpPr>
        <p:sp>
          <p:nvSpPr>
            <p:cNvPr id="451" name="Google Shape;451;p29"/>
            <p:cNvSpPr/>
            <p:nvPr/>
          </p:nvSpPr>
          <p:spPr>
            <a:xfrm>
              <a:off x="219300" y="1495063"/>
              <a:ext cx="235280" cy="235280"/>
            </a:xfrm>
            <a:custGeom>
              <a:rect b="b" l="l" r="r" t="t"/>
              <a:pathLst>
                <a:path extrusionOk="0" h="14377" w="14377">
                  <a:moveTo>
                    <a:pt x="7189" y="1"/>
                  </a:moveTo>
                  <a:cubicBezTo>
                    <a:pt x="3218" y="1"/>
                    <a:pt x="1" y="3218"/>
                    <a:pt x="1" y="7189"/>
                  </a:cubicBezTo>
                  <a:cubicBezTo>
                    <a:pt x="1" y="11160"/>
                    <a:pt x="3218" y="14377"/>
                    <a:pt x="7189" y="14377"/>
                  </a:cubicBezTo>
                  <a:cubicBezTo>
                    <a:pt x="11160" y="14377"/>
                    <a:pt x="14376" y="11160"/>
                    <a:pt x="14376" y="7189"/>
                  </a:cubicBezTo>
                  <a:cubicBezTo>
                    <a:pt x="14376" y="3218"/>
                    <a:pt x="11160" y="1"/>
                    <a:pt x="71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9"/>
            <p:cNvSpPr/>
            <p:nvPr/>
          </p:nvSpPr>
          <p:spPr>
            <a:xfrm>
              <a:off x="296183" y="1531132"/>
              <a:ext cx="81530" cy="81580"/>
            </a:xfrm>
            <a:custGeom>
              <a:rect b="b" l="l" r="r" t="t"/>
              <a:pathLst>
                <a:path extrusionOk="0" h="4985" w="4982">
                  <a:moveTo>
                    <a:pt x="2491" y="1"/>
                  </a:moveTo>
                  <a:cubicBezTo>
                    <a:pt x="1114" y="1"/>
                    <a:pt x="1" y="1115"/>
                    <a:pt x="1" y="2491"/>
                  </a:cubicBezTo>
                  <a:cubicBezTo>
                    <a:pt x="1" y="3868"/>
                    <a:pt x="1114" y="4985"/>
                    <a:pt x="2491" y="4985"/>
                  </a:cubicBezTo>
                  <a:cubicBezTo>
                    <a:pt x="3867" y="4985"/>
                    <a:pt x="4981" y="3868"/>
                    <a:pt x="4981" y="2491"/>
                  </a:cubicBezTo>
                  <a:cubicBezTo>
                    <a:pt x="4981" y="1115"/>
                    <a:pt x="3867" y="1"/>
                    <a:pt x="24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9"/>
            <p:cNvSpPr/>
            <p:nvPr/>
          </p:nvSpPr>
          <p:spPr>
            <a:xfrm>
              <a:off x="258576" y="1630337"/>
              <a:ext cx="156728" cy="89713"/>
            </a:xfrm>
            <a:custGeom>
              <a:rect b="b" l="l" r="r" t="t"/>
              <a:pathLst>
                <a:path extrusionOk="0" h="5482" w="9577">
                  <a:moveTo>
                    <a:pt x="4789" y="0"/>
                  </a:moveTo>
                  <a:cubicBezTo>
                    <a:pt x="2575" y="0"/>
                    <a:pt x="697" y="1417"/>
                    <a:pt x="0" y="3395"/>
                  </a:cubicBezTo>
                  <a:cubicBezTo>
                    <a:pt x="1198" y="4674"/>
                    <a:pt x="2898" y="5481"/>
                    <a:pt x="4789" y="5481"/>
                  </a:cubicBezTo>
                  <a:cubicBezTo>
                    <a:pt x="6680" y="5481"/>
                    <a:pt x="8379" y="4674"/>
                    <a:pt x="9577" y="3395"/>
                  </a:cubicBezTo>
                  <a:cubicBezTo>
                    <a:pt x="8881" y="1417"/>
                    <a:pt x="7003" y="0"/>
                    <a:pt x="47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4" name="Google Shape;454;p29">
            <a:hlinkClick/>
          </p:cNvPr>
          <p:cNvSpPr/>
          <p:nvPr/>
        </p:nvSpPr>
        <p:spPr>
          <a:xfrm>
            <a:off x="-5350" y="4133953"/>
            <a:ext cx="738000" cy="48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455" name="Google Shape;455;p29"/>
          <p:cNvGrpSpPr/>
          <p:nvPr/>
        </p:nvGrpSpPr>
        <p:grpSpPr>
          <a:xfrm>
            <a:off x="243251" y="4263269"/>
            <a:ext cx="235280" cy="230068"/>
            <a:chOff x="243251" y="4263269"/>
            <a:chExt cx="235280" cy="230068"/>
          </a:xfrm>
        </p:grpSpPr>
        <p:sp>
          <p:nvSpPr>
            <p:cNvPr id="456" name="Google Shape;456;p29"/>
            <p:cNvSpPr/>
            <p:nvPr/>
          </p:nvSpPr>
          <p:spPr>
            <a:xfrm>
              <a:off x="243251" y="4263269"/>
              <a:ext cx="235280" cy="230068"/>
            </a:xfrm>
            <a:custGeom>
              <a:rect b="b" l="l" r="r" t="t"/>
              <a:pathLst>
                <a:path extrusionOk="0" h="14377" w="14377">
                  <a:moveTo>
                    <a:pt x="7189" y="1"/>
                  </a:moveTo>
                  <a:cubicBezTo>
                    <a:pt x="3218" y="1"/>
                    <a:pt x="1" y="3218"/>
                    <a:pt x="1" y="7189"/>
                  </a:cubicBezTo>
                  <a:cubicBezTo>
                    <a:pt x="1" y="11160"/>
                    <a:pt x="3218" y="14377"/>
                    <a:pt x="7189" y="14377"/>
                  </a:cubicBezTo>
                  <a:cubicBezTo>
                    <a:pt x="11160" y="14377"/>
                    <a:pt x="14376" y="11160"/>
                    <a:pt x="14376" y="7189"/>
                  </a:cubicBezTo>
                  <a:cubicBezTo>
                    <a:pt x="14376" y="3218"/>
                    <a:pt x="11160" y="1"/>
                    <a:pt x="71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7" name="Google Shape;457;p29"/>
            <p:cNvGrpSpPr/>
            <p:nvPr/>
          </p:nvGrpSpPr>
          <p:grpSpPr>
            <a:xfrm>
              <a:off x="308050" y="4302550"/>
              <a:ext cx="111199" cy="151479"/>
              <a:chOff x="6748302" y="2543484"/>
              <a:chExt cx="160390" cy="218490"/>
            </a:xfrm>
          </p:grpSpPr>
          <p:sp>
            <p:nvSpPr>
              <p:cNvPr id="458" name="Google Shape;458;p29"/>
              <p:cNvSpPr/>
              <p:nvPr/>
            </p:nvSpPr>
            <p:spPr>
              <a:xfrm>
                <a:off x="6748302" y="2543484"/>
                <a:ext cx="160390" cy="218490"/>
              </a:xfrm>
              <a:custGeom>
                <a:rect b="b" l="l" r="r" t="t"/>
                <a:pathLst>
                  <a:path extrusionOk="0" h="7121" w="5227">
                    <a:moveTo>
                      <a:pt x="240" y="1"/>
                    </a:moveTo>
                    <a:cubicBezTo>
                      <a:pt x="106" y="1"/>
                      <a:pt x="1" y="106"/>
                      <a:pt x="1" y="240"/>
                    </a:cubicBezTo>
                    <a:lnTo>
                      <a:pt x="1" y="6882"/>
                    </a:lnTo>
                    <a:cubicBezTo>
                      <a:pt x="1" y="7016"/>
                      <a:pt x="106" y="7121"/>
                      <a:pt x="240" y="7121"/>
                    </a:cubicBezTo>
                    <a:lnTo>
                      <a:pt x="4987" y="7121"/>
                    </a:lnTo>
                    <a:cubicBezTo>
                      <a:pt x="5121" y="7121"/>
                      <a:pt x="5226" y="7016"/>
                      <a:pt x="5226" y="6882"/>
                    </a:cubicBezTo>
                    <a:lnTo>
                      <a:pt x="5226" y="1857"/>
                    </a:lnTo>
                    <a:cubicBezTo>
                      <a:pt x="5226" y="1733"/>
                      <a:pt x="5178" y="1608"/>
                      <a:pt x="5092" y="1522"/>
                    </a:cubicBezTo>
                    <a:lnTo>
                      <a:pt x="3704" y="144"/>
                    </a:lnTo>
                    <a:cubicBezTo>
                      <a:pt x="3618" y="48"/>
                      <a:pt x="3494" y="1"/>
                      <a:pt x="336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29"/>
              <p:cNvSpPr/>
              <p:nvPr/>
            </p:nvSpPr>
            <p:spPr>
              <a:xfrm>
                <a:off x="6841036" y="2559235"/>
                <a:ext cx="56091" cy="56328"/>
              </a:xfrm>
              <a:custGeom>
                <a:rect b="b" l="l" r="r" t="t"/>
                <a:pathLst>
                  <a:path extrusionOk="0" h="2145" w="2136">
                    <a:moveTo>
                      <a:pt x="1" y="1"/>
                    </a:moveTo>
                    <a:lnTo>
                      <a:pt x="1" y="1666"/>
                    </a:lnTo>
                    <a:cubicBezTo>
                      <a:pt x="1" y="1924"/>
                      <a:pt x="211" y="2144"/>
                      <a:pt x="479" y="2144"/>
                    </a:cubicBezTo>
                    <a:lnTo>
                      <a:pt x="2135" y="2144"/>
                    </a:lnTo>
                    <a:lnTo>
                      <a:pt x="2135" y="1867"/>
                    </a:lnTo>
                    <a:cubicBezTo>
                      <a:pt x="2126" y="1800"/>
                      <a:pt x="2116" y="1733"/>
                      <a:pt x="2087" y="1666"/>
                    </a:cubicBezTo>
                    <a:lnTo>
                      <a:pt x="470" y="1666"/>
                    </a:lnTo>
                    <a:lnTo>
                      <a:pt x="470" y="48"/>
                    </a:lnTo>
                    <a:cubicBezTo>
                      <a:pt x="412" y="20"/>
                      <a:pt x="345" y="1"/>
                      <a:pt x="2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60" name="Google Shape;460;p29"/>
            <p:cNvSpPr/>
            <p:nvPr/>
          </p:nvSpPr>
          <p:spPr>
            <a:xfrm>
              <a:off x="329548" y="4344001"/>
              <a:ext cx="68100" cy="68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1" name="Google Shape;461;p29">
            <a:hlinkClick action="ppaction://hlinksldjump" r:id="rId4"/>
          </p:cNvPr>
          <p:cNvSpPr/>
          <p:nvPr/>
        </p:nvSpPr>
        <p:spPr>
          <a:xfrm>
            <a:off x="279850" y="1405975"/>
            <a:ext cx="165300" cy="165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9">
            <a:hlinkClick/>
          </p:cNvPr>
          <p:cNvSpPr/>
          <p:nvPr/>
        </p:nvSpPr>
        <p:spPr>
          <a:xfrm>
            <a:off x="279850" y="4302856"/>
            <a:ext cx="165300" cy="165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B95FF"/>
            </a:gs>
            <a:gs pos="100000">
              <a:srgbClr val="5352EE"/>
            </a:gs>
          </a:gsLst>
          <a:lin ang="5400012" scaled="0"/>
        </a:gradFill>
      </p:bgPr>
    </p:bg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0"/>
          <p:cNvSpPr txBox="1"/>
          <p:nvPr>
            <p:ph type="title"/>
          </p:nvPr>
        </p:nvSpPr>
        <p:spPr>
          <a:xfrm>
            <a:off x="1784200" y="319750"/>
            <a:ext cx="622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Diferentes maneras de declarar una función</a:t>
            </a:r>
            <a:endParaRPr sz="3000"/>
          </a:p>
        </p:txBody>
      </p:sp>
      <p:grpSp>
        <p:nvGrpSpPr>
          <p:cNvPr id="468" name="Google Shape;468;p30"/>
          <p:cNvGrpSpPr/>
          <p:nvPr/>
        </p:nvGrpSpPr>
        <p:grpSpPr>
          <a:xfrm>
            <a:off x="219300" y="499775"/>
            <a:ext cx="283200" cy="194475"/>
            <a:chOff x="-807400" y="499775"/>
            <a:chExt cx="283200" cy="194475"/>
          </a:xfrm>
        </p:grpSpPr>
        <p:cxnSp>
          <p:nvCxnSpPr>
            <p:cNvPr id="469" name="Google Shape;469;p30"/>
            <p:cNvCxnSpPr/>
            <p:nvPr/>
          </p:nvCxnSpPr>
          <p:spPr>
            <a:xfrm>
              <a:off x="-807400" y="499775"/>
              <a:ext cx="283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0" name="Google Shape;470;p30"/>
            <p:cNvCxnSpPr/>
            <p:nvPr/>
          </p:nvCxnSpPr>
          <p:spPr>
            <a:xfrm>
              <a:off x="-807400" y="597013"/>
              <a:ext cx="283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1" name="Google Shape;471;p30"/>
            <p:cNvCxnSpPr/>
            <p:nvPr/>
          </p:nvCxnSpPr>
          <p:spPr>
            <a:xfrm>
              <a:off x="-807400" y="694250"/>
              <a:ext cx="283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72" name="Google Shape;472;p30">
            <a:hlinkClick/>
          </p:cNvPr>
          <p:cNvSpPr/>
          <p:nvPr/>
        </p:nvSpPr>
        <p:spPr>
          <a:xfrm>
            <a:off x="-2700" y="3651999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73" name="Google Shape;473;p30">
            <a:hlinkClick/>
          </p:cNvPr>
          <p:cNvSpPr/>
          <p:nvPr/>
        </p:nvSpPr>
        <p:spPr>
          <a:xfrm>
            <a:off x="-2700" y="3169995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74" name="Google Shape;474;p30">
            <a:hlinkClick/>
          </p:cNvPr>
          <p:cNvSpPr/>
          <p:nvPr/>
        </p:nvSpPr>
        <p:spPr>
          <a:xfrm>
            <a:off x="-2700" y="2687992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75" name="Google Shape;475;p30">
            <a:hlinkClick/>
          </p:cNvPr>
          <p:cNvSpPr/>
          <p:nvPr/>
        </p:nvSpPr>
        <p:spPr>
          <a:xfrm>
            <a:off x="-2700" y="2205988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76" name="Google Shape;476;p30">
            <a:hlinkClick/>
          </p:cNvPr>
          <p:cNvSpPr/>
          <p:nvPr/>
        </p:nvSpPr>
        <p:spPr>
          <a:xfrm>
            <a:off x="-2700" y="1723985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77" name="Google Shape;477;p30"/>
          <p:cNvSpPr/>
          <p:nvPr/>
        </p:nvSpPr>
        <p:spPr>
          <a:xfrm>
            <a:off x="219500" y="3833325"/>
            <a:ext cx="282900" cy="1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Fri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78" name="Google Shape;478;p30"/>
          <p:cNvSpPr/>
          <p:nvPr/>
        </p:nvSpPr>
        <p:spPr>
          <a:xfrm>
            <a:off x="219500" y="3351373"/>
            <a:ext cx="282900" cy="1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Thu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79" name="Google Shape;479;p30"/>
          <p:cNvSpPr/>
          <p:nvPr/>
        </p:nvSpPr>
        <p:spPr>
          <a:xfrm>
            <a:off x="219500" y="2869371"/>
            <a:ext cx="282900" cy="1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Wed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80" name="Google Shape;480;p30"/>
          <p:cNvSpPr/>
          <p:nvPr/>
        </p:nvSpPr>
        <p:spPr>
          <a:xfrm>
            <a:off x="219500" y="2387403"/>
            <a:ext cx="282900" cy="1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Tue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81" name="Google Shape;481;p30"/>
          <p:cNvSpPr/>
          <p:nvPr/>
        </p:nvSpPr>
        <p:spPr>
          <a:xfrm>
            <a:off x="219500" y="1871100"/>
            <a:ext cx="282900" cy="1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Mon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82" name="Google Shape;482;p30">
            <a:hlinkClick action="ppaction://hlinksldjump" r:id="rId3"/>
          </p:cNvPr>
          <p:cNvSpPr/>
          <p:nvPr/>
        </p:nvSpPr>
        <p:spPr>
          <a:xfrm>
            <a:off x="-5350" y="1243478"/>
            <a:ext cx="738000" cy="488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7920000" dist="19050">
              <a:schemeClr val="accent4">
                <a:alpha val="20000"/>
              </a:schemeClr>
            </a:outerShdw>
          </a:effectLst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83" name="Google Shape;483;p30"/>
          <p:cNvSpPr/>
          <p:nvPr/>
        </p:nvSpPr>
        <p:spPr>
          <a:xfrm>
            <a:off x="-5350" y="1243743"/>
            <a:ext cx="84600" cy="48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484" name="Google Shape;484;p30"/>
          <p:cNvGrpSpPr/>
          <p:nvPr/>
        </p:nvGrpSpPr>
        <p:grpSpPr>
          <a:xfrm>
            <a:off x="244238" y="1373107"/>
            <a:ext cx="235280" cy="230080"/>
            <a:chOff x="219300" y="1495063"/>
            <a:chExt cx="235280" cy="235280"/>
          </a:xfrm>
        </p:grpSpPr>
        <p:sp>
          <p:nvSpPr>
            <p:cNvPr id="485" name="Google Shape;485;p30"/>
            <p:cNvSpPr/>
            <p:nvPr/>
          </p:nvSpPr>
          <p:spPr>
            <a:xfrm>
              <a:off x="219300" y="1495063"/>
              <a:ext cx="235280" cy="235280"/>
            </a:xfrm>
            <a:custGeom>
              <a:rect b="b" l="l" r="r" t="t"/>
              <a:pathLst>
                <a:path extrusionOk="0" h="14377" w="14377">
                  <a:moveTo>
                    <a:pt x="7189" y="1"/>
                  </a:moveTo>
                  <a:cubicBezTo>
                    <a:pt x="3218" y="1"/>
                    <a:pt x="1" y="3218"/>
                    <a:pt x="1" y="7189"/>
                  </a:cubicBezTo>
                  <a:cubicBezTo>
                    <a:pt x="1" y="11160"/>
                    <a:pt x="3218" y="14377"/>
                    <a:pt x="7189" y="14377"/>
                  </a:cubicBezTo>
                  <a:cubicBezTo>
                    <a:pt x="11160" y="14377"/>
                    <a:pt x="14376" y="11160"/>
                    <a:pt x="14376" y="7189"/>
                  </a:cubicBezTo>
                  <a:cubicBezTo>
                    <a:pt x="14376" y="3218"/>
                    <a:pt x="11160" y="1"/>
                    <a:pt x="71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0"/>
            <p:cNvSpPr/>
            <p:nvPr/>
          </p:nvSpPr>
          <p:spPr>
            <a:xfrm>
              <a:off x="296183" y="1531132"/>
              <a:ext cx="81530" cy="81580"/>
            </a:xfrm>
            <a:custGeom>
              <a:rect b="b" l="l" r="r" t="t"/>
              <a:pathLst>
                <a:path extrusionOk="0" h="4985" w="4982">
                  <a:moveTo>
                    <a:pt x="2491" y="1"/>
                  </a:moveTo>
                  <a:cubicBezTo>
                    <a:pt x="1114" y="1"/>
                    <a:pt x="1" y="1115"/>
                    <a:pt x="1" y="2491"/>
                  </a:cubicBezTo>
                  <a:cubicBezTo>
                    <a:pt x="1" y="3868"/>
                    <a:pt x="1114" y="4985"/>
                    <a:pt x="2491" y="4985"/>
                  </a:cubicBezTo>
                  <a:cubicBezTo>
                    <a:pt x="3867" y="4985"/>
                    <a:pt x="4981" y="3868"/>
                    <a:pt x="4981" y="2491"/>
                  </a:cubicBezTo>
                  <a:cubicBezTo>
                    <a:pt x="4981" y="1115"/>
                    <a:pt x="3867" y="1"/>
                    <a:pt x="24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0"/>
            <p:cNvSpPr/>
            <p:nvPr/>
          </p:nvSpPr>
          <p:spPr>
            <a:xfrm>
              <a:off x="258576" y="1630337"/>
              <a:ext cx="156728" cy="89713"/>
            </a:xfrm>
            <a:custGeom>
              <a:rect b="b" l="l" r="r" t="t"/>
              <a:pathLst>
                <a:path extrusionOk="0" h="5482" w="9577">
                  <a:moveTo>
                    <a:pt x="4789" y="0"/>
                  </a:moveTo>
                  <a:cubicBezTo>
                    <a:pt x="2575" y="0"/>
                    <a:pt x="697" y="1417"/>
                    <a:pt x="0" y="3395"/>
                  </a:cubicBezTo>
                  <a:cubicBezTo>
                    <a:pt x="1198" y="4674"/>
                    <a:pt x="2898" y="5481"/>
                    <a:pt x="4789" y="5481"/>
                  </a:cubicBezTo>
                  <a:cubicBezTo>
                    <a:pt x="6680" y="5481"/>
                    <a:pt x="8379" y="4674"/>
                    <a:pt x="9577" y="3395"/>
                  </a:cubicBezTo>
                  <a:cubicBezTo>
                    <a:pt x="8881" y="1417"/>
                    <a:pt x="7003" y="0"/>
                    <a:pt x="47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8" name="Google Shape;488;p30">
            <a:hlinkClick/>
          </p:cNvPr>
          <p:cNvSpPr/>
          <p:nvPr/>
        </p:nvSpPr>
        <p:spPr>
          <a:xfrm>
            <a:off x="-5350" y="4133953"/>
            <a:ext cx="738000" cy="48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489" name="Google Shape;489;p30"/>
          <p:cNvGrpSpPr/>
          <p:nvPr/>
        </p:nvGrpSpPr>
        <p:grpSpPr>
          <a:xfrm>
            <a:off x="243251" y="4263269"/>
            <a:ext cx="235280" cy="230068"/>
            <a:chOff x="243251" y="4263269"/>
            <a:chExt cx="235280" cy="230068"/>
          </a:xfrm>
        </p:grpSpPr>
        <p:sp>
          <p:nvSpPr>
            <p:cNvPr id="490" name="Google Shape;490;p30"/>
            <p:cNvSpPr/>
            <p:nvPr/>
          </p:nvSpPr>
          <p:spPr>
            <a:xfrm>
              <a:off x="243251" y="4263269"/>
              <a:ext cx="235280" cy="230068"/>
            </a:xfrm>
            <a:custGeom>
              <a:rect b="b" l="l" r="r" t="t"/>
              <a:pathLst>
                <a:path extrusionOk="0" h="14377" w="14377">
                  <a:moveTo>
                    <a:pt x="7189" y="1"/>
                  </a:moveTo>
                  <a:cubicBezTo>
                    <a:pt x="3218" y="1"/>
                    <a:pt x="1" y="3218"/>
                    <a:pt x="1" y="7189"/>
                  </a:cubicBezTo>
                  <a:cubicBezTo>
                    <a:pt x="1" y="11160"/>
                    <a:pt x="3218" y="14377"/>
                    <a:pt x="7189" y="14377"/>
                  </a:cubicBezTo>
                  <a:cubicBezTo>
                    <a:pt x="11160" y="14377"/>
                    <a:pt x="14376" y="11160"/>
                    <a:pt x="14376" y="7189"/>
                  </a:cubicBezTo>
                  <a:cubicBezTo>
                    <a:pt x="14376" y="3218"/>
                    <a:pt x="11160" y="1"/>
                    <a:pt x="71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91" name="Google Shape;491;p30"/>
            <p:cNvGrpSpPr/>
            <p:nvPr/>
          </p:nvGrpSpPr>
          <p:grpSpPr>
            <a:xfrm>
              <a:off x="308050" y="4302550"/>
              <a:ext cx="111199" cy="151479"/>
              <a:chOff x="6748302" y="2543484"/>
              <a:chExt cx="160390" cy="218490"/>
            </a:xfrm>
          </p:grpSpPr>
          <p:sp>
            <p:nvSpPr>
              <p:cNvPr id="492" name="Google Shape;492;p30"/>
              <p:cNvSpPr/>
              <p:nvPr/>
            </p:nvSpPr>
            <p:spPr>
              <a:xfrm>
                <a:off x="6748302" y="2543484"/>
                <a:ext cx="160390" cy="218490"/>
              </a:xfrm>
              <a:custGeom>
                <a:rect b="b" l="l" r="r" t="t"/>
                <a:pathLst>
                  <a:path extrusionOk="0" h="7121" w="5227">
                    <a:moveTo>
                      <a:pt x="240" y="1"/>
                    </a:moveTo>
                    <a:cubicBezTo>
                      <a:pt x="106" y="1"/>
                      <a:pt x="1" y="106"/>
                      <a:pt x="1" y="240"/>
                    </a:cubicBezTo>
                    <a:lnTo>
                      <a:pt x="1" y="6882"/>
                    </a:lnTo>
                    <a:cubicBezTo>
                      <a:pt x="1" y="7016"/>
                      <a:pt x="106" y="7121"/>
                      <a:pt x="240" y="7121"/>
                    </a:cubicBezTo>
                    <a:lnTo>
                      <a:pt x="4987" y="7121"/>
                    </a:lnTo>
                    <a:cubicBezTo>
                      <a:pt x="5121" y="7121"/>
                      <a:pt x="5226" y="7016"/>
                      <a:pt x="5226" y="6882"/>
                    </a:cubicBezTo>
                    <a:lnTo>
                      <a:pt x="5226" y="1857"/>
                    </a:lnTo>
                    <a:cubicBezTo>
                      <a:pt x="5226" y="1733"/>
                      <a:pt x="5178" y="1608"/>
                      <a:pt x="5092" y="1522"/>
                    </a:cubicBezTo>
                    <a:lnTo>
                      <a:pt x="3704" y="144"/>
                    </a:lnTo>
                    <a:cubicBezTo>
                      <a:pt x="3618" y="48"/>
                      <a:pt x="3494" y="1"/>
                      <a:pt x="336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30"/>
              <p:cNvSpPr/>
              <p:nvPr/>
            </p:nvSpPr>
            <p:spPr>
              <a:xfrm>
                <a:off x="6841036" y="2559235"/>
                <a:ext cx="56091" cy="56328"/>
              </a:xfrm>
              <a:custGeom>
                <a:rect b="b" l="l" r="r" t="t"/>
                <a:pathLst>
                  <a:path extrusionOk="0" h="2145" w="2136">
                    <a:moveTo>
                      <a:pt x="1" y="1"/>
                    </a:moveTo>
                    <a:lnTo>
                      <a:pt x="1" y="1666"/>
                    </a:lnTo>
                    <a:cubicBezTo>
                      <a:pt x="1" y="1924"/>
                      <a:pt x="211" y="2144"/>
                      <a:pt x="479" y="2144"/>
                    </a:cubicBezTo>
                    <a:lnTo>
                      <a:pt x="2135" y="2144"/>
                    </a:lnTo>
                    <a:lnTo>
                      <a:pt x="2135" y="1867"/>
                    </a:lnTo>
                    <a:cubicBezTo>
                      <a:pt x="2126" y="1800"/>
                      <a:pt x="2116" y="1733"/>
                      <a:pt x="2087" y="1666"/>
                    </a:cubicBezTo>
                    <a:lnTo>
                      <a:pt x="470" y="1666"/>
                    </a:lnTo>
                    <a:lnTo>
                      <a:pt x="470" y="48"/>
                    </a:lnTo>
                    <a:cubicBezTo>
                      <a:pt x="412" y="20"/>
                      <a:pt x="345" y="1"/>
                      <a:pt x="2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94" name="Google Shape;494;p30"/>
            <p:cNvSpPr/>
            <p:nvPr/>
          </p:nvSpPr>
          <p:spPr>
            <a:xfrm>
              <a:off x="329548" y="4344001"/>
              <a:ext cx="68100" cy="68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5" name="Google Shape;495;p30">
            <a:hlinkClick action="ppaction://hlinksldjump" r:id="rId4"/>
          </p:cNvPr>
          <p:cNvSpPr/>
          <p:nvPr/>
        </p:nvSpPr>
        <p:spPr>
          <a:xfrm>
            <a:off x="279850" y="1405975"/>
            <a:ext cx="165300" cy="165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30">
            <a:hlinkClick/>
          </p:cNvPr>
          <p:cNvSpPr/>
          <p:nvPr/>
        </p:nvSpPr>
        <p:spPr>
          <a:xfrm>
            <a:off x="279850" y="4302856"/>
            <a:ext cx="165300" cy="165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7" name="Google Shape;497;p30"/>
          <p:cNvGrpSpPr/>
          <p:nvPr/>
        </p:nvGrpSpPr>
        <p:grpSpPr>
          <a:xfrm>
            <a:off x="4137631" y="4517945"/>
            <a:ext cx="125930" cy="125934"/>
            <a:chOff x="4125162" y="4517945"/>
            <a:chExt cx="125930" cy="125934"/>
          </a:xfrm>
        </p:grpSpPr>
        <p:sp>
          <p:nvSpPr>
            <p:cNvPr id="498" name="Google Shape;498;p30"/>
            <p:cNvSpPr/>
            <p:nvPr/>
          </p:nvSpPr>
          <p:spPr>
            <a:xfrm>
              <a:off x="4125162" y="4517945"/>
              <a:ext cx="125930" cy="125934"/>
            </a:xfrm>
            <a:custGeom>
              <a:rect b="b" l="l" r="r" t="t"/>
              <a:pathLst>
                <a:path extrusionOk="0" h="1641" w="1641">
                  <a:moveTo>
                    <a:pt x="819" y="0"/>
                  </a:moveTo>
                  <a:cubicBezTo>
                    <a:pt x="369" y="0"/>
                    <a:pt x="1" y="369"/>
                    <a:pt x="1" y="822"/>
                  </a:cubicBezTo>
                  <a:cubicBezTo>
                    <a:pt x="1" y="1272"/>
                    <a:pt x="369" y="1640"/>
                    <a:pt x="819" y="1640"/>
                  </a:cubicBezTo>
                  <a:cubicBezTo>
                    <a:pt x="1272" y="1640"/>
                    <a:pt x="1641" y="1272"/>
                    <a:pt x="1641" y="822"/>
                  </a:cubicBezTo>
                  <a:cubicBezTo>
                    <a:pt x="1641" y="369"/>
                    <a:pt x="1272" y="0"/>
                    <a:pt x="819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0"/>
            <p:cNvSpPr/>
            <p:nvPr/>
          </p:nvSpPr>
          <p:spPr>
            <a:xfrm>
              <a:off x="415939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7" y="580"/>
                    <a:pt x="747" y="375"/>
                  </a:cubicBezTo>
                  <a:cubicBezTo>
                    <a:pt x="747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0" name="Google Shape;500;p30">
            <a:hlinkClick/>
          </p:cNvPr>
          <p:cNvSpPr/>
          <p:nvPr/>
        </p:nvSpPr>
        <p:spPr>
          <a:xfrm>
            <a:off x="5575345" y="1513500"/>
            <a:ext cx="2222700" cy="357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accent4">
                <a:alpha val="50000"/>
              </a:schemeClr>
            </a:outerShdw>
          </a:effectLst>
        </p:spPr>
        <p:txBody>
          <a:bodyPr anchorCtr="0" anchor="ctr" bIns="91425" lIns="72000" spcFirstLastPara="1" rIns="72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a definir</a:t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01" name="Google Shape;501;p30">
            <a:hlinkClick/>
          </p:cNvPr>
          <p:cNvSpPr/>
          <p:nvPr/>
        </p:nvSpPr>
        <p:spPr>
          <a:xfrm>
            <a:off x="1784200" y="1513500"/>
            <a:ext cx="2222700" cy="357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accent4">
                <a:alpha val="50000"/>
              </a:schemeClr>
            </a:outerShdw>
          </a:effectLst>
        </p:spPr>
        <p:txBody>
          <a:bodyPr anchorCtr="0" anchor="ctr" bIns="91425" lIns="72000" spcFirstLastPara="1" rIns="72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Función Común</a:t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02" name="Google Shape;502;p30"/>
          <p:cNvSpPr txBox="1"/>
          <p:nvPr/>
        </p:nvSpPr>
        <p:spPr>
          <a:xfrm>
            <a:off x="1220825" y="2065500"/>
            <a:ext cx="3249000" cy="1067100"/>
          </a:xfrm>
          <a:prstGeom prst="rect">
            <a:avLst/>
          </a:prstGeom>
          <a:solidFill>
            <a:srgbClr val="3E313C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26000" spcFirstLastPara="1" rIns="126000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50">
                <a:solidFill>
                  <a:srgbClr val="C792EA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s" sz="115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150">
                <a:solidFill>
                  <a:srgbClr val="82AAFF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doctorizar</a:t>
            </a:r>
            <a:r>
              <a:rPr lang="es" sz="1150">
                <a:solidFill>
                  <a:srgbClr val="D9F5DD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150">
                <a:solidFill>
                  <a:srgbClr val="7986E7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primerNombre</a:t>
            </a:r>
            <a:r>
              <a:rPr lang="es" sz="1150">
                <a:solidFill>
                  <a:srgbClr val="D9F5DD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" sz="115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150">
              <a:solidFill>
                <a:srgbClr val="F6F6F4"/>
              </a:solidFill>
              <a:highlight>
                <a:srgbClr val="3E313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5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1150">
                <a:solidFill>
                  <a:srgbClr val="C792EA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" sz="115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150">
                <a:solidFill>
                  <a:srgbClr val="BFC7D5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`</a:t>
            </a:r>
            <a:r>
              <a:rPr lang="es" sz="1150">
                <a:solidFill>
                  <a:srgbClr val="C3E88D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Dr. </a:t>
            </a:r>
            <a:r>
              <a:rPr lang="es" sz="1150">
                <a:solidFill>
                  <a:srgbClr val="D3423E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${</a:t>
            </a:r>
            <a:r>
              <a:rPr lang="es" sz="1150">
                <a:solidFill>
                  <a:srgbClr val="BFC7D5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primerNombre</a:t>
            </a:r>
            <a:r>
              <a:rPr lang="es" sz="1150">
                <a:solidFill>
                  <a:srgbClr val="D3423E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s" sz="1150">
                <a:solidFill>
                  <a:srgbClr val="BFC7D5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`</a:t>
            </a:r>
            <a:r>
              <a:rPr lang="es" sz="115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50">
              <a:solidFill>
                <a:srgbClr val="F6F6F4"/>
              </a:solidFill>
              <a:highlight>
                <a:srgbClr val="3E313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5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50">
              <a:solidFill>
                <a:srgbClr val="F6F6F4"/>
              </a:solidFill>
              <a:highlight>
                <a:srgbClr val="3E313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BFC7D5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3" name="Google Shape;503;p30"/>
          <p:cNvSpPr txBox="1"/>
          <p:nvPr/>
        </p:nvSpPr>
        <p:spPr>
          <a:xfrm>
            <a:off x="4858500" y="2065500"/>
            <a:ext cx="3656400" cy="1067100"/>
          </a:xfrm>
          <a:prstGeom prst="rect">
            <a:avLst/>
          </a:prstGeom>
          <a:solidFill>
            <a:srgbClr val="3E313C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126000" spcFirstLastPara="1" rIns="126000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792EA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s" sz="110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100">
                <a:solidFill>
                  <a:srgbClr val="82AAFF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doctorizar</a:t>
            </a:r>
            <a:r>
              <a:rPr lang="es" sz="110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100">
                <a:solidFill>
                  <a:srgbClr val="C792EA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10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100">
                <a:solidFill>
                  <a:srgbClr val="C792EA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s" sz="110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100">
                <a:solidFill>
                  <a:srgbClr val="D9F5DD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100">
                <a:solidFill>
                  <a:srgbClr val="7986E7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primerNombre</a:t>
            </a:r>
            <a:r>
              <a:rPr lang="es" sz="1100">
                <a:solidFill>
                  <a:srgbClr val="D9F5DD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" sz="110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100">
              <a:solidFill>
                <a:srgbClr val="F6F6F4"/>
              </a:solidFill>
              <a:highlight>
                <a:srgbClr val="3E313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1100">
                <a:solidFill>
                  <a:srgbClr val="C792EA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" sz="110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100">
                <a:solidFill>
                  <a:srgbClr val="BFC7D5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`</a:t>
            </a:r>
            <a:r>
              <a:rPr lang="es" sz="1100">
                <a:solidFill>
                  <a:srgbClr val="C3E88D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Dr. </a:t>
            </a:r>
            <a:r>
              <a:rPr lang="es" sz="1100">
                <a:solidFill>
                  <a:srgbClr val="D3423E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${</a:t>
            </a:r>
            <a:r>
              <a:rPr lang="es" sz="1100">
                <a:solidFill>
                  <a:srgbClr val="BFC7D5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primerNombre</a:t>
            </a:r>
            <a:r>
              <a:rPr lang="es" sz="1100">
                <a:solidFill>
                  <a:srgbClr val="D3423E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s" sz="1100">
                <a:solidFill>
                  <a:srgbClr val="BFC7D5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`</a:t>
            </a:r>
            <a:r>
              <a:rPr lang="es" sz="110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F6F6F4"/>
              </a:solidFill>
              <a:highlight>
                <a:srgbClr val="3E313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100">
              <a:solidFill>
                <a:srgbClr val="F6F6F4"/>
              </a:solidFill>
              <a:highlight>
                <a:srgbClr val="3E313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792EA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4" name="Google Shape;504;p30"/>
          <p:cNvSpPr txBox="1"/>
          <p:nvPr/>
        </p:nvSpPr>
        <p:spPr>
          <a:xfrm>
            <a:off x="2356950" y="3483100"/>
            <a:ext cx="4430100" cy="7389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¿Cuál es la diferencia entre los dos?</a:t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Hoisting (Levantamiento)</a:t>
            </a:r>
            <a:endParaRPr b="1"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1"/>
          <p:cNvSpPr txBox="1"/>
          <p:nvPr>
            <p:ph type="title"/>
          </p:nvPr>
        </p:nvSpPr>
        <p:spPr>
          <a:xfrm>
            <a:off x="1784200" y="576750"/>
            <a:ext cx="622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Otras FORMAS DE DESARROLLAR FUNCIONES</a:t>
            </a:r>
            <a:endParaRPr/>
          </a:p>
        </p:txBody>
      </p:sp>
      <p:sp>
        <p:nvSpPr>
          <p:cNvPr id="510" name="Google Shape;510;p31"/>
          <p:cNvSpPr txBox="1"/>
          <p:nvPr>
            <p:ph idx="1" type="body"/>
          </p:nvPr>
        </p:nvSpPr>
        <p:spPr>
          <a:xfrm>
            <a:off x="2421250" y="1416600"/>
            <a:ext cx="4950600" cy="1046700"/>
          </a:xfrm>
          <a:prstGeom prst="rect">
            <a:avLst/>
          </a:prstGeom>
        </p:spPr>
        <p:txBody>
          <a:bodyPr anchorCtr="0" anchor="t" bIns="91425" lIns="126000" spcFirstLastPara="1" rIns="126000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No todas las funciones poseen un nombre, sino que también existen las Funciones Anónimas, las cuales son asignadas (de ser necesario) a una variable que otorgará el nombre para poder ser invocada posteriormente</a:t>
            </a:r>
            <a:endParaRPr sz="1400"/>
          </a:p>
        </p:txBody>
      </p:sp>
      <p:sp>
        <p:nvSpPr>
          <p:cNvPr id="511" name="Google Shape;511;p31"/>
          <p:cNvSpPr txBox="1"/>
          <p:nvPr/>
        </p:nvSpPr>
        <p:spPr>
          <a:xfrm>
            <a:off x="2421250" y="2691800"/>
            <a:ext cx="4950600" cy="1152300"/>
          </a:xfrm>
          <a:prstGeom prst="rect">
            <a:avLst/>
          </a:prstGeom>
          <a:solidFill>
            <a:srgbClr val="292D3E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6000" lIns="162000" spcFirstLastPara="1" rIns="162000" wrap="square" tIns="126000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50">
                <a:solidFill>
                  <a:srgbClr val="C792EA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s" sz="11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150">
                <a:solidFill>
                  <a:srgbClr val="82AAFF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nombre</a:t>
            </a:r>
            <a:r>
              <a:rPr lang="es" sz="11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150">
                <a:solidFill>
                  <a:srgbClr val="C792EA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1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150">
                <a:solidFill>
                  <a:srgbClr val="C792EA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s" sz="11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150">
                <a:solidFill>
                  <a:srgbClr val="D9F5DD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150">
                <a:solidFill>
                  <a:srgbClr val="7986E7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parametro1</a:t>
            </a:r>
            <a:r>
              <a:rPr lang="es" sz="11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150">
                <a:solidFill>
                  <a:srgbClr val="7986E7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parametro2</a:t>
            </a:r>
            <a:r>
              <a:rPr lang="es" sz="11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, ...</a:t>
            </a:r>
            <a:r>
              <a:rPr lang="es" sz="1150">
                <a:solidFill>
                  <a:srgbClr val="D9F5DD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" sz="11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150">
              <a:solidFill>
                <a:srgbClr val="BFC7D5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1150">
                <a:solidFill>
                  <a:srgbClr val="697098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i="1" lang="es" sz="1150">
                <a:solidFill>
                  <a:srgbClr val="697098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...</a:t>
            </a:r>
            <a:endParaRPr i="1" sz="1150">
              <a:solidFill>
                <a:srgbClr val="697098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}</a:t>
            </a:r>
            <a:endParaRPr sz="1150">
              <a:solidFill>
                <a:srgbClr val="BFC7D5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150">
                <a:solidFill>
                  <a:srgbClr val="82AAFF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nombre</a:t>
            </a:r>
            <a:r>
              <a:rPr lang="es" sz="11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150">
              <a:solidFill>
                <a:srgbClr val="BFC7D5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512" name="Google Shape;512;p31"/>
          <p:cNvGrpSpPr/>
          <p:nvPr/>
        </p:nvGrpSpPr>
        <p:grpSpPr>
          <a:xfrm>
            <a:off x="219300" y="499775"/>
            <a:ext cx="283200" cy="194475"/>
            <a:chOff x="-807400" y="499775"/>
            <a:chExt cx="283200" cy="194475"/>
          </a:xfrm>
        </p:grpSpPr>
        <p:cxnSp>
          <p:nvCxnSpPr>
            <p:cNvPr id="513" name="Google Shape;513;p31"/>
            <p:cNvCxnSpPr/>
            <p:nvPr/>
          </p:nvCxnSpPr>
          <p:spPr>
            <a:xfrm>
              <a:off x="-807400" y="499775"/>
              <a:ext cx="283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4" name="Google Shape;514;p31"/>
            <p:cNvCxnSpPr/>
            <p:nvPr/>
          </p:nvCxnSpPr>
          <p:spPr>
            <a:xfrm>
              <a:off x="-807400" y="597013"/>
              <a:ext cx="283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5" name="Google Shape;515;p31"/>
            <p:cNvCxnSpPr/>
            <p:nvPr/>
          </p:nvCxnSpPr>
          <p:spPr>
            <a:xfrm>
              <a:off x="-807400" y="694250"/>
              <a:ext cx="283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16" name="Google Shape;516;p31">
            <a:hlinkClick/>
          </p:cNvPr>
          <p:cNvSpPr/>
          <p:nvPr/>
        </p:nvSpPr>
        <p:spPr>
          <a:xfrm>
            <a:off x="-2700" y="3651999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17" name="Google Shape;517;p31">
            <a:hlinkClick/>
          </p:cNvPr>
          <p:cNvSpPr/>
          <p:nvPr/>
        </p:nvSpPr>
        <p:spPr>
          <a:xfrm>
            <a:off x="-2700" y="3169995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18" name="Google Shape;518;p31">
            <a:hlinkClick/>
          </p:cNvPr>
          <p:cNvSpPr/>
          <p:nvPr/>
        </p:nvSpPr>
        <p:spPr>
          <a:xfrm>
            <a:off x="-2700" y="2687992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19" name="Google Shape;519;p31">
            <a:hlinkClick/>
          </p:cNvPr>
          <p:cNvSpPr/>
          <p:nvPr/>
        </p:nvSpPr>
        <p:spPr>
          <a:xfrm>
            <a:off x="-2700" y="2205988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20" name="Google Shape;520;p31">
            <a:hlinkClick/>
          </p:cNvPr>
          <p:cNvSpPr/>
          <p:nvPr/>
        </p:nvSpPr>
        <p:spPr>
          <a:xfrm>
            <a:off x="-2700" y="1723985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21" name="Google Shape;521;p31"/>
          <p:cNvSpPr/>
          <p:nvPr/>
        </p:nvSpPr>
        <p:spPr>
          <a:xfrm>
            <a:off x="219500" y="3833325"/>
            <a:ext cx="282900" cy="1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Fri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22" name="Google Shape;522;p31"/>
          <p:cNvSpPr/>
          <p:nvPr/>
        </p:nvSpPr>
        <p:spPr>
          <a:xfrm>
            <a:off x="219500" y="3351373"/>
            <a:ext cx="282900" cy="1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Thu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23" name="Google Shape;523;p31"/>
          <p:cNvSpPr/>
          <p:nvPr/>
        </p:nvSpPr>
        <p:spPr>
          <a:xfrm>
            <a:off x="219500" y="2869371"/>
            <a:ext cx="282900" cy="1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Wed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24" name="Google Shape;524;p31"/>
          <p:cNvSpPr/>
          <p:nvPr/>
        </p:nvSpPr>
        <p:spPr>
          <a:xfrm>
            <a:off x="219500" y="2387403"/>
            <a:ext cx="282900" cy="1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Tue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25" name="Google Shape;525;p31"/>
          <p:cNvSpPr/>
          <p:nvPr/>
        </p:nvSpPr>
        <p:spPr>
          <a:xfrm>
            <a:off x="219500" y="1871100"/>
            <a:ext cx="282900" cy="1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Mon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26" name="Google Shape;526;p31">
            <a:hlinkClick action="ppaction://hlinksldjump" r:id="rId3"/>
          </p:cNvPr>
          <p:cNvSpPr/>
          <p:nvPr/>
        </p:nvSpPr>
        <p:spPr>
          <a:xfrm>
            <a:off x="-5350" y="1243478"/>
            <a:ext cx="738000" cy="488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7920000" dist="19050">
              <a:schemeClr val="accent4">
                <a:alpha val="20000"/>
              </a:schemeClr>
            </a:outerShdw>
          </a:effectLst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527" name="Google Shape;527;p31"/>
          <p:cNvGrpSpPr/>
          <p:nvPr/>
        </p:nvGrpSpPr>
        <p:grpSpPr>
          <a:xfrm>
            <a:off x="244238" y="1373107"/>
            <a:ext cx="235280" cy="230080"/>
            <a:chOff x="219300" y="1495063"/>
            <a:chExt cx="235280" cy="235280"/>
          </a:xfrm>
        </p:grpSpPr>
        <p:sp>
          <p:nvSpPr>
            <p:cNvPr id="528" name="Google Shape;528;p31"/>
            <p:cNvSpPr/>
            <p:nvPr/>
          </p:nvSpPr>
          <p:spPr>
            <a:xfrm>
              <a:off x="219300" y="1495063"/>
              <a:ext cx="235280" cy="235280"/>
            </a:xfrm>
            <a:custGeom>
              <a:rect b="b" l="l" r="r" t="t"/>
              <a:pathLst>
                <a:path extrusionOk="0" h="14377" w="14377">
                  <a:moveTo>
                    <a:pt x="7189" y="1"/>
                  </a:moveTo>
                  <a:cubicBezTo>
                    <a:pt x="3218" y="1"/>
                    <a:pt x="1" y="3218"/>
                    <a:pt x="1" y="7189"/>
                  </a:cubicBezTo>
                  <a:cubicBezTo>
                    <a:pt x="1" y="11160"/>
                    <a:pt x="3218" y="14377"/>
                    <a:pt x="7189" y="14377"/>
                  </a:cubicBezTo>
                  <a:cubicBezTo>
                    <a:pt x="11160" y="14377"/>
                    <a:pt x="14376" y="11160"/>
                    <a:pt x="14376" y="7189"/>
                  </a:cubicBezTo>
                  <a:cubicBezTo>
                    <a:pt x="14376" y="3218"/>
                    <a:pt x="11160" y="1"/>
                    <a:pt x="71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1"/>
            <p:cNvSpPr/>
            <p:nvPr/>
          </p:nvSpPr>
          <p:spPr>
            <a:xfrm>
              <a:off x="296183" y="1531132"/>
              <a:ext cx="81530" cy="81580"/>
            </a:xfrm>
            <a:custGeom>
              <a:rect b="b" l="l" r="r" t="t"/>
              <a:pathLst>
                <a:path extrusionOk="0" h="4985" w="4982">
                  <a:moveTo>
                    <a:pt x="2491" y="1"/>
                  </a:moveTo>
                  <a:cubicBezTo>
                    <a:pt x="1114" y="1"/>
                    <a:pt x="1" y="1115"/>
                    <a:pt x="1" y="2491"/>
                  </a:cubicBezTo>
                  <a:cubicBezTo>
                    <a:pt x="1" y="3868"/>
                    <a:pt x="1114" y="4985"/>
                    <a:pt x="2491" y="4985"/>
                  </a:cubicBezTo>
                  <a:cubicBezTo>
                    <a:pt x="3867" y="4985"/>
                    <a:pt x="4981" y="3868"/>
                    <a:pt x="4981" y="2491"/>
                  </a:cubicBezTo>
                  <a:cubicBezTo>
                    <a:pt x="4981" y="1115"/>
                    <a:pt x="3867" y="1"/>
                    <a:pt x="24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1"/>
            <p:cNvSpPr/>
            <p:nvPr/>
          </p:nvSpPr>
          <p:spPr>
            <a:xfrm>
              <a:off x="258576" y="1630337"/>
              <a:ext cx="156728" cy="89713"/>
            </a:xfrm>
            <a:custGeom>
              <a:rect b="b" l="l" r="r" t="t"/>
              <a:pathLst>
                <a:path extrusionOk="0" h="5482" w="9577">
                  <a:moveTo>
                    <a:pt x="4789" y="0"/>
                  </a:moveTo>
                  <a:cubicBezTo>
                    <a:pt x="2575" y="0"/>
                    <a:pt x="697" y="1417"/>
                    <a:pt x="0" y="3395"/>
                  </a:cubicBezTo>
                  <a:cubicBezTo>
                    <a:pt x="1198" y="4674"/>
                    <a:pt x="2898" y="5481"/>
                    <a:pt x="4789" y="5481"/>
                  </a:cubicBezTo>
                  <a:cubicBezTo>
                    <a:pt x="6680" y="5481"/>
                    <a:pt x="8379" y="4674"/>
                    <a:pt x="9577" y="3395"/>
                  </a:cubicBezTo>
                  <a:cubicBezTo>
                    <a:pt x="8881" y="1417"/>
                    <a:pt x="7003" y="0"/>
                    <a:pt x="47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1" name="Google Shape;531;p31">
            <a:hlinkClick/>
          </p:cNvPr>
          <p:cNvSpPr/>
          <p:nvPr/>
        </p:nvSpPr>
        <p:spPr>
          <a:xfrm>
            <a:off x="-5350" y="4133953"/>
            <a:ext cx="738000" cy="48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532" name="Google Shape;532;p31"/>
          <p:cNvGrpSpPr/>
          <p:nvPr/>
        </p:nvGrpSpPr>
        <p:grpSpPr>
          <a:xfrm>
            <a:off x="243251" y="4263269"/>
            <a:ext cx="235280" cy="230068"/>
            <a:chOff x="243251" y="4263269"/>
            <a:chExt cx="235280" cy="230068"/>
          </a:xfrm>
        </p:grpSpPr>
        <p:sp>
          <p:nvSpPr>
            <p:cNvPr id="533" name="Google Shape;533;p31"/>
            <p:cNvSpPr/>
            <p:nvPr/>
          </p:nvSpPr>
          <p:spPr>
            <a:xfrm>
              <a:off x="243251" y="4263269"/>
              <a:ext cx="235280" cy="230068"/>
            </a:xfrm>
            <a:custGeom>
              <a:rect b="b" l="l" r="r" t="t"/>
              <a:pathLst>
                <a:path extrusionOk="0" h="14377" w="14377">
                  <a:moveTo>
                    <a:pt x="7189" y="1"/>
                  </a:moveTo>
                  <a:cubicBezTo>
                    <a:pt x="3218" y="1"/>
                    <a:pt x="1" y="3218"/>
                    <a:pt x="1" y="7189"/>
                  </a:cubicBezTo>
                  <a:cubicBezTo>
                    <a:pt x="1" y="11160"/>
                    <a:pt x="3218" y="14377"/>
                    <a:pt x="7189" y="14377"/>
                  </a:cubicBezTo>
                  <a:cubicBezTo>
                    <a:pt x="11160" y="14377"/>
                    <a:pt x="14376" y="11160"/>
                    <a:pt x="14376" y="7189"/>
                  </a:cubicBezTo>
                  <a:cubicBezTo>
                    <a:pt x="14376" y="3218"/>
                    <a:pt x="11160" y="1"/>
                    <a:pt x="71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34" name="Google Shape;534;p31"/>
            <p:cNvGrpSpPr/>
            <p:nvPr/>
          </p:nvGrpSpPr>
          <p:grpSpPr>
            <a:xfrm>
              <a:off x="308050" y="4302550"/>
              <a:ext cx="111199" cy="151479"/>
              <a:chOff x="6748302" y="2543484"/>
              <a:chExt cx="160390" cy="218490"/>
            </a:xfrm>
          </p:grpSpPr>
          <p:sp>
            <p:nvSpPr>
              <p:cNvPr id="535" name="Google Shape;535;p31"/>
              <p:cNvSpPr/>
              <p:nvPr/>
            </p:nvSpPr>
            <p:spPr>
              <a:xfrm>
                <a:off x="6748302" y="2543484"/>
                <a:ext cx="160390" cy="218490"/>
              </a:xfrm>
              <a:custGeom>
                <a:rect b="b" l="l" r="r" t="t"/>
                <a:pathLst>
                  <a:path extrusionOk="0" h="7121" w="5227">
                    <a:moveTo>
                      <a:pt x="240" y="1"/>
                    </a:moveTo>
                    <a:cubicBezTo>
                      <a:pt x="106" y="1"/>
                      <a:pt x="1" y="106"/>
                      <a:pt x="1" y="240"/>
                    </a:cubicBezTo>
                    <a:lnTo>
                      <a:pt x="1" y="6882"/>
                    </a:lnTo>
                    <a:cubicBezTo>
                      <a:pt x="1" y="7016"/>
                      <a:pt x="106" y="7121"/>
                      <a:pt x="240" y="7121"/>
                    </a:cubicBezTo>
                    <a:lnTo>
                      <a:pt x="4987" y="7121"/>
                    </a:lnTo>
                    <a:cubicBezTo>
                      <a:pt x="5121" y="7121"/>
                      <a:pt x="5226" y="7016"/>
                      <a:pt x="5226" y="6882"/>
                    </a:cubicBezTo>
                    <a:lnTo>
                      <a:pt x="5226" y="1857"/>
                    </a:lnTo>
                    <a:cubicBezTo>
                      <a:pt x="5226" y="1733"/>
                      <a:pt x="5178" y="1608"/>
                      <a:pt x="5092" y="1522"/>
                    </a:cubicBezTo>
                    <a:lnTo>
                      <a:pt x="3704" y="144"/>
                    </a:lnTo>
                    <a:cubicBezTo>
                      <a:pt x="3618" y="48"/>
                      <a:pt x="3494" y="1"/>
                      <a:pt x="336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31"/>
              <p:cNvSpPr/>
              <p:nvPr/>
            </p:nvSpPr>
            <p:spPr>
              <a:xfrm>
                <a:off x="6841036" y="2559235"/>
                <a:ext cx="56091" cy="56328"/>
              </a:xfrm>
              <a:custGeom>
                <a:rect b="b" l="l" r="r" t="t"/>
                <a:pathLst>
                  <a:path extrusionOk="0" h="2145" w="2136">
                    <a:moveTo>
                      <a:pt x="1" y="1"/>
                    </a:moveTo>
                    <a:lnTo>
                      <a:pt x="1" y="1666"/>
                    </a:lnTo>
                    <a:cubicBezTo>
                      <a:pt x="1" y="1924"/>
                      <a:pt x="211" y="2144"/>
                      <a:pt x="479" y="2144"/>
                    </a:cubicBezTo>
                    <a:lnTo>
                      <a:pt x="2135" y="2144"/>
                    </a:lnTo>
                    <a:lnTo>
                      <a:pt x="2135" y="1867"/>
                    </a:lnTo>
                    <a:cubicBezTo>
                      <a:pt x="2126" y="1800"/>
                      <a:pt x="2116" y="1733"/>
                      <a:pt x="2087" y="1666"/>
                    </a:cubicBezTo>
                    <a:lnTo>
                      <a:pt x="470" y="1666"/>
                    </a:lnTo>
                    <a:lnTo>
                      <a:pt x="470" y="48"/>
                    </a:lnTo>
                    <a:cubicBezTo>
                      <a:pt x="412" y="20"/>
                      <a:pt x="345" y="1"/>
                      <a:pt x="2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37" name="Google Shape;537;p31"/>
            <p:cNvSpPr/>
            <p:nvPr/>
          </p:nvSpPr>
          <p:spPr>
            <a:xfrm>
              <a:off x="329548" y="4344001"/>
              <a:ext cx="68100" cy="68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8" name="Google Shape;538;p31">
            <a:hlinkClick action="ppaction://hlinksldjump" r:id="rId4"/>
          </p:cNvPr>
          <p:cNvSpPr/>
          <p:nvPr/>
        </p:nvSpPr>
        <p:spPr>
          <a:xfrm>
            <a:off x="279850" y="1405975"/>
            <a:ext cx="165300" cy="165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31">
            <a:hlinkClick/>
          </p:cNvPr>
          <p:cNvSpPr/>
          <p:nvPr/>
        </p:nvSpPr>
        <p:spPr>
          <a:xfrm>
            <a:off x="279850" y="4302856"/>
            <a:ext cx="165300" cy="165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32"/>
          <p:cNvSpPr txBox="1"/>
          <p:nvPr>
            <p:ph type="title"/>
          </p:nvPr>
        </p:nvSpPr>
        <p:spPr>
          <a:xfrm>
            <a:off x="1377375" y="845363"/>
            <a:ext cx="71025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Función Arrow (Arrow function)</a:t>
            </a:r>
            <a:endParaRPr/>
          </a:p>
        </p:txBody>
      </p:sp>
      <p:sp>
        <p:nvSpPr>
          <p:cNvPr id="545" name="Google Shape;545;p32"/>
          <p:cNvSpPr txBox="1"/>
          <p:nvPr/>
        </p:nvSpPr>
        <p:spPr>
          <a:xfrm>
            <a:off x="1785525" y="1324575"/>
            <a:ext cx="5774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Es una forma simplificada de escribir o definir una función. Ahora con ES6 podemos escribir funciones eliminando la palabra function y usando =&gt;.</a:t>
            </a:r>
            <a:endParaRPr sz="12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46" name="Google Shape;546;p32"/>
          <p:cNvSpPr txBox="1"/>
          <p:nvPr/>
        </p:nvSpPr>
        <p:spPr>
          <a:xfrm>
            <a:off x="1420300" y="2475350"/>
            <a:ext cx="3104100" cy="1004400"/>
          </a:xfrm>
          <a:prstGeom prst="rect">
            <a:avLst/>
          </a:prstGeom>
          <a:solidFill>
            <a:srgbClr val="292D3E"/>
          </a:solidFill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44000" spcFirstLastPara="1" rIns="144000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C792EA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82AAFF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miFuncionSumar</a:t>
            </a:r>
            <a:r>
              <a:rPr lang="es" sz="1050">
                <a:solidFill>
                  <a:srgbClr val="D9F5DD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7986E7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050">
                <a:solidFill>
                  <a:srgbClr val="7986E7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s" sz="1050">
                <a:solidFill>
                  <a:srgbClr val="D9F5DD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rgbClr val="BFC7D5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1050">
                <a:solidFill>
                  <a:srgbClr val="C792EA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a </a:t>
            </a:r>
            <a:r>
              <a:rPr lang="es" sz="1050">
                <a:solidFill>
                  <a:srgbClr val="89DDFF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b;</a:t>
            </a:r>
            <a:endParaRPr sz="1050">
              <a:solidFill>
                <a:srgbClr val="BFC7D5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BFC7D5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s" sz="1050">
                <a:solidFill>
                  <a:srgbClr val="C792EA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50">
                <a:solidFill>
                  <a:srgbClr val="82AAFF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82AAFF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miFuncionSumar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F78C6C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050">
                <a:solidFill>
                  <a:srgbClr val="F78C6C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));</a:t>
            </a:r>
            <a:endParaRPr sz="1050">
              <a:solidFill>
                <a:srgbClr val="BFC7D5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7" name="Google Shape;547;p32"/>
          <p:cNvSpPr txBox="1"/>
          <p:nvPr/>
        </p:nvSpPr>
        <p:spPr>
          <a:xfrm>
            <a:off x="5140100" y="2475350"/>
            <a:ext cx="3030000" cy="1004400"/>
          </a:xfrm>
          <a:prstGeom prst="rect">
            <a:avLst/>
          </a:prstGeom>
          <a:solidFill>
            <a:srgbClr val="292D3E"/>
          </a:solidFill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44000" spcFirstLastPara="1" rIns="144000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C792EA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82AAFF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miFuncionSumar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C792EA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D9F5DD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7986E7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050">
                <a:solidFill>
                  <a:srgbClr val="7986E7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s" sz="1050">
                <a:solidFill>
                  <a:srgbClr val="D9F5DD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C792EA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rgbClr val="BFC7D5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1050">
                <a:solidFill>
                  <a:srgbClr val="C792EA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a </a:t>
            </a:r>
            <a:r>
              <a:rPr lang="es" sz="1050">
                <a:solidFill>
                  <a:srgbClr val="89DDFF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b;</a:t>
            </a:r>
            <a:endParaRPr sz="1050">
              <a:solidFill>
                <a:srgbClr val="BFC7D5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050">
              <a:solidFill>
                <a:srgbClr val="BFC7D5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s" sz="1050">
                <a:solidFill>
                  <a:srgbClr val="C792EA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50">
                <a:solidFill>
                  <a:srgbClr val="82AAFF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82AAFF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miFuncionSumar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F78C6C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050">
                <a:solidFill>
                  <a:srgbClr val="F78C6C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));</a:t>
            </a:r>
            <a:endParaRPr sz="1050">
              <a:solidFill>
                <a:srgbClr val="BFC7D5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48" name="Google Shape;548;p32"/>
          <p:cNvCxnSpPr>
            <a:stCxn id="546" idx="3"/>
            <a:endCxn id="547" idx="1"/>
          </p:cNvCxnSpPr>
          <p:nvPr/>
        </p:nvCxnSpPr>
        <p:spPr>
          <a:xfrm>
            <a:off x="4524400" y="2977550"/>
            <a:ext cx="615600" cy="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549" name="Google Shape;549;p32"/>
          <p:cNvGrpSpPr/>
          <p:nvPr/>
        </p:nvGrpSpPr>
        <p:grpSpPr>
          <a:xfrm>
            <a:off x="219300" y="499775"/>
            <a:ext cx="283200" cy="194475"/>
            <a:chOff x="-807400" y="499775"/>
            <a:chExt cx="283200" cy="194475"/>
          </a:xfrm>
        </p:grpSpPr>
        <p:cxnSp>
          <p:nvCxnSpPr>
            <p:cNvPr id="550" name="Google Shape;550;p32"/>
            <p:cNvCxnSpPr/>
            <p:nvPr/>
          </p:nvCxnSpPr>
          <p:spPr>
            <a:xfrm>
              <a:off x="-807400" y="499775"/>
              <a:ext cx="283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1" name="Google Shape;551;p32"/>
            <p:cNvCxnSpPr/>
            <p:nvPr/>
          </p:nvCxnSpPr>
          <p:spPr>
            <a:xfrm>
              <a:off x="-807400" y="597013"/>
              <a:ext cx="283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2" name="Google Shape;552;p32"/>
            <p:cNvCxnSpPr/>
            <p:nvPr/>
          </p:nvCxnSpPr>
          <p:spPr>
            <a:xfrm>
              <a:off x="-807400" y="694250"/>
              <a:ext cx="283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53" name="Google Shape;553;p32">
            <a:hlinkClick/>
          </p:cNvPr>
          <p:cNvSpPr/>
          <p:nvPr/>
        </p:nvSpPr>
        <p:spPr>
          <a:xfrm>
            <a:off x="-2700" y="3651999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54" name="Google Shape;554;p32">
            <a:hlinkClick/>
          </p:cNvPr>
          <p:cNvSpPr/>
          <p:nvPr/>
        </p:nvSpPr>
        <p:spPr>
          <a:xfrm>
            <a:off x="-2700" y="3169995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55" name="Google Shape;555;p32">
            <a:hlinkClick/>
          </p:cNvPr>
          <p:cNvSpPr/>
          <p:nvPr/>
        </p:nvSpPr>
        <p:spPr>
          <a:xfrm>
            <a:off x="-2700" y="2687992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56" name="Google Shape;556;p32">
            <a:hlinkClick/>
          </p:cNvPr>
          <p:cNvSpPr/>
          <p:nvPr/>
        </p:nvSpPr>
        <p:spPr>
          <a:xfrm>
            <a:off x="-2700" y="2205988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57" name="Google Shape;557;p32">
            <a:hlinkClick/>
          </p:cNvPr>
          <p:cNvSpPr/>
          <p:nvPr/>
        </p:nvSpPr>
        <p:spPr>
          <a:xfrm>
            <a:off x="-2700" y="1723985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58" name="Google Shape;558;p32"/>
          <p:cNvSpPr/>
          <p:nvPr/>
        </p:nvSpPr>
        <p:spPr>
          <a:xfrm>
            <a:off x="219500" y="3833325"/>
            <a:ext cx="282900" cy="1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Fri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59" name="Google Shape;559;p32"/>
          <p:cNvSpPr/>
          <p:nvPr/>
        </p:nvSpPr>
        <p:spPr>
          <a:xfrm>
            <a:off x="219500" y="3351373"/>
            <a:ext cx="282900" cy="1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Thu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60" name="Google Shape;560;p32"/>
          <p:cNvSpPr/>
          <p:nvPr/>
        </p:nvSpPr>
        <p:spPr>
          <a:xfrm>
            <a:off x="219500" y="2869371"/>
            <a:ext cx="282900" cy="1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Wed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61" name="Google Shape;561;p32"/>
          <p:cNvSpPr/>
          <p:nvPr/>
        </p:nvSpPr>
        <p:spPr>
          <a:xfrm>
            <a:off x="219500" y="2387403"/>
            <a:ext cx="282900" cy="1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Tue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62" name="Google Shape;562;p32"/>
          <p:cNvSpPr/>
          <p:nvPr/>
        </p:nvSpPr>
        <p:spPr>
          <a:xfrm>
            <a:off x="219500" y="1871100"/>
            <a:ext cx="282900" cy="1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Mon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63" name="Google Shape;563;p32">
            <a:hlinkClick action="ppaction://hlinksldjump" r:id="rId3"/>
          </p:cNvPr>
          <p:cNvSpPr/>
          <p:nvPr/>
        </p:nvSpPr>
        <p:spPr>
          <a:xfrm>
            <a:off x="-5350" y="1243478"/>
            <a:ext cx="738000" cy="488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7920000" dist="19050">
              <a:schemeClr val="accent4">
                <a:alpha val="20000"/>
              </a:schemeClr>
            </a:outerShdw>
          </a:effectLst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564" name="Google Shape;564;p32"/>
          <p:cNvGrpSpPr/>
          <p:nvPr/>
        </p:nvGrpSpPr>
        <p:grpSpPr>
          <a:xfrm>
            <a:off x="244238" y="1373107"/>
            <a:ext cx="235280" cy="230080"/>
            <a:chOff x="219300" y="1495063"/>
            <a:chExt cx="235280" cy="235280"/>
          </a:xfrm>
        </p:grpSpPr>
        <p:sp>
          <p:nvSpPr>
            <p:cNvPr id="565" name="Google Shape;565;p32"/>
            <p:cNvSpPr/>
            <p:nvPr/>
          </p:nvSpPr>
          <p:spPr>
            <a:xfrm>
              <a:off x="219300" y="1495063"/>
              <a:ext cx="235280" cy="235280"/>
            </a:xfrm>
            <a:custGeom>
              <a:rect b="b" l="l" r="r" t="t"/>
              <a:pathLst>
                <a:path extrusionOk="0" h="14377" w="14377">
                  <a:moveTo>
                    <a:pt x="7189" y="1"/>
                  </a:moveTo>
                  <a:cubicBezTo>
                    <a:pt x="3218" y="1"/>
                    <a:pt x="1" y="3218"/>
                    <a:pt x="1" y="7189"/>
                  </a:cubicBezTo>
                  <a:cubicBezTo>
                    <a:pt x="1" y="11160"/>
                    <a:pt x="3218" y="14377"/>
                    <a:pt x="7189" y="14377"/>
                  </a:cubicBezTo>
                  <a:cubicBezTo>
                    <a:pt x="11160" y="14377"/>
                    <a:pt x="14376" y="11160"/>
                    <a:pt x="14376" y="7189"/>
                  </a:cubicBezTo>
                  <a:cubicBezTo>
                    <a:pt x="14376" y="3218"/>
                    <a:pt x="11160" y="1"/>
                    <a:pt x="71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2"/>
            <p:cNvSpPr/>
            <p:nvPr/>
          </p:nvSpPr>
          <p:spPr>
            <a:xfrm>
              <a:off x="296183" y="1531132"/>
              <a:ext cx="81530" cy="81580"/>
            </a:xfrm>
            <a:custGeom>
              <a:rect b="b" l="l" r="r" t="t"/>
              <a:pathLst>
                <a:path extrusionOk="0" h="4985" w="4982">
                  <a:moveTo>
                    <a:pt x="2491" y="1"/>
                  </a:moveTo>
                  <a:cubicBezTo>
                    <a:pt x="1114" y="1"/>
                    <a:pt x="1" y="1115"/>
                    <a:pt x="1" y="2491"/>
                  </a:cubicBezTo>
                  <a:cubicBezTo>
                    <a:pt x="1" y="3868"/>
                    <a:pt x="1114" y="4985"/>
                    <a:pt x="2491" y="4985"/>
                  </a:cubicBezTo>
                  <a:cubicBezTo>
                    <a:pt x="3867" y="4985"/>
                    <a:pt x="4981" y="3868"/>
                    <a:pt x="4981" y="2491"/>
                  </a:cubicBezTo>
                  <a:cubicBezTo>
                    <a:pt x="4981" y="1115"/>
                    <a:pt x="3867" y="1"/>
                    <a:pt x="24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2"/>
            <p:cNvSpPr/>
            <p:nvPr/>
          </p:nvSpPr>
          <p:spPr>
            <a:xfrm>
              <a:off x="258576" y="1630337"/>
              <a:ext cx="156728" cy="89713"/>
            </a:xfrm>
            <a:custGeom>
              <a:rect b="b" l="l" r="r" t="t"/>
              <a:pathLst>
                <a:path extrusionOk="0" h="5482" w="9577">
                  <a:moveTo>
                    <a:pt x="4789" y="0"/>
                  </a:moveTo>
                  <a:cubicBezTo>
                    <a:pt x="2575" y="0"/>
                    <a:pt x="697" y="1417"/>
                    <a:pt x="0" y="3395"/>
                  </a:cubicBezTo>
                  <a:cubicBezTo>
                    <a:pt x="1198" y="4674"/>
                    <a:pt x="2898" y="5481"/>
                    <a:pt x="4789" y="5481"/>
                  </a:cubicBezTo>
                  <a:cubicBezTo>
                    <a:pt x="6680" y="5481"/>
                    <a:pt x="8379" y="4674"/>
                    <a:pt x="9577" y="3395"/>
                  </a:cubicBezTo>
                  <a:cubicBezTo>
                    <a:pt x="8881" y="1417"/>
                    <a:pt x="7003" y="0"/>
                    <a:pt x="47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8" name="Google Shape;568;p32">
            <a:hlinkClick/>
          </p:cNvPr>
          <p:cNvSpPr/>
          <p:nvPr/>
        </p:nvSpPr>
        <p:spPr>
          <a:xfrm>
            <a:off x="-5350" y="4133953"/>
            <a:ext cx="738000" cy="48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569" name="Google Shape;569;p32"/>
          <p:cNvGrpSpPr/>
          <p:nvPr/>
        </p:nvGrpSpPr>
        <p:grpSpPr>
          <a:xfrm>
            <a:off x="243251" y="4263269"/>
            <a:ext cx="235280" cy="230068"/>
            <a:chOff x="243251" y="4263269"/>
            <a:chExt cx="235280" cy="230068"/>
          </a:xfrm>
        </p:grpSpPr>
        <p:sp>
          <p:nvSpPr>
            <p:cNvPr id="570" name="Google Shape;570;p32"/>
            <p:cNvSpPr/>
            <p:nvPr/>
          </p:nvSpPr>
          <p:spPr>
            <a:xfrm>
              <a:off x="243251" y="4263269"/>
              <a:ext cx="235280" cy="230068"/>
            </a:xfrm>
            <a:custGeom>
              <a:rect b="b" l="l" r="r" t="t"/>
              <a:pathLst>
                <a:path extrusionOk="0" h="14377" w="14377">
                  <a:moveTo>
                    <a:pt x="7189" y="1"/>
                  </a:moveTo>
                  <a:cubicBezTo>
                    <a:pt x="3218" y="1"/>
                    <a:pt x="1" y="3218"/>
                    <a:pt x="1" y="7189"/>
                  </a:cubicBezTo>
                  <a:cubicBezTo>
                    <a:pt x="1" y="11160"/>
                    <a:pt x="3218" y="14377"/>
                    <a:pt x="7189" y="14377"/>
                  </a:cubicBezTo>
                  <a:cubicBezTo>
                    <a:pt x="11160" y="14377"/>
                    <a:pt x="14376" y="11160"/>
                    <a:pt x="14376" y="7189"/>
                  </a:cubicBezTo>
                  <a:cubicBezTo>
                    <a:pt x="14376" y="3218"/>
                    <a:pt x="11160" y="1"/>
                    <a:pt x="71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71" name="Google Shape;571;p32"/>
            <p:cNvGrpSpPr/>
            <p:nvPr/>
          </p:nvGrpSpPr>
          <p:grpSpPr>
            <a:xfrm>
              <a:off x="308050" y="4302550"/>
              <a:ext cx="111199" cy="151479"/>
              <a:chOff x="6748302" y="2543484"/>
              <a:chExt cx="160390" cy="218490"/>
            </a:xfrm>
          </p:grpSpPr>
          <p:sp>
            <p:nvSpPr>
              <p:cNvPr id="572" name="Google Shape;572;p32"/>
              <p:cNvSpPr/>
              <p:nvPr/>
            </p:nvSpPr>
            <p:spPr>
              <a:xfrm>
                <a:off x="6748302" y="2543484"/>
                <a:ext cx="160390" cy="218490"/>
              </a:xfrm>
              <a:custGeom>
                <a:rect b="b" l="l" r="r" t="t"/>
                <a:pathLst>
                  <a:path extrusionOk="0" h="7121" w="5227">
                    <a:moveTo>
                      <a:pt x="240" y="1"/>
                    </a:moveTo>
                    <a:cubicBezTo>
                      <a:pt x="106" y="1"/>
                      <a:pt x="1" y="106"/>
                      <a:pt x="1" y="240"/>
                    </a:cubicBezTo>
                    <a:lnTo>
                      <a:pt x="1" y="6882"/>
                    </a:lnTo>
                    <a:cubicBezTo>
                      <a:pt x="1" y="7016"/>
                      <a:pt x="106" y="7121"/>
                      <a:pt x="240" y="7121"/>
                    </a:cubicBezTo>
                    <a:lnTo>
                      <a:pt x="4987" y="7121"/>
                    </a:lnTo>
                    <a:cubicBezTo>
                      <a:pt x="5121" y="7121"/>
                      <a:pt x="5226" y="7016"/>
                      <a:pt x="5226" y="6882"/>
                    </a:cubicBezTo>
                    <a:lnTo>
                      <a:pt x="5226" y="1857"/>
                    </a:lnTo>
                    <a:cubicBezTo>
                      <a:pt x="5226" y="1733"/>
                      <a:pt x="5178" y="1608"/>
                      <a:pt x="5092" y="1522"/>
                    </a:cubicBezTo>
                    <a:lnTo>
                      <a:pt x="3704" y="144"/>
                    </a:lnTo>
                    <a:cubicBezTo>
                      <a:pt x="3618" y="48"/>
                      <a:pt x="3494" y="1"/>
                      <a:pt x="336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32"/>
              <p:cNvSpPr/>
              <p:nvPr/>
            </p:nvSpPr>
            <p:spPr>
              <a:xfrm>
                <a:off x="6841036" y="2559235"/>
                <a:ext cx="56091" cy="56328"/>
              </a:xfrm>
              <a:custGeom>
                <a:rect b="b" l="l" r="r" t="t"/>
                <a:pathLst>
                  <a:path extrusionOk="0" h="2145" w="2136">
                    <a:moveTo>
                      <a:pt x="1" y="1"/>
                    </a:moveTo>
                    <a:lnTo>
                      <a:pt x="1" y="1666"/>
                    </a:lnTo>
                    <a:cubicBezTo>
                      <a:pt x="1" y="1924"/>
                      <a:pt x="211" y="2144"/>
                      <a:pt x="479" y="2144"/>
                    </a:cubicBezTo>
                    <a:lnTo>
                      <a:pt x="2135" y="2144"/>
                    </a:lnTo>
                    <a:lnTo>
                      <a:pt x="2135" y="1867"/>
                    </a:lnTo>
                    <a:cubicBezTo>
                      <a:pt x="2126" y="1800"/>
                      <a:pt x="2116" y="1733"/>
                      <a:pt x="2087" y="1666"/>
                    </a:cubicBezTo>
                    <a:lnTo>
                      <a:pt x="470" y="1666"/>
                    </a:lnTo>
                    <a:lnTo>
                      <a:pt x="470" y="48"/>
                    </a:lnTo>
                    <a:cubicBezTo>
                      <a:pt x="412" y="20"/>
                      <a:pt x="345" y="1"/>
                      <a:pt x="2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74" name="Google Shape;574;p32"/>
            <p:cNvSpPr/>
            <p:nvPr/>
          </p:nvSpPr>
          <p:spPr>
            <a:xfrm>
              <a:off x="329548" y="4344001"/>
              <a:ext cx="68100" cy="68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5" name="Google Shape;575;p32">
            <a:hlinkClick action="ppaction://hlinksldjump" r:id="rId4"/>
          </p:cNvPr>
          <p:cNvSpPr/>
          <p:nvPr/>
        </p:nvSpPr>
        <p:spPr>
          <a:xfrm>
            <a:off x="279850" y="1405975"/>
            <a:ext cx="165300" cy="165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32">
            <a:hlinkClick/>
          </p:cNvPr>
          <p:cNvSpPr/>
          <p:nvPr/>
        </p:nvSpPr>
        <p:spPr>
          <a:xfrm>
            <a:off x="279850" y="4302856"/>
            <a:ext cx="165300" cy="165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33"/>
          <p:cNvSpPr txBox="1"/>
          <p:nvPr>
            <p:ph type="title"/>
          </p:nvPr>
        </p:nvSpPr>
        <p:spPr>
          <a:xfrm>
            <a:off x="1553025" y="1904900"/>
            <a:ext cx="622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100"/>
              <a:t>Control de flujo</a:t>
            </a:r>
            <a:endParaRPr sz="4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34"/>
          <p:cNvSpPr txBox="1"/>
          <p:nvPr>
            <p:ph type="title"/>
          </p:nvPr>
        </p:nvSpPr>
        <p:spPr>
          <a:xfrm>
            <a:off x="1350325" y="1088838"/>
            <a:ext cx="71025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IF</a:t>
            </a:r>
            <a:endParaRPr/>
          </a:p>
        </p:txBody>
      </p:sp>
      <p:sp>
        <p:nvSpPr>
          <p:cNvPr id="587" name="Google Shape;587;p34"/>
          <p:cNvSpPr txBox="1"/>
          <p:nvPr>
            <p:ph idx="1" type="subTitle"/>
          </p:nvPr>
        </p:nvSpPr>
        <p:spPr>
          <a:xfrm>
            <a:off x="1520500" y="1702200"/>
            <a:ext cx="7041000" cy="8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Ejecuta una sentencia si una condición específicada es evaluada como verdadera. Si la condición es evaluada como falsa, otra sentencia puede ser ejecutada.</a:t>
            </a:r>
            <a:endParaRPr/>
          </a:p>
        </p:txBody>
      </p:sp>
      <p:pic>
        <p:nvPicPr>
          <p:cNvPr id="588" name="Google Shape;58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200" y="2580300"/>
            <a:ext cx="7286625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teractive Teacher Planner by Slidesgo">
  <a:themeElements>
    <a:clrScheme name="Simple Light">
      <a:dk1>
        <a:srgbClr val="434343"/>
      </a:dk1>
      <a:lt1>
        <a:srgbClr val="FFFFFF"/>
      </a:lt1>
      <a:dk2>
        <a:srgbClr val="5352EE"/>
      </a:dk2>
      <a:lt2>
        <a:srgbClr val="8B95FF"/>
      </a:lt2>
      <a:accent1>
        <a:srgbClr val="B9BFFD"/>
      </a:accent1>
      <a:accent2>
        <a:srgbClr val="F9AEA0"/>
      </a:accent2>
      <a:accent3>
        <a:srgbClr val="FFD4CE"/>
      </a:accent3>
      <a:accent4>
        <a:srgbClr val="393973"/>
      </a:accent4>
      <a:accent5>
        <a:srgbClr val="434343"/>
      </a:accent5>
      <a:accent6>
        <a:srgbClr val="F9ABA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F9F35E55D2BD43AB0BF46A7F7C7208" ma:contentTypeVersion="12" ma:contentTypeDescription="Create a new document." ma:contentTypeScope="" ma:versionID="b586d549c08fb2c5ccac13ec35ca28f5">
  <xsd:schema xmlns:xsd="http://www.w3.org/2001/XMLSchema" xmlns:xs="http://www.w3.org/2001/XMLSchema" xmlns:p="http://schemas.microsoft.com/office/2006/metadata/properties" xmlns:ns2="3065d16d-8c0f-4d78-a5b7-1a85ab13f5a1" xmlns:ns3="68de436f-caba-42f4-9d44-8dd240517248" targetNamespace="http://schemas.microsoft.com/office/2006/metadata/properties" ma:root="true" ma:fieldsID="9aa87f6448cae2aec7bb63aa18e454f7" ns2:_="" ns3:_="">
    <xsd:import namespace="3065d16d-8c0f-4d78-a5b7-1a85ab13f5a1"/>
    <xsd:import namespace="68de436f-caba-42f4-9d44-8dd24051724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65d16d-8c0f-4d78-a5b7-1a85ab13f5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135f420e-76a7-4267-a51a-d48cf00ef83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de436f-caba-42f4-9d44-8dd240517248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cc9dcf2c-7d30-4277-860b-d180506e4ce4}" ma:internalName="TaxCatchAll" ma:showField="CatchAllData" ma:web="68de436f-caba-42f4-9d44-8dd24051724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8de436f-caba-42f4-9d44-8dd240517248" xsi:nil="true"/>
    <lcf76f155ced4ddcb4097134ff3c332f xmlns="3065d16d-8c0f-4d78-a5b7-1a85ab13f5a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3B2387E7-13DF-4121-B481-4A6ED2FC6DCA}"/>
</file>

<file path=customXml/itemProps2.xml><?xml version="1.0" encoding="utf-8"?>
<ds:datastoreItem xmlns:ds="http://schemas.openxmlformats.org/officeDocument/2006/customXml" ds:itemID="{D72086E7-045C-41A4-A0DA-57E22DE515E3}"/>
</file>

<file path=customXml/itemProps3.xml><?xml version="1.0" encoding="utf-8"?>
<ds:datastoreItem xmlns:ds="http://schemas.openxmlformats.org/officeDocument/2006/customXml" ds:itemID="{03EFF04C-F909-42CE-B1AC-74E161AEC8A2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0x0101002BF9F35E55D2BD43AB0BF46A7F7C7208</vt:lpwstr>
  </property>
</Properties>
</file>