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Inter"/>
      <p:regular r:id="rId24"/>
      <p:bold r:id="rId25"/>
    </p:embeddedFont>
    <p:embeddedFont>
      <p:font typeface="Bebas Neue"/>
      <p:regular r:id="rId26"/>
    </p:embeddedFont>
    <p:embeddedFont>
      <p:font typeface="Raleway Black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F4205B-97F6-4488-BB4F-10E39B3EF079}">
  <a:tblStyle styleId="{CDF4205B-97F6-4488-BB4F-10E39B3EF07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BebasNeue-regular.fnt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font" Target="fonts/Roboto-bold.fntdata"/><Relationship Id="rId3" Type="http://schemas.openxmlformats.org/officeDocument/2006/relationships/tableStyles" Target="tableStyles.xml"/><Relationship Id="rId25" Type="http://schemas.openxmlformats.org/officeDocument/2006/relationships/font" Target="fonts/Inter-bold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font" Target="fonts/Roboto-regular.fntdata"/><Relationship Id="rId2" Type="http://schemas.openxmlformats.org/officeDocument/2006/relationships/presProps" Target="pres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1.xml"/><Relationship Id="rId24" Type="http://schemas.openxmlformats.org/officeDocument/2006/relationships/font" Target="fonts/Inter-regular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Roboto-boldItalic.fntdata"/><Relationship Id="rId28" Type="http://schemas.openxmlformats.org/officeDocument/2006/relationships/font" Target="fonts/RalewayBlack-boldItalic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3.xml"/><Relationship Id="rId22" Type="http://schemas.openxmlformats.org/officeDocument/2006/relationships/font" Target="fonts/Roboto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RalewayBlack-bold.fntdata"/><Relationship Id="rId14" Type="http://schemas.openxmlformats.org/officeDocument/2006/relationships/slide" Target="slides/slide9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e36d64275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e36d64275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e36d64275a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e36d64275a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e377e5f4e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e377e5f4e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e377e5f4e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e377e5f4e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e377e5f4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e377e5f4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e36d6427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e36d6427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e36d64275a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e36d64275a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e36d64275a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e36d64275a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e36d64275a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e36d64275a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e36d64275a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e36d64275a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e36d64275a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e36d64275a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e36d64275a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e36d64275a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e36d64275a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e36d64275a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54988" y="516463"/>
            <a:ext cx="4750800" cy="3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1" sz="7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755000" y="3885376"/>
            <a:ext cx="4194300" cy="557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02205" y="-188199"/>
            <a:ext cx="1109446" cy="1863976"/>
            <a:chOff x="3906875" y="2017025"/>
            <a:chExt cx="622375" cy="1045650"/>
          </a:xfrm>
        </p:grpSpPr>
        <p:sp>
          <p:nvSpPr>
            <p:cNvPr id="12" name="Google Shape;12;p2"/>
            <p:cNvSpPr/>
            <p:nvPr/>
          </p:nvSpPr>
          <p:spPr>
            <a:xfrm>
              <a:off x="4486675" y="30201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486675" y="28529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86675" y="268575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86675" y="251857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486675" y="23514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86675" y="21842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86675" y="2017025"/>
              <a:ext cx="42575" cy="42600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96" y="1"/>
                    <a:pt x="0" y="366"/>
                    <a:pt x="0" y="852"/>
                  </a:cubicBezTo>
                  <a:cubicBezTo>
                    <a:pt x="0" y="1308"/>
                    <a:pt x="396" y="1703"/>
                    <a:pt x="851" y="1703"/>
                  </a:cubicBezTo>
                  <a:cubicBezTo>
                    <a:pt x="1307" y="1703"/>
                    <a:pt x="1703" y="1308"/>
                    <a:pt x="1703" y="852"/>
                  </a:cubicBezTo>
                  <a:cubicBezTo>
                    <a:pt x="1703" y="36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292900" y="3020100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92900" y="2852925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292900" y="2685750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92900" y="2518575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92900" y="2351400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92900" y="2184225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92900" y="2017025"/>
              <a:ext cx="43350" cy="42600"/>
            </a:xfrm>
            <a:custGeom>
              <a:rect b="b" l="l" r="r" t="t"/>
              <a:pathLst>
                <a:path extrusionOk="0" h="1704" w="1734">
                  <a:moveTo>
                    <a:pt x="882" y="1"/>
                  </a:moveTo>
                  <a:cubicBezTo>
                    <a:pt x="396" y="1"/>
                    <a:pt x="0" y="366"/>
                    <a:pt x="0" y="852"/>
                  </a:cubicBezTo>
                  <a:cubicBezTo>
                    <a:pt x="0" y="1308"/>
                    <a:pt x="396" y="1703"/>
                    <a:pt x="882" y="1703"/>
                  </a:cubicBezTo>
                  <a:cubicBezTo>
                    <a:pt x="1338" y="1703"/>
                    <a:pt x="1733" y="1308"/>
                    <a:pt x="1733" y="852"/>
                  </a:cubicBezTo>
                  <a:cubicBezTo>
                    <a:pt x="1733" y="36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099875" y="3020100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099875" y="2852925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099875" y="2685750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099875" y="2518575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099875" y="2351400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099875" y="2184225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099875" y="2017025"/>
              <a:ext cx="42600" cy="42600"/>
            </a:xfrm>
            <a:custGeom>
              <a:rect b="b" l="l" r="r" t="t"/>
              <a:pathLst>
                <a:path extrusionOk="0" h="1704" w="1704">
                  <a:moveTo>
                    <a:pt x="85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08"/>
                    <a:pt x="396" y="1703"/>
                    <a:pt x="852" y="1703"/>
                  </a:cubicBezTo>
                  <a:cubicBezTo>
                    <a:pt x="1338" y="1703"/>
                    <a:pt x="1703" y="1308"/>
                    <a:pt x="1703" y="852"/>
                  </a:cubicBezTo>
                  <a:cubicBezTo>
                    <a:pt x="1703" y="366"/>
                    <a:pt x="1338" y="1"/>
                    <a:pt x="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06875" y="30201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06875" y="28529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906875" y="268575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906875" y="251857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906875" y="23514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06875" y="21842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906875" y="2017025"/>
              <a:ext cx="42575" cy="42600"/>
            </a:xfrm>
            <a:custGeom>
              <a:rect b="b" l="l" r="r" t="t"/>
              <a:pathLst>
                <a:path extrusionOk="0" h="1704" w="1703">
                  <a:moveTo>
                    <a:pt x="852" y="1"/>
                  </a:moveTo>
                  <a:cubicBezTo>
                    <a:pt x="365" y="1"/>
                    <a:pt x="0" y="366"/>
                    <a:pt x="0" y="852"/>
                  </a:cubicBezTo>
                  <a:cubicBezTo>
                    <a:pt x="0" y="1308"/>
                    <a:pt x="365" y="1703"/>
                    <a:pt x="852" y="1703"/>
                  </a:cubicBezTo>
                  <a:cubicBezTo>
                    <a:pt x="1307" y="1703"/>
                    <a:pt x="1703" y="1308"/>
                    <a:pt x="1703" y="852"/>
                  </a:cubicBezTo>
                  <a:cubicBezTo>
                    <a:pt x="1703" y="366"/>
                    <a:pt x="1307" y="1"/>
                    <a:pt x="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CF0D6">
              <a:alpha val="173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"/>
          <p:cNvSpPr txBox="1"/>
          <p:nvPr>
            <p:ph type="title"/>
          </p:nvPr>
        </p:nvSpPr>
        <p:spPr>
          <a:xfrm>
            <a:off x="4249775" y="3339075"/>
            <a:ext cx="41715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>
            <p:ph hasCustomPrompt="1" type="title"/>
          </p:nvPr>
        </p:nvSpPr>
        <p:spPr>
          <a:xfrm>
            <a:off x="1331550" y="1649875"/>
            <a:ext cx="6480900" cy="15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202" name="Google Shape;202;p12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3" name="Google Shape;203;p12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204" name="Google Shape;204;p12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2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"/>
          <p:cNvSpPr txBox="1"/>
          <p:nvPr>
            <p:ph idx="1" type="subTitle"/>
          </p:nvPr>
        </p:nvSpPr>
        <p:spPr>
          <a:xfrm>
            <a:off x="2031150" y="3196076"/>
            <a:ext cx="5081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3" name="Google Shape;213;p12"/>
          <p:cNvSpPr txBox="1"/>
          <p:nvPr/>
        </p:nvSpPr>
        <p:spPr>
          <a:xfrm>
            <a:off x="1180200" y="142225"/>
            <a:ext cx="1219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4" name="Google Shape;214;p12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215" name="Google Shape;215;p12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12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>
            <p:ph idx="1" type="subTitle"/>
          </p:nvPr>
        </p:nvSpPr>
        <p:spPr>
          <a:xfrm>
            <a:off x="2391800" y="1556275"/>
            <a:ext cx="4572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4" name="Google Shape;224;p15"/>
          <p:cNvSpPr txBox="1"/>
          <p:nvPr>
            <p:ph idx="2" type="subTitle"/>
          </p:nvPr>
        </p:nvSpPr>
        <p:spPr>
          <a:xfrm>
            <a:off x="2391800" y="1931225"/>
            <a:ext cx="2835900" cy="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15"/>
          <p:cNvSpPr txBox="1"/>
          <p:nvPr>
            <p:ph idx="3" type="subTitle"/>
          </p:nvPr>
        </p:nvSpPr>
        <p:spPr>
          <a:xfrm>
            <a:off x="2391800" y="2314025"/>
            <a:ext cx="4572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6" name="Google Shape;226;p15"/>
          <p:cNvSpPr txBox="1"/>
          <p:nvPr>
            <p:ph idx="4" type="subTitle"/>
          </p:nvPr>
        </p:nvSpPr>
        <p:spPr>
          <a:xfrm>
            <a:off x="2391800" y="2688975"/>
            <a:ext cx="2835900" cy="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" name="Google Shape;227;p15"/>
          <p:cNvSpPr txBox="1"/>
          <p:nvPr>
            <p:ph idx="5" type="subTitle"/>
          </p:nvPr>
        </p:nvSpPr>
        <p:spPr>
          <a:xfrm>
            <a:off x="2391800" y="3071775"/>
            <a:ext cx="4572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8" name="Google Shape;228;p15"/>
          <p:cNvSpPr txBox="1"/>
          <p:nvPr>
            <p:ph idx="6" type="subTitle"/>
          </p:nvPr>
        </p:nvSpPr>
        <p:spPr>
          <a:xfrm>
            <a:off x="2391800" y="3446725"/>
            <a:ext cx="2835900" cy="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15"/>
          <p:cNvSpPr txBox="1"/>
          <p:nvPr>
            <p:ph idx="7" type="subTitle"/>
          </p:nvPr>
        </p:nvSpPr>
        <p:spPr>
          <a:xfrm>
            <a:off x="2391800" y="3829525"/>
            <a:ext cx="4572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0" name="Google Shape;230;p15"/>
          <p:cNvSpPr txBox="1"/>
          <p:nvPr>
            <p:ph idx="8" type="subTitle"/>
          </p:nvPr>
        </p:nvSpPr>
        <p:spPr>
          <a:xfrm>
            <a:off x="2391800" y="4204475"/>
            <a:ext cx="2835900" cy="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31" name="Google Shape;231;p15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2" name="Google Shape;232;p15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233" name="Google Shape;233;p15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15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"/>
          <p:cNvSpPr txBox="1"/>
          <p:nvPr>
            <p:ph hasCustomPrompt="1" type="title"/>
          </p:nvPr>
        </p:nvSpPr>
        <p:spPr>
          <a:xfrm>
            <a:off x="1442250" y="1506725"/>
            <a:ext cx="7704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2" name="Google Shape;242;p15"/>
          <p:cNvSpPr txBox="1"/>
          <p:nvPr>
            <p:ph hasCustomPrompt="1" idx="9" type="title"/>
          </p:nvPr>
        </p:nvSpPr>
        <p:spPr>
          <a:xfrm>
            <a:off x="1442250" y="2277350"/>
            <a:ext cx="7704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3" name="Google Shape;243;p15"/>
          <p:cNvSpPr txBox="1"/>
          <p:nvPr>
            <p:ph hasCustomPrompt="1" idx="13" type="title"/>
          </p:nvPr>
        </p:nvSpPr>
        <p:spPr>
          <a:xfrm>
            <a:off x="1442250" y="3047975"/>
            <a:ext cx="7704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4" name="Google Shape;244;p15"/>
          <p:cNvSpPr txBox="1"/>
          <p:nvPr>
            <p:ph hasCustomPrompt="1" idx="14" type="title"/>
          </p:nvPr>
        </p:nvSpPr>
        <p:spPr>
          <a:xfrm>
            <a:off x="1442250" y="3818600"/>
            <a:ext cx="7704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5" name="Google Shape;245;p15"/>
          <p:cNvSpPr txBox="1"/>
          <p:nvPr>
            <p:ph idx="15"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6" name="Google Shape;246;p15"/>
          <p:cNvSpPr txBox="1"/>
          <p:nvPr/>
        </p:nvSpPr>
        <p:spPr>
          <a:xfrm>
            <a:off x="1180200" y="142225"/>
            <a:ext cx="1211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7" name="Google Shape;247;p15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248" name="Google Shape;248;p15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15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>
            <p:ph type="ctrTitle"/>
          </p:nvPr>
        </p:nvSpPr>
        <p:spPr>
          <a:xfrm>
            <a:off x="2520150" y="1838850"/>
            <a:ext cx="4103700" cy="1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9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5" name="Google Shape;255;p16"/>
          <p:cNvSpPr txBox="1"/>
          <p:nvPr>
            <p:ph idx="1" type="subTitle"/>
          </p:nvPr>
        </p:nvSpPr>
        <p:spPr>
          <a:xfrm>
            <a:off x="2676300" y="3304650"/>
            <a:ext cx="3791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256" name="Google Shape;256;p16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7" name="Google Shape;257;p16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258" name="Google Shape;258;p16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16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"/>
          <p:cNvSpPr txBox="1"/>
          <p:nvPr/>
        </p:nvSpPr>
        <p:spPr>
          <a:xfrm>
            <a:off x="1180200" y="142225"/>
            <a:ext cx="1210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7" name="Google Shape;267;p16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268" name="Google Shape;268;p16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16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"/>
          <p:cNvSpPr txBox="1"/>
          <p:nvPr>
            <p:ph type="title"/>
          </p:nvPr>
        </p:nvSpPr>
        <p:spPr>
          <a:xfrm>
            <a:off x="5200987" y="1434075"/>
            <a:ext cx="29718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idx="1" type="subTitle"/>
          </p:nvPr>
        </p:nvSpPr>
        <p:spPr>
          <a:xfrm>
            <a:off x="5342737" y="2251500"/>
            <a:ext cx="2688300" cy="15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>
            <p:ph type="title"/>
          </p:nvPr>
        </p:nvSpPr>
        <p:spPr>
          <a:xfrm>
            <a:off x="992662" y="1434075"/>
            <a:ext cx="29718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8" name="Google Shape;278;p18"/>
          <p:cNvSpPr txBox="1"/>
          <p:nvPr>
            <p:ph idx="1" type="subTitle"/>
          </p:nvPr>
        </p:nvSpPr>
        <p:spPr>
          <a:xfrm>
            <a:off x="1162312" y="2251500"/>
            <a:ext cx="26325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Google Shape;280;p19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1" name="Google Shape;281;p19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282" name="Google Shape;282;p19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19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 txBox="1"/>
          <p:nvPr>
            <p:ph type="title"/>
          </p:nvPr>
        </p:nvSpPr>
        <p:spPr>
          <a:xfrm flipH="1">
            <a:off x="4461300" y="1109000"/>
            <a:ext cx="36798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1" name="Google Shape;291;p19"/>
          <p:cNvSpPr txBox="1"/>
          <p:nvPr>
            <p:ph idx="1" type="subTitle"/>
          </p:nvPr>
        </p:nvSpPr>
        <p:spPr>
          <a:xfrm flipH="1">
            <a:off x="5206650" y="3820050"/>
            <a:ext cx="23514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" name="Google Shape;292;p19"/>
          <p:cNvSpPr txBox="1"/>
          <p:nvPr>
            <p:ph idx="2" type="subTitle"/>
          </p:nvPr>
        </p:nvSpPr>
        <p:spPr>
          <a:xfrm flipH="1">
            <a:off x="1016075" y="900200"/>
            <a:ext cx="2758500" cy="15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9"/>
          <p:cNvSpPr txBox="1"/>
          <p:nvPr/>
        </p:nvSpPr>
        <p:spPr>
          <a:xfrm>
            <a:off x="1180200" y="142225"/>
            <a:ext cx="1130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4" name="Google Shape;294;p19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295" name="Google Shape;295;p19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19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p20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2" name="Google Shape;302;p20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303" name="Google Shape;303;p20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20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2" name="Google Shape;312;p20"/>
          <p:cNvSpPr txBox="1"/>
          <p:nvPr>
            <p:ph idx="1" type="subTitle"/>
          </p:nvPr>
        </p:nvSpPr>
        <p:spPr>
          <a:xfrm flipH="1">
            <a:off x="620550" y="1355125"/>
            <a:ext cx="78102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3" name="Google Shape;313;p20"/>
          <p:cNvSpPr txBox="1"/>
          <p:nvPr/>
        </p:nvSpPr>
        <p:spPr>
          <a:xfrm>
            <a:off x="1180200" y="142225"/>
            <a:ext cx="1219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4" name="Google Shape;314;p20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315" name="Google Shape;315;p20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20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4290150" y="2260325"/>
            <a:ext cx="36591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3"/>
          <p:cNvSpPr txBox="1"/>
          <p:nvPr>
            <p:ph hasCustomPrompt="1" idx="2" type="title"/>
          </p:nvPr>
        </p:nvSpPr>
        <p:spPr>
          <a:xfrm>
            <a:off x="4290150" y="1164425"/>
            <a:ext cx="13527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4290150" y="3285175"/>
            <a:ext cx="21522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44" name="Google Shape;44;p3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3"/>
          <p:cNvSpPr txBox="1"/>
          <p:nvPr/>
        </p:nvSpPr>
        <p:spPr>
          <a:xfrm>
            <a:off x="1180200" y="142225"/>
            <a:ext cx="1219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" name="Google Shape;46;p3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47" name="Google Shape;47;p3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3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/>
          <p:nvPr>
            <p:ph idx="1" type="subTitle"/>
          </p:nvPr>
        </p:nvSpPr>
        <p:spPr>
          <a:xfrm>
            <a:off x="1602431" y="2069525"/>
            <a:ext cx="28359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2" name="Google Shape;322;p21"/>
          <p:cNvSpPr txBox="1"/>
          <p:nvPr>
            <p:ph idx="2" type="subTitle"/>
          </p:nvPr>
        </p:nvSpPr>
        <p:spPr>
          <a:xfrm>
            <a:off x="1602431" y="2659250"/>
            <a:ext cx="28359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3" name="Google Shape;323;p21"/>
          <p:cNvSpPr txBox="1"/>
          <p:nvPr>
            <p:ph idx="3" type="subTitle"/>
          </p:nvPr>
        </p:nvSpPr>
        <p:spPr>
          <a:xfrm>
            <a:off x="4705668" y="2069525"/>
            <a:ext cx="28359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4" name="Google Shape;324;p21"/>
          <p:cNvSpPr txBox="1"/>
          <p:nvPr>
            <p:ph idx="4" type="subTitle"/>
          </p:nvPr>
        </p:nvSpPr>
        <p:spPr>
          <a:xfrm>
            <a:off x="4705675" y="2659250"/>
            <a:ext cx="28359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25" name="Google Shape;325;p21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6" name="Google Shape;326;p21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327" name="Google Shape;327;p21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21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6" name="Google Shape;336;p21"/>
          <p:cNvSpPr txBox="1"/>
          <p:nvPr/>
        </p:nvSpPr>
        <p:spPr>
          <a:xfrm>
            <a:off x="1402350" y="142225"/>
            <a:ext cx="122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7" name="Google Shape;337;p21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338" name="Google Shape;338;p21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21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6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45" name="Google Shape;345;p22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6" name="Google Shape;346;p22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347" name="Google Shape;347;p22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22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2"/>
          <p:cNvSpPr txBox="1"/>
          <p:nvPr>
            <p:ph idx="1" type="subTitle"/>
          </p:nvPr>
        </p:nvSpPr>
        <p:spPr>
          <a:xfrm>
            <a:off x="5922300" y="1496325"/>
            <a:ext cx="20667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6" name="Google Shape;356;p22"/>
          <p:cNvSpPr txBox="1"/>
          <p:nvPr>
            <p:ph idx="2" type="subTitle"/>
          </p:nvPr>
        </p:nvSpPr>
        <p:spPr>
          <a:xfrm>
            <a:off x="5922300" y="2072525"/>
            <a:ext cx="20667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22"/>
          <p:cNvSpPr txBox="1"/>
          <p:nvPr>
            <p:ph idx="3" type="subTitle"/>
          </p:nvPr>
        </p:nvSpPr>
        <p:spPr>
          <a:xfrm>
            <a:off x="5922300" y="3235625"/>
            <a:ext cx="20667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8" name="Google Shape;358;p22"/>
          <p:cNvSpPr txBox="1"/>
          <p:nvPr>
            <p:ph idx="4" type="subTitle"/>
          </p:nvPr>
        </p:nvSpPr>
        <p:spPr>
          <a:xfrm>
            <a:off x="5922300" y="3811825"/>
            <a:ext cx="20667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22"/>
          <p:cNvSpPr txBox="1"/>
          <p:nvPr/>
        </p:nvSpPr>
        <p:spPr>
          <a:xfrm>
            <a:off x="1180200" y="142225"/>
            <a:ext cx="1245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0" name="Google Shape;360;p22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361" name="Google Shape;361;p22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22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6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68" name="Google Shape;368;p23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9" name="Google Shape;369;p23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370" name="Google Shape;370;p23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23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3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3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3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3"/>
          <p:cNvSpPr txBox="1"/>
          <p:nvPr>
            <p:ph idx="1" type="subTitle"/>
          </p:nvPr>
        </p:nvSpPr>
        <p:spPr>
          <a:xfrm>
            <a:off x="620550" y="1351650"/>
            <a:ext cx="37812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23"/>
          <p:cNvSpPr txBox="1"/>
          <p:nvPr>
            <p:ph idx="2" type="subTitle"/>
          </p:nvPr>
        </p:nvSpPr>
        <p:spPr>
          <a:xfrm>
            <a:off x="4649575" y="1351650"/>
            <a:ext cx="37812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0" name="Google Shape;380;p23"/>
          <p:cNvSpPr txBox="1"/>
          <p:nvPr/>
        </p:nvSpPr>
        <p:spPr>
          <a:xfrm>
            <a:off x="1180200" y="142225"/>
            <a:ext cx="1148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1" name="Google Shape;381;p23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382" name="Google Shape;382;p23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23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9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89" name="Google Shape;389;p24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0" name="Google Shape;390;p24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391" name="Google Shape;391;p24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24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"/>
          <p:cNvSpPr txBox="1"/>
          <p:nvPr>
            <p:ph idx="1" type="subTitle"/>
          </p:nvPr>
        </p:nvSpPr>
        <p:spPr>
          <a:xfrm>
            <a:off x="1051001" y="3618925"/>
            <a:ext cx="2079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0" name="Google Shape;400;p24"/>
          <p:cNvSpPr txBox="1"/>
          <p:nvPr>
            <p:ph idx="2" type="subTitle"/>
          </p:nvPr>
        </p:nvSpPr>
        <p:spPr>
          <a:xfrm>
            <a:off x="1051001" y="3982575"/>
            <a:ext cx="20790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1" name="Google Shape;401;p24"/>
          <p:cNvSpPr txBox="1"/>
          <p:nvPr>
            <p:ph idx="3" type="subTitle"/>
          </p:nvPr>
        </p:nvSpPr>
        <p:spPr>
          <a:xfrm>
            <a:off x="3645373" y="3618925"/>
            <a:ext cx="2079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2" name="Google Shape;402;p24"/>
          <p:cNvSpPr txBox="1"/>
          <p:nvPr>
            <p:ph idx="4" type="subTitle"/>
          </p:nvPr>
        </p:nvSpPr>
        <p:spPr>
          <a:xfrm>
            <a:off x="3645373" y="3982575"/>
            <a:ext cx="20790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3" name="Google Shape;403;p24"/>
          <p:cNvSpPr txBox="1"/>
          <p:nvPr>
            <p:ph idx="5" type="subTitle"/>
          </p:nvPr>
        </p:nvSpPr>
        <p:spPr>
          <a:xfrm>
            <a:off x="6239749" y="3618925"/>
            <a:ext cx="2079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4" name="Google Shape;404;p24"/>
          <p:cNvSpPr txBox="1"/>
          <p:nvPr>
            <p:ph idx="6" type="subTitle"/>
          </p:nvPr>
        </p:nvSpPr>
        <p:spPr>
          <a:xfrm>
            <a:off x="6239749" y="3982575"/>
            <a:ext cx="20790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24"/>
          <p:cNvSpPr txBox="1"/>
          <p:nvPr/>
        </p:nvSpPr>
        <p:spPr>
          <a:xfrm>
            <a:off x="1180200" y="142225"/>
            <a:ext cx="1210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6" name="Google Shape;406;p24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407" name="Google Shape;407;p24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24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2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414" name="Google Shape;414;p25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5" name="Google Shape;415;p25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416" name="Google Shape;416;p25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25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5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5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5"/>
          <p:cNvSpPr txBox="1"/>
          <p:nvPr>
            <p:ph idx="1" type="subTitle"/>
          </p:nvPr>
        </p:nvSpPr>
        <p:spPr>
          <a:xfrm>
            <a:off x="1050325" y="1526338"/>
            <a:ext cx="30408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5" name="Google Shape;425;p25"/>
          <p:cNvSpPr txBox="1"/>
          <p:nvPr>
            <p:ph idx="2" type="subTitle"/>
          </p:nvPr>
        </p:nvSpPr>
        <p:spPr>
          <a:xfrm>
            <a:off x="4832001" y="1526350"/>
            <a:ext cx="35988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6" name="Google Shape;426;p25"/>
          <p:cNvSpPr txBox="1"/>
          <p:nvPr>
            <p:ph idx="3" type="subTitle"/>
          </p:nvPr>
        </p:nvSpPr>
        <p:spPr>
          <a:xfrm>
            <a:off x="1050325" y="2749175"/>
            <a:ext cx="30408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7" name="Google Shape;427;p25"/>
          <p:cNvSpPr txBox="1"/>
          <p:nvPr>
            <p:ph idx="4" type="subTitle"/>
          </p:nvPr>
        </p:nvSpPr>
        <p:spPr>
          <a:xfrm>
            <a:off x="4832001" y="2749175"/>
            <a:ext cx="35988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25"/>
          <p:cNvSpPr txBox="1"/>
          <p:nvPr>
            <p:ph idx="5" type="subTitle"/>
          </p:nvPr>
        </p:nvSpPr>
        <p:spPr>
          <a:xfrm>
            <a:off x="1050325" y="3972088"/>
            <a:ext cx="30408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9" name="Google Shape;429;p25"/>
          <p:cNvSpPr txBox="1"/>
          <p:nvPr>
            <p:ph idx="6" type="subTitle"/>
          </p:nvPr>
        </p:nvSpPr>
        <p:spPr>
          <a:xfrm>
            <a:off x="4832001" y="3972100"/>
            <a:ext cx="35988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0" name="Google Shape;430;p25"/>
          <p:cNvSpPr txBox="1"/>
          <p:nvPr/>
        </p:nvSpPr>
        <p:spPr>
          <a:xfrm>
            <a:off x="1180200" y="142225"/>
            <a:ext cx="1165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1" name="Google Shape;431;p25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432" name="Google Shape;432;p25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25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4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439" name="Google Shape;439;p26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0" name="Google Shape;440;p26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441" name="Google Shape;441;p26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26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6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6"/>
          <p:cNvSpPr txBox="1"/>
          <p:nvPr>
            <p:ph idx="1" type="subTitle"/>
          </p:nvPr>
        </p:nvSpPr>
        <p:spPr>
          <a:xfrm>
            <a:off x="713225" y="3227988"/>
            <a:ext cx="2215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0" name="Google Shape;450;p26"/>
          <p:cNvSpPr txBox="1"/>
          <p:nvPr>
            <p:ph idx="2" type="subTitle"/>
          </p:nvPr>
        </p:nvSpPr>
        <p:spPr>
          <a:xfrm>
            <a:off x="713225" y="3790073"/>
            <a:ext cx="22155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1" name="Google Shape;451;p26"/>
          <p:cNvSpPr txBox="1"/>
          <p:nvPr>
            <p:ph idx="3" type="subTitle"/>
          </p:nvPr>
        </p:nvSpPr>
        <p:spPr>
          <a:xfrm>
            <a:off x="3464250" y="3227988"/>
            <a:ext cx="2215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2" name="Google Shape;452;p26"/>
          <p:cNvSpPr txBox="1"/>
          <p:nvPr>
            <p:ph idx="4" type="subTitle"/>
          </p:nvPr>
        </p:nvSpPr>
        <p:spPr>
          <a:xfrm>
            <a:off x="3464250" y="3790073"/>
            <a:ext cx="22155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3" name="Google Shape;453;p26"/>
          <p:cNvSpPr txBox="1"/>
          <p:nvPr>
            <p:ph idx="5" type="subTitle"/>
          </p:nvPr>
        </p:nvSpPr>
        <p:spPr>
          <a:xfrm>
            <a:off x="6215275" y="3228000"/>
            <a:ext cx="2215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4" name="Google Shape;454;p26"/>
          <p:cNvSpPr txBox="1"/>
          <p:nvPr>
            <p:ph idx="6" type="subTitle"/>
          </p:nvPr>
        </p:nvSpPr>
        <p:spPr>
          <a:xfrm>
            <a:off x="6215275" y="3790073"/>
            <a:ext cx="22155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5" name="Google Shape;455;p26"/>
          <p:cNvSpPr txBox="1"/>
          <p:nvPr/>
        </p:nvSpPr>
        <p:spPr>
          <a:xfrm>
            <a:off x="1180200" y="142225"/>
            <a:ext cx="1165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6" name="Google Shape;456;p26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457" name="Google Shape;457;p26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26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5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7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464" name="Google Shape;464;p27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5" name="Google Shape;465;p27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466" name="Google Shape;466;p27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27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7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7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7"/>
          <p:cNvSpPr txBox="1"/>
          <p:nvPr>
            <p:ph idx="1" type="subTitle"/>
          </p:nvPr>
        </p:nvSpPr>
        <p:spPr>
          <a:xfrm>
            <a:off x="1184345" y="2385250"/>
            <a:ext cx="1707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5" name="Google Shape;475;p27"/>
          <p:cNvSpPr txBox="1"/>
          <p:nvPr>
            <p:ph idx="2" type="subTitle"/>
          </p:nvPr>
        </p:nvSpPr>
        <p:spPr>
          <a:xfrm>
            <a:off x="1184345" y="2895838"/>
            <a:ext cx="1707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6" name="Google Shape;476;p27"/>
          <p:cNvSpPr txBox="1"/>
          <p:nvPr>
            <p:ph idx="3" type="subTitle"/>
          </p:nvPr>
        </p:nvSpPr>
        <p:spPr>
          <a:xfrm>
            <a:off x="3680020" y="2385250"/>
            <a:ext cx="1707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7" name="Google Shape;477;p27"/>
          <p:cNvSpPr txBox="1"/>
          <p:nvPr>
            <p:ph idx="4" type="subTitle"/>
          </p:nvPr>
        </p:nvSpPr>
        <p:spPr>
          <a:xfrm>
            <a:off x="3680020" y="2895838"/>
            <a:ext cx="1707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8" name="Google Shape;478;p27"/>
          <p:cNvSpPr txBox="1"/>
          <p:nvPr>
            <p:ph idx="5" type="subTitle"/>
          </p:nvPr>
        </p:nvSpPr>
        <p:spPr>
          <a:xfrm>
            <a:off x="6188827" y="2385250"/>
            <a:ext cx="17070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9" name="Google Shape;479;p27"/>
          <p:cNvSpPr txBox="1"/>
          <p:nvPr>
            <p:ph idx="6" type="subTitle"/>
          </p:nvPr>
        </p:nvSpPr>
        <p:spPr>
          <a:xfrm>
            <a:off x="6188827" y="2895855"/>
            <a:ext cx="1707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0" name="Google Shape;480;p27"/>
          <p:cNvSpPr txBox="1"/>
          <p:nvPr/>
        </p:nvSpPr>
        <p:spPr>
          <a:xfrm>
            <a:off x="1180200" y="142225"/>
            <a:ext cx="1219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1" name="Google Shape;481;p27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482" name="Google Shape;482;p27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27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8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8" name="Google Shape;488;p28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9" name="Google Shape;489;p28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490" name="Google Shape;490;p28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28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8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8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8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8"/>
          <p:cNvSpPr txBox="1"/>
          <p:nvPr>
            <p:ph idx="1" type="subTitle"/>
          </p:nvPr>
        </p:nvSpPr>
        <p:spPr>
          <a:xfrm>
            <a:off x="1629700" y="1000700"/>
            <a:ext cx="23814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9" name="Google Shape;499;p28"/>
          <p:cNvSpPr txBox="1"/>
          <p:nvPr>
            <p:ph idx="2" type="subTitle"/>
          </p:nvPr>
        </p:nvSpPr>
        <p:spPr>
          <a:xfrm>
            <a:off x="1629538" y="1590556"/>
            <a:ext cx="23814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0" name="Google Shape;500;p28"/>
          <p:cNvSpPr txBox="1"/>
          <p:nvPr>
            <p:ph idx="3" type="subTitle"/>
          </p:nvPr>
        </p:nvSpPr>
        <p:spPr>
          <a:xfrm>
            <a:off x="1629700" y="3209250"/>
            <a:ext cx="23814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1" name="Google Shape;501;p28"/>
          <p:cNvSpPr txBox="1"/>
          <p:nvPr>
            <p:ph idx="4" type="subTitle"/>
          </p:nvPr>
        </p:nvSpPr>
        <p:spPr>
          <a:xfrm>
            <a:off x="1629538" y="3786781"/>
            <a:ext cx="23814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28"/>
          <p:cNvSpPr txBox="1"/>
          <p:nvPr>
            <p:ph idx="5" type="subTitle"/>
          </p:nvPr>
        </p:nvSpPr>
        <p:spPr>
          <a:xfrm>
            <a:off x="5132925" y="1000700"/>
            <a:ext cx="23814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3" name="Google Shape;503;p28"/>
          <p:cNvSpPr txBox="1"/>
          <p:nvPr>
            <p:ph idx="6" type="subTitle"/>
          </p:nvPr>
        </p:nvSpPr>
        <p:spPr>
          <a:xfrm>
            <a:off x="5133063" y="1590556"/>
            <a:ext cx="23814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4" name="Google Shape;504;p28"/>
          <p:cNvSpPr txBox="1"/>
          <p:nvPr>
            <p:ph idx="7" type="subTitle"/>
          </p:nvPr>
        </p:nvSpPr>
        <p:spPr>
          <a:xfrm>
            <a:off x="5132925" y="3209250"/>
            <a:ext cx="23814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5" name="Google Shape;505;p28"/>
          <p:cNvSpPr txBox="1"/>
          <p:nvPr>
            <p:ph idx="8" type="subTitle"/>
          </p:nvPr>
        </p:nvSpPr>
        <p:spPr>
          <a:xfrm>
            <a:off x="5133063" y="3786781"/>
            <a:ext cx="23814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6" name="Google Shape;506;p28"/>
          <p:cNvSpPr txBox="1"/>
          <p:nvPr>
            <p:ph type="title"/>
          </p:nvPr>
        </p:nvSpPr>
        <p:spPr>
          <a:xfrm>
            <a:off x="4200175" y="1647075"/>
            <a:ext cx="743700" cy="24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507" name="Google Shape;507;p28"/>
          <p:cNvGrpSpPr/>
          <p:nvPr/>
        </p:nvGrpSpPr>
        <p:grpSpPr>
          <a:xfrm>
            <a:off x="8430766" y="3367493"/>
            <a:ext cx="1099304" cy="3207822"/>
            <a:chOff x="6745600" y="877675"/>
            <a:chExt cx="1213226" cy="3540251"/>
          </a:xfrm>
        </p:grpSpPr>
        <p:sp>
          <p:nvSpPr>
            <p:cNvPr id="508" name="Google Shape;508;p28"/>
            <p:cNvSpPr/>
            <p:nvPr/>
          </p:nvSpPr>
          <p:spPr>
            <a:xfrm>
              <a:off x="6745600" y="2042018"/>
              <a:ext cx="48880" cy="48880"/>
            </a:xfrm>
            <a:custGeom>
              <a:rect b="b" l="l" r="r" t="t"/>
              <a:pathLst>
                <a:path extrusionOk="0" h="943" w="943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30" y="942"/>
                    <a:pt x="943" y="730"/>
                    <a:pt x="943" y="456"/>
                  </a:cubicBezTo>
                  <a:cubicBezTo>
                    <a:pt x="94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7037062" y="2042018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7326969" y="2042018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7618432" y="2042018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7908339" y="2042018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6745600" y="1750505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30" y="943"/>
                    <a:pt x="973" y="730"/>
                    <a:pt x="973" y="487"/>
                  </a:cubicBezTo>
                  <a:cubicBezTo>
                    <a:pt x="973" y="214"/>
                    <a:pt x="730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6745600" y="146065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30" y="942"/>
                    <a:pt x="973" y="730"/>
                    <a:pt x="973" y="456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6745600" y="1169137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30" y="943"/>
                    <a:pt x="973" y="730"/>
                    <a:pt x="973" y="487"/>
                  </a:cubicBezTo>
                  <a:cubicBezTo>
                    <a:pt x="973" y="214"/>
                    <a:pt x="730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6745600" y="877675"/>
              <a:ext cx="50487" cy="50487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30" y="973"/>
                    <a:pt x="973" y="761"/>
                    <a:pt x="973" y="487"/>
                  </a:cubicBezTo>
                  <a:cubicBezTo>
                    <a:pt x="973" y="214"/>
                    <a:pt x="730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7037062" y="1750505"/>
              <a:ext cx="48932" cy="48932"/>
            </a:xfrm>
            <a:custGeom>
              <a:rect b="b" l="l" r="r" t="t"/>
              <a:pathLst>
                <a:path extrusionOk="0" h="94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7037062" y="1460650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037062" y="1169137"/>
              <a:ext cx="48932" cy="48932"/>
            </a:xfrm>
            <a:custGeom>
              <a:rect b="b" l="l" r="r" t="t"/>
              <a:pathLst>
                <a:path extrusionOk="0" h="94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037062" y="877675"/>
              <a:ext cx="48932" cy="50487"/>
            </a:xfrm>
            <a:custGeom>
              <a:rect b="b" l="l" r="r" t="t"/>
              <a:pathLst>
                <a:path extrusionOk="0" h="97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3"/>
                    <a:pt x="457" y="973"/>
                  </a:cubicBezTo>
                  <a:cubicBezTo>
                    <a:pt x="730" y="973"/>
                    <a:pt x="943" y="761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7326969" y="1750505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7326969" y="146065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7326969" y="1169137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7326969" y="877675"/>
              <a:ext cx="50487" cy="50487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7618432" y="1750505"/>
              <a:ext cx="48932" cy="48932"/>
            </a:xfrm>
            <a:custGeom>
              <a:rect b="b" l="l" r="r" t="t"/>
              <a:pathLst>
                <a:path extrusionOk="0" h="94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618432" y="1460650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618432" y="1169137"/>
              <a:ext cx="48932" cy="48932"/>
            </a:xfrm>
            <a:custGeom>
              <a:rect b="b" l="l" r="r" t="t"/>
              <a:pathLst>
                <a:path extrusionOk="0" h="94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618432" y="877675"/>
              <a:ext cx="48932" cy="50487"/>
            </a:xfrm>
            <a:custGeom>
              <a:rect b="b" l="l" r="r" t="t"/>
              <a:pathLst>
                <a:path extrusionOk="0" h="97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3"/>
                    <a:pt x="457" y="973"/>
                  </a:cubicBezTo>
                  <a:cubicBezTo>
                    <a:pt x="730" y="973"/>
                    <a:pt x="943" y="761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08339" y="1750505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08339" y="146065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908339" y="1169137"/>
              <a:ext cx="50487" cy="48932"/>
            </a:xfrm>
            <a:custGeom>
              <a:rect b="b" l="l" r="r" t="t"/>
              <a:pathLst>
                <a:path extrusionOk="0" h="94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7908339" y="877675"/>
              <a:ext cx="50487" cy="50487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6745600" y="3204754"/>
              <a:ext cx="48880" cy="50435"/>
            </a:xfrm>
            <a:custGeom>
              <a:rect b="b" l="l" r="r" t="t"/>
              <a:pathLst>
                <a:path extrusionOk="0" h="973" w="943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30" y="973"/>
                    <a:pt x="943" y="760"/>
                    <a:pt x="943" y="486"/>
                  </a:cubicBezTo>
                  <a:cubicBezTo>
                    <a:pt x="94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7037062" y="3204754"/>
              <a:ext cx="48932" cy="50435"/>
            </a:xfrm>
            <a:custGeom>
              <a:rect b="b" l="l" r="r" t="t"/>
              <a:pathLst>
                <a:path extrusionOk="0" h="97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57" y="973"/>
                  </a:cubicBezTo>
                  <a:cubicBezTo>
                    <a:pt x="730" y="973"/>
                    <a:pt x="943" y="76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7326969" y="3204754"/>
              <a:ext cx="50487" cy="5043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7618432" y="3204754"/>
              <a:ext cx="48932" cy="50435"/>
            </a:xfrm>
            <a:custGeom>
              <a:rect b="b" l="l" r="r" t="t"/>
              <a:pathLst>
                <a:path extrusionOk="0" h="97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57" y="973"/>
                  </a:cubicBezTo>
                  <a:cubicBezTo>
                    <a:pt x="730" y="973"/>
                    <a:pt x="943" y="76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7908339" y="3204754"/>
              <a:ext cx="50487" cy="5043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745600" y="2914848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30" y="943"/>
                    <a:pt x="973" y="730"/>
                    <a:pt x="973" y="456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6745600" y="262338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30" y="942"/>
                    <a:pt x="973" y="730"/>
                    <a:pt x="973" y="486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745600" y="233348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30" y="943"/>
                    <a:pt x="973" y="730"/>
                    <a:pt x="973" y="456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037062" y="2914848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037062" y="262338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7037062" y="2333480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326969" y="2914848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326969" y="262338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326969" y="233348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618432" y="2914848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618432" y="262338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618432" y="2333480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7908339" y="2914848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7908339" y="262338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7908339" y="2333480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6745600" y="4369046"/>
              <a:ext cx="48880" cy="48880"/>
            </a:xfrm>
            <a:custGeom>
              <a:rect b="b" l="l" r="r" t="t"/>
              <a:pathLst>
                <a:path extrusionOk="0" h="943" w="943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7037062" y="436904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7326969" y="436904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7618432" y="436904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56"/>
                  </a:cubicBezTo>
                  <a:cubicBezTo>
                    <a:pt x="1" y="730"/>
                    <a:pt x="214" y="943"/>
                    <a:pt x="457" y="943"/>
                  </a:cubicBezTo>
                  <a:cubicBezTo>
                    <a:pt x="730" y="943"/>
                    <a:pt x="943" y="730"/>
                    <a:pt x="943" y="45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7908339" y="436904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730"/>
                    <a:pt x="213" y="943"/>
                    <a:pt x="487" y="943"/>
                  </a:cubicBezTo>
                  <a:cubicBezTo>
                    <a:pt x="761" y="943"/>
                    <a:pt x="973" y="730"/>
                    <a:pt x="973" y="45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745600" y="4077584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30" y="942"/>
                    <a:pt x="973" y="730"/>
                    <a:pt x="973" y="487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6745600" y="3786123"/>
              <a:ext cx="50487" cy="5043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30" y="973"/>
                    <a:pt x="973" y="760"/>
                    <a:pt x="973" y="486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6745600" y="349621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30" y="942"/>
                    <a:pt x="973" y="730"/>
                    <a:pt x="973" y="487"/>
                  </a:cubicBezTo>
                  <a:cubicBezTo>
                    <a:pt x="973" y="213"/>
                    <a:pt x="730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7037062" y="4077584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7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7037062" y="3786123"/>
              <a:ext cx="48932" cy="50435"/>
            </a:xfrm>
            <a:custGeom>
              <a:rect b="b" l="l" r="r" t="t"/>
              <a:pathLst>
                <a:path extrusionOk="0" h="97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57" y="973"/>
                  </a:cubicBezTo>
                  <a:cubicBezTo>
                    <a:pt x="730" y="973"/>
                    <a:pt x="943" y="76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7037062" y="349621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7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7326969" y="4077584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7326969" y="3786123"/>
              <a:ext cx="50487" cy="5043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7326969" y="349621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7618432" y="4077584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7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618432" y="3786123"/>
              <a:ext cx="48932" cy="50435"/>
            </a:xfrm>
            <a:custGeom>
              <a:rect b="b" l="l" r="r" t="t"/>
              <a:pathLst>
                <a:path extrusionOk="0" h="973" w="944">
                  <a:moveTo>
                    <a:pt x="45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57" y="973"/>
                  </a:cubicBezTo>
                  <a:cubicBezTo>
                    <a:pt x="730" y="973"/>
                    <a:pt x="943" y="760"/>
                    <a:pt x="943" y="486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7618432" y="3496216"/>
              <a:ext cx="48932" cy="48880"/>
            </a:xfrm>
            <a:custGeom>
              <a:rect b="b" l="l" r="r" t="t"/>
              <a:pathLst>
                <a:path extrusionOk="0" h="943" w="944">
                  <a:moveTo>
                    <a:pt x="45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30"/>
                    <a:pt x="214" y="942"/>
                    <a:pt x="457" y="942"/>
                  </a:cubicBezTo>
                  <a:cubicBezTo>
                    <a:pt x="730" y="942"/>
                    <a:pt x="943" y="730"/>
                    <a:pt x="943" y="487"/>
                  </a:cubicBezTo>
                  <a:cubicBezTo>
                    <a:pt x="94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7908339" y="4077584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7908339" y="3786123"/>
              <a:ext cx="50487" cy="5043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7908339" y="3496216"/>
              <a:ext cx="50487" cy="48880"/>
            </a:xfrm>
            <a:custGeom>
              <a:rect b="b" l="l" r="r" t="t"/>
              <a:pathLst>
                <a:path extrusionOk="0" h="943" w="974">
                  <a:moveTo>
                    <a:pt x="487" y="0"/>
                  </a:moveTo>
                  <a:cubicBezTo>
                    <a:pt x="213" y="0"/>
                    <a:pt x="1" y="213"/>
                    <a:pt x="1" y="487"/>
                  </a:cubicBezTo>
                  <a:cubicBezTo>
                    <a:pt x="1" y="730"/>
                    <a:pt x="213" y="942"/>
                    <a:pt x="487" y="942"/>
                  </a:cubicBezTo>
                  <a:cubicBezTo>
                    <a:pt x="761" y="942"/>
                    <a:pt x="973" y="73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28"/>
          <p:cNvSpPr txBox="1"/>
          <p:nvPr/>
        </p:nvSpPr>
        <p:spPr>
          <a:xfrm>
            <a:off x="1180200" y="142225"/>
            <a:ext cx="1236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4" name="Google Shape;574;p28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575" name="Google Shape;575;p28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Google Shape;579;p28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9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582" name="Google Shape;582;p29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3" name="Google Shape;583;p29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584" name="Google Shape;584;p29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Google Shape;588;p29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9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9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9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9"/>
          <p:cNvSpPr txBox="1"/>
          <p:nvPr>
            <p:ph idx="1" type="subTitle"/>
          </p:nvPr>
        </p:nvSpPr>
        <p:spPr>
          <a:xfrm>
            <a:off x="713250" y="1523100"/>
            <a:ext cx="238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3" name="Google Shape;593;p29"/>
          <p:cNvSpPr txBox="1"/>
          <p:nvPr>
            <p:ph idx="2" type="subTitle"/>
          </p:nvPr>
        </p:nvSpPr>
        <p:spPr>
          <a:xfrm>
            <a:off x="764703" y="2033700"/>
            <a:ext cx="2277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4" name="Google Shape;594;p29"/>
          <p:cNvSpPr txBox="1"/>
          <p:nvPr>
            <p:ph idx="3" type="subTitle"/>
          </p:nvPr>
        </p:nvSpPr>
        <p:spPr>
          <a:xfrm>
            <a:off x="3381750" y="1523100"/>
            <a:ext cx="238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5" name="Google Shape;595;p29"/>
          <p:cNvSpPr txBox="1"/>
          <p:nvPr>
            <p:ph idx="4" type="subTitle"/>
          </p:nvPr>
        </p:nvSpPr>
        <p:spPr>
          <a:xfrm>
            <a:off x="3433195" y="2033700"/>
            <a:ext cx="2277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6" name="Google Shape;596;p29"/>
          <p:cNvSpPr txBox="1"/>
          <p:nvPr>
            <p:ph idx="5" type="subTitle"/>
          </p:nvPr>
        </p:nvSpPr>
        <p:spPr>
          <a:xfrm>
            <a:off x="6050250" y="1523100"/>
            <a:ext cx="238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7" name="Google Shape;597;p29"/>
          <p:cNvSpPr txBox="1"/>
          <p:nvPr>
            <p:ph idx="6" type="subTitle"/>
          </p:nvPr>
        </p:nvSpPr>
        <p:spPr>
          <a:xfrm>
            <a:off x="6101700" y="2033700"/>
            <a:ext cx="2277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8" name="Google Shape;598;p29"/>
          <p:cNvSpPr txBox="1"/>
          <p:nvPr>
            <p:ph idx="7" type="subTitle"/>
          </p:nvPr>
        </p:nvSpPr>
        <p:spPr>
          <a:xfrm>
            <a:off x="713250" y="3298350"/>
            <a:ext cx="238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9" name="Google Shape;599;p29"/>
          <p:cNvSpPr txBox="1"/>
          <p:nvPr>
            <p:ph idx="8" type="subTitle"/>
          </p:nvPr>
        </p:nvSpPr>
        <p:spPr>
          <a:xfrm>
            <a:off x="764703" y="3808950"/>
            <a:ext cx="2277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0" name="Google Shape;600;p29"/>
          <p:cNvSpPr txBox="1"/>
          <p:nvPr>
            <p:ph idx="9" type="subTitle"/>
          </p:nvPr>
        </p:nvSpPr>
        <p:spPr>
          <a:xfrm>
            <a:off x="3381750" y="3298350"/>
            <a:ext cx="238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1" name="Google Shape;601;p29"/>
          <p:cNvSpPr txBox="1"/>
          <p:nvPr>
            <p:ph idx="13" type="subTitle"/>
          </p:nvPr>
        </p:nvSpPr>
        <p:spPr>
          <a:xfrm>
            <a:off x="3433200" y="3808950"/>
            <a:ext cx="2277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2" name="Google Shape;602;p29"/>
          <p:cNvSpPr txBox="1"/>
          <p:nvPr>
            <p:ph idx="14" type="subTitle"/>
          </p:nvPr>
        </p:nvSpPr>
        <p:spPr>
          <a:xfrm>
            <a:off x="6050250" y="3298350"/>
            <a:ext cx="238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3" name="Google Shape;603;p29"/>
          <p:cNvSpPr txBox="1"/>
          <p:nvPr>
            <p:ph idx="15" type="subTitle"/>
          </p:nvPr>
        </p:nvSpPr>
        <p:spPr>
          <a:xfrm>
            <a:off x="6101697" y="3808950"/>
            <a:ext cx="2277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4" name="Google Shape;604;p29"/>
          <p:cNvSpPr txBox="1"/>
          <p:nvPr/>
        </p:nvSpPr>
        <p:spPr>
          <a:xfrm>
            <a:off x="1180200" y="142225"/>
            <a:ext cx="1112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05" name="Google Shape;605;p29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606" name="Google Shape;606;p29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29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0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0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613" name="Google Shape;613;p30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4" name="Google Shape;614;p30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615" name="Google Shape;615;p30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30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0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0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0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0"/>
          <p:cNvSpPr txBox="1"/>
          <p:nvPr>
            <p:ph idx="1" type="subTitle"/>
          </p:nvPr>
        </p:nvSpPr>
        <p:spPr>
          <a:xfrm>
            <a:off x="713250" y="1523100"/>
            <a:ext cx="217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4" name="Google Shape;624;p30"/>
          <p:cNvSpPr txBox="1"/>
          <p:nvPr>
            <p:ph idx="2" type="subTitle"/>
          </p:nvPr>
        </p:nvSpPr>
        <p:spPr>
          <a:xfrm>
            <a:off x="713100" y="2033700"/>
            <a:ext cx="2170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5" name="Google Shape;625;p30"/>
          <p:cNvSpPr txBox="1"/>
          <p:nvPr>
            <p:ph idx="3" type="subTitle"/>
          </p:nvPr>
        </p:nvSpPr>
        <p:spPr>
          <a:xfrm>
            <a:off x="3486725" y="1523100"/>
            <a:ext cx="217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6" name="Google Shape;626;p30"/>
          <p:cNvSpPr txBox="1"/>
          <p:nvPr>
            <p:ph idx="4" type="subTitle"/>
          </p:nvPr>
        </p:nvSpPr>
        <p:spPr>
          <a:xfrm>
            <a:off x="3486725" y="2033700"/>
            <a:ext cx="2170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7" name="Google Shape;627;p30"/>
          <p:cNvSpPr txBox="1"/>
          <p:nvPr>
            <p:ph idx="5" type="subTitle"/>
          </p:nvPr>
        </p:nvSpPr>
        <p:spPr>
          <a:xfrm>
            <a:off x="6260250" y="1523100"/>
            <a:ext cx="217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8" name="Google Shape;628;p30"/>
          <p:cNvSpPr txBox="1"/>
          <p:nvPr>
            <p:ph idx="6" type="subTitle"/>
          </p:nvPr>
        </p:nvSpPr>
        <p:spPr>
          <a:xfrm>
            <a:off x="6260225" y="2033700"/>
            <a:ext cx="2170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9" name="Google Shape;629;p30"/>
          <p:cNvSpPr txBox="1"/>
          <p:nvPr>
            <p:ph idx="7" type="subTitle"/>
          </p:nvPr>
        </p:nvSpPr>
        <p:spPr>
          <a:xfrm>
            <a:off x="713250" y="3179300"/>
            <a:ext cx="217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0" name="Google Shape;630;p30"/>
          <p:cNvSpPr txBox="1"/>
          <p:nvPr>
            <p:ph idx="8" type="subTitle"/>
          </p:nvPr>
        </p:nvSpPr>
        <p:spPr>
          <a:xfrm>
            <a:off x="713100" y="3703850"/>
            <a:ext cx="2170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1" name="Google Shape;631;p30"/>
          <p:cNvSpPr txBox="1"/>
          <p:nvPr>
            <p:ph idx="9" type="subTitle"/>
          </p:nvPr>
        </p:nvSpPr>
        <p:spPr>
          <a:xfrm>
            <a:off x="3486725" y="3179300"/>
            <a:ext cx="217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2" name="Google Shape;632;p30"/>
          <p:cNvSpPr txBox="1"/>
          <p:nvPr>
            <p:ph idx="13" type="subTitle"/>
          </p:nvPr>
        </p:nvSpPr>
        <p:spPr>
          <a:xfrm>
            <a:off x="3486725" y="3682925"/>
            <a:ext cx="2170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3" name="Google Shape;633;p30"/>
          <p:cNvSpPr txBox="1"/>
          <p:nvPr>
            <p:ph idx="14" type="subTitle"/>
          </p:nvPr>
        </p:nvSpPr>
        <p:spPr>
          <a:xfrm>
            <a:off x="6260250" y="3179300"/>
            <a:ext cx="21705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4" name="Google Shape;634;p30"/>
          <p:cNvSpPr txBox="1"/>
          <p:nvPr>
            <p:ph idx="15" type="subTitle"/>
          </p:nvPr>
        </p:nvSpPr>
        <p:spPr>
          <a:xfrm>
            <a:off x="6260225" y="3682925"/>
            <a:ext cx="2170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5" name="Google Shape;635;p30"/>
          <p:cNvSpPr txBox="1"/>
          <p:nvPr/>
        </p:nvSpPr>
        <p:spPr>
          <a:xfrm>
            <a:off x="1180200" y="142225"/>
            <a:ext cx="1157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36" name="Google Shape;636;p30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637" name="Google Shape;637;p30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30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idx="1" type="subTitle"/>
          </p:nvPr>
        </p:nvSpPr>
        <p:spPr>
          <a:xfrm>
            <a:off x="718650" y="1432475"/>
            <a:ext cx="7712100" cy="3229800"/>
          </a:xfrm>
          <a:prstGeom prst="rect">
            <a:avLst/>
          </a:prstGeom>
        </p:spPr>
        <p:txBody>
          <a:bodyPr anchorCtr="0" anchor="t" bIns="182875" lIns="274300" spcFirstLastPara="1" rIns="274300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8" name="Google Shape;58;p4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" name="Google Shape;59;p4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60" name="Google Shape;60;p4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4"/>
          <p:cNvSpPr txBox="1"/>
          <p:nvPr>
            <p:ph type="title"/>
          </p:nvPr>
        </p:nvSpPr>
        <p:spPr>
          <a:xfrm>
            <a:off x="718650" y="595675"/>
            <a:ext cx="77121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5" name="Google Shape;65;p4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 txBox="1"/>
          <p:nvPr/>
        </p:nvSpPr>
        <p:spPr>
          <a:xfrm>
            <a:off x="1180200" y="142225"/>
            <a:ext cx="1236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" name="Google Shape;70;p4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71" name="Google Shape;71;p4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4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3" name="Google Shape;643;p31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4" name="Google Shape;644;p31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645" name="Google Shape;645;p31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p31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1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1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1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1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54" name="Google Shape;654;p31"/>
          <p:cNvSpPr txBox="1"/>
          <p:nvPr/>
        </p:nvSpPr>
        <p:spPr>
          <a:xfrm>
            <a:off x="1180200" y="142225"/>
            <a:ext cx="1139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55" name="Google Shape;655;p31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656" name="Google Shape;656;p31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" name="Google Shape;660;p31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1">
  <p:cSld name="CUSTOM_11_1">
    <p:bg>
      <p:bgPr>
        <a:solidFill>
          <a:schemeClr val="lt2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2" name="Google Shape;662;p32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3" name="Google Shape;663;p32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664" name="Google Shape;664;p32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32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2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2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2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2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3" name="Google Shape;673;p32"/>
          <p:cNvSpPr txBox="1"/>
          <p:nvPr/>
        </p:nvSpPr>
        <p:spPr>
          <a:xfrm>
            <a:off x="1180200" y="142225"/>
            <a:ext cx="1139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74" name="Google Shape;674;p32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675" name="Google Shape;675;p32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32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3"/>
          <p:cNvSpPr txBox="1"/>
          <p:nvPr>
            <p:ph type="title"/>
          </p:nvPr>
        </p:nvSpPr>
        <p:spPr>
          <a:xfrm>
            <a:off x="1966025" y="3114525"/>
            <a:ext cx="52002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2" name="Google Shape;682;p33"/>
          <p:cNvSpPr txBox="1"/>
          <p:nvPr>
            <p:ph idx="1" type="subTitle"/>
          </p:nvPr>
        </p:nvSpPr>
        <p:spPr>
          <a:xfrm>
            <a:off x="2131950" y="1520600"/>
            <a:ext cx="4880100" cy="15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83" name="Google Shape;683;p33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4" name="Google Shape;684;p33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685" name="Google Shape;685;p33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33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3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3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3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3"/>
          <p:cNvSpPr txBox="1"/>
          <p:nvPr/>
        </p:nvSpPr>
        <p:spPr>
          <a:xfrm>
            <a:off x="1180200" y="142225"/>
            <a:ext cx="1174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94" name="Google Shape;694;p33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695" name="Google Shape;695;p33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33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7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4"/>
          <p:cNvSpPr txBox="1"/>
          <p:nvPr>
            <p:ph type="title"/>
          </p:nvPr>
        </p:nvSpPr>
        <p:spPr>
          <a:xfrm>
            <a:off x="2483100" y="539500"/>
            <a:ext cx="41778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702" name="Google Shape;702;p34"/>
          <p:cNvSpPr txBox="1"/>
          <p:nvPr>
            <p:ph idx="1" type="subTitle"/>
          </p:nvPr>
        </p:nvSpPr>
        <p:spPr>
          <a:xfrm>
            <a:off x="2877000" y="1745050"/>
            <a:ext cx="33900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3" name="Google Shape;703;p34"/>
          <p:cNvSpPr txBox="1"/>
          <p:nvPr/>
        </p:nvSpPr>
        <p:spPr>
          <a:xfrm>
            <a:off x="2653650" y="4156875"/>
            <a:ext cx="38367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34"/>
          <p:cNvSpPr txBox="1"/>
          <p:nvPr>
            <p:ph idx="2" type="subTitle"/>
          </p:nvPr>
        </p:nvSpPr>
        <p:spPr>
          <a:xfrm>
            <a:off x="2877000" y="3089550"/>
            <a:ext cx="3390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bg>
      <p:bgPr>
        <a:solidFill>
          <a:schemeClr val="lt1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6" name="Google Shape;706;p35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7" name="Google Shape;707;p35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708" name="Google Shape;708;p35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2" name="Google Shape;712;p35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5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5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5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6" name="Google Shape;716;p35"/>
          <p:cNvGrpSpPr/>
          <p:nvPr/>
        </p:nvGrpSpPr>
        <p:grpSpPr>
          <a:xfrm>
            <a:off x="7947205" y="3198201"/>
            <a:ext cx="1109446" cy="1863976"/>
            <a:chOff x="3906875" y="2017025"/>
            <a:chExt cx="622375" cy="1045650"/>
          </a:xfrm>
        </p:grpSpPr>
        <p:sp>
          <p:nvSpPr>
            <p:cNvPr id="717" name="Google Shape;717;p35"/>
            <p:cNvSpPr/>
            <p:nvPr/>
          </p:nvSpPr>
          <p:spPr>
            <a:xfrm>
              <a:off x="4486675" y="30201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4486675" y="28529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4486675" y="268575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4486675" y="251857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4486675" y="23514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4486675" y="21842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4486675" y="2017025"/>
              <a:ext cx="42575" cy="42600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96" y="1"/>
                    <a:pt x="0" y="366"/>
                    <a:pt x="0" y="852"/>
                  </a:cubicBezTo>
                  <a:cubicBezTo>
                    <a:pt x="0" y="1308"/>
                    <a:pt x="396" y="1703"/>
                    <a:pt x="851" y="1703"/>
                  </a:cubicBezTo>
                  <a:cubicBezTo>
                    <a:pt x="1307" y="1703"/>
                    <a:pt x="1703" y="1308"/>
                    <a:pt x="1703" y="852"/>
                  </a:cubicBezTo>
                  <a:cubicBezTo>
                    <a:pt x="1703" y="36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4292900" y="3020100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4292900" y="2852925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4292900" y="2685750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4292900" y="2518575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4292900" y="2351400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4292900" y="2184225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4292900" y="2017025"/>
              <a:ext cx="43350" cy="42600"/>
            </a:xfrm>
            <a:custGeom>
              <a:rect b="b" l="l" r="r" t="t"/>
              <a:pathLst>
                <a:path extrusionOk="0" h="1704" w="1734">
                  <a:moveTo>
                    <a:pt x="882" y="1"/>
                  </a:moveTo>
                  <a:cubicBezTo>
                    <a:pt x="396" y="1"/>
                    <a:pt x="0" y="366"/>
                    <a:pt x="0" y="852"/>
                  </a:cubicBezTo>
                  <a:cubicBezTo>
                    <a:pt x="0" y="1308"/>
                    <a:pt x="396" y="1703"/>
                    <a:pt x="882" y="1703"/>
                  </a:cubicBezTo>
                  <a:cubicBezTo>
                    <a:pt x="1338" y="1703"/>
                    <a:pt x="1733" y="1308"/>
                    <a:pt x="1733" y="852"/>
                  </a:cubicBezTo>
                  <a:cubicBezTo>
                    <a:pt x="1733" y="36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4099875" y="3020100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4099875" y="2852925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4099875" y="2685750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4099875" y="2518575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4099875" y="2351400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4099875" y="2184225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4099875" y="2017025"/>
              <a:ext cx="42600" cy="42600"/>
            </a:xfrm>
            <a:custGeom>
              <a:rect b="b" l="l" r="r" t="t"/>
              <a:pathLst>
                <a:path extrusionOk="0" h="1704" w="1704">
                  <a:moveTo>
                    <a:pt x="85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08"/>
                    <a:pt x="396" y="1703"/>
                    <a:pt x="852" y="1703"/>
                  </a:cubicBezTo>
                  <a:cubicBezTo>
                    <a:pt x="1338" y="1703"/>
                    <a:pt x="1703" y="1308"/>
                    <a:pt x="1703" y="852"/>
                  </a:cubicBezTo>
                  <a:cubicBezTo>
                    <a:pt x="1703" y="366"/>
                    <a:pt x="1338" y="1"/>
                    <a:pt x="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3906875" y="30201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3906875" y="28529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3906875" y="268575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3906875" y="251857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3906875" y="23514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906875" y="21842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3906875" y="2017025"/>
              <a:ext cx="42575" cy="42600"/>
            </a:xfrm>
            <a:custGeom>
              <a:rect b="b" l="l" r="r" t="t"/>
              <a:pathLst>
                <a:path extrusionOk="0" h="1704" w="1703">
                  <a:moveTo>
                    <a:pt x="852" y="1"/>
                  </a:moveTo>
                  <a:cubicBezTo>
                    <a:pt x="365" y="1"/>
                    <a:pt x="0" y="366"/>
                    <a:pt x="0" y="852"/>
                  </a:cubicBezTo>
                  <a:cubicBezTo>
                    <a:pt x="0" y="1308"/>
                    <a:pt x="365" y="1703"/>
                    <a:pt x="852" y="1703"/>
                  </a:cubicBezTo>
                  <a:cubicBezTo>
                    <a:pt x="1307" y="1703"/>
                    <a:pt x="1703" y="1308"/>
                    <a:pt x="1703" y="852"/>
                  </a:cubicBezTo>
                  <a:cubicBezTo>
                    <a:pt x="1703" y="366"/>
                    <a:pt x="1307" y="1"/>
                    <a:pt x="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5" name="Google Shape;745;p35"/>
          <p:cNvSpPr/>
          <p:nvPr/>
        </p:nvSpPr>
        <p:spPr>
          <a:xfrm flipH="1">
            <a:off x="-884824" y="802901"/>
            <a:ext cx="5137249" cy="5143516"/>
          </a:xfrm>
          <a:custGeom>
            <a:rect b="b" l="l" r="r" t="t"/>
            <a:pathLst>
              <a:path extrusionOk="0" h="23132" w="23102">
                <a:moveTo>
                  <a:pt x="23101" y="11581"/>
                </a:moveTo>
                <a:cubicBezTo>
                  <a:pt x="23101" y="17964"/>
                  <a:pt x="17934" y="23131"/>
                  <a:pt x="11551" y="23131"/>
                </a:cubicBezTo>
                <a:cubicBezTo>
                  <a:pt x="5168" y="23131"/>
                  <a:pt x="1" y="17964"/>
                  <a:pt x="1" y="11581"/>
                </a:cubicBezTo>
                <a:cubicBezTo>
                  <a:pt x="1" y="5198"/>
                  <a:pt x="5168" y="0"/>
                  <a:pt x="11551" y="0"/>
                </a:cubicBezTo>
                <a:cubicBezTo>
                  <a:pt x="17934" y="0"/>
                  <a:pt x="23101" y="5198"/>
                  <a:pt x="23101" y="1158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5"/>
          <p:cNvSpPr/>
          <p:nvPr/>
        </p:nvSpPr>
        <p:spPr>
          <a:xfrm flipH="1">
            <a:off x="7298537" y="539500"/>
            <a:ext cx="2245688" cy="2248488"/>
          </a:xfrm>
          <a:custGeom>
            <a:rect b="b" l="l" r="r" t="t"/>
            <a:pathLst>
              <a:path extrusionOk="0" h="23132" w="23102">
                <a:moveTo>
                  <a:pt x="23101" y="11581"/>
                </a:moveTo>
                <a:cubicBezTo>
                  <a:pt x="23101" y="17964"/>
                  <a:pt x="17934" y="23131"/>
                  <a:pt x="11551" y="23131"/>
                </a:cubicBezTo>
                <a:cubicBezTo>
                  <a:pt x="5168" y="23131"/>
                  <a:pt x="1" y="17964"/>
                  <a:pt x="1" y="11581"/>
                </a:cubicBezTo>
                <a:cubicBezTo>
                  <a:pt x="1" y="5198"/>
                  <a:pt x="5168" y="0"/>
                  <a:pt x="11551" y="0"/>
                </a:cubicBezTo>
                <a:cubicBezTo>
                  <a:pt x="17934" y="0"/>
                  <a:pt x="23101" y="5198"/>
                  <a:pt x="23101" y="1158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5"/>
          <p:cNvSpPr txBox="1"/>
          <p:nvPr/>
        </p:nvSpPr>
        <p:spPr>
          <a:xfrm>
            <a:off x="1180200" y="142225"/>
            <a:ext cx="116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48" name="Google Shape;748;p35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749" name="Google Shape;749;p35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3" name="Google Shape;753;p35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9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Google Shape;755;p36"/>
          <p:cNvGrpSpPr/>
          <p:nvPr/>
        </p:nvGrpSpPr>
        <p:grpSpPr>
          <a:xfrm>
            <a:off x="-468686" y="673022"/>
            <a:ext cx="10465227" cy="4774381"/>
            <a:chOff x="-468686" y="673022"/>
            <a:chExt cx="10465227" cy="4774381"/>
          </a:xfrm>
        </p:grpSpPr>
        <p:sp>
          <p:nvSpPr>
            <p:cNvPr id="756" name="Google Shape;756;p36"/>
            <p:cNvSpPr/>
            <p:nvPr/>
          </p:nvSpPr>
          <p:spPr>
            <a:xfrm flipH="1">
              <a:off x="2516437" y="1256882"/>
              <a:ext cx="4111120" cy="344489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7" name="Google Shape;757;p36"/>
            <p:cNvGrpSpPr/>
            <p:nvPr/>
          </p:nvGrpSpPr>
          <p:grpSpPr>
            <a:xfrm flipH="1">
              <a:off x="6558494" y="2087932"/>
              <a:ext cx="3438047" cy="3359471"/>
              <a:chOff x="-1554262" y="830725"/>
              <a:chExt cx="3711992" cy="3627155"/>
            </a:xfrm>
          </p:grpSpPr>
          <p:sp>
            <p:nvSpPr>
              <p:cNvPr id="758" name="Google Shape;758;p36"/>
              <p:cNvSpPr/>
              <p:nvPr/>
            </p:nvSpPr>
            <p:spPr>
              <a:xfrm rot="10800000">
                <a:off x="1981330" y="2556100"/>
                <a:ext cx="176400" cy="176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-1554262" y="830725"/>
                <a:ext cx="3622625" cy="3627155"/>
              </a:xfrm>
              <a:custGeom>
                <a:rect b="b" l="l" r="r" t="t"/>
                <a:pathLst>
                  <a:path extrusionOk="0" h="23132" w="23102">
                    <a:moveTo>
                      <a:pt x="23101" y="11581"/>
                    </a:moveTo>
                    <a:cubicBezTo>
                      <a:pt x="23101" y="17964"/>
                      <a:pt x="17934" y="23131"/>
                      <a:pt x="11551" y="23131"/>
                    </a:cubicBezTo>
                    <a:cubicBezTo>
                      <a:pt x="5168" y="23131"/>
                      <a:pt x="1" y="17964"/>
                      <a:pt x="1" y="11581"/>
                    </a:cubicBezTo>
                    <a:cubicBezTo>
                      <a:pt x="1" y="5198"/>
                      <a:pt x="5168" y="0"/>
                      <a:pt x="11551" y="0"/>
                    </a:cubicBezTo>
                    <a:cubicBezTo>
                      <a:pt x="17934" y="0"/>
                      <a:pt x="23101" y="5198"/>
                      <a:pt x="23101" y="1158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0" name="Google Shape;760;p36"/>
            <p:cNvGrpSpPr/>
            <p:nvPr/>
          </p:nvGrpSpPr>
          <p:grpSpPr>
            <a:xfrm>
              <a:off x="-468686" y="673022"/>
              <a:ext cx="3054227" cy="2984423"/>
              <a:chOff x="-1554262" y="830725"/>
              <a:chExt cx="3711992" cy="3627155"/>
            </a:xfrm>
          </p:grpSpPr>
          <p:sp>
            <p:nvSpPr>
              <p:cNvPr id="761" name="Google Shape;761;p36"/>
              <p:cNvSpPr/>
              <p:nvPr/>
            </p:nvSpPr>
            <p:spPr>
              <a:xfrm rot="10800000">
                <a:off x="1981330" y="2556100"/>
                <a:ext cx="176400" cy="176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-1554262" y="830725"/>
                <a:ext cx="3622625" cy="3627155"/>
              </a:xfrm>
              <a:custGeom>
                <a:rect b="b" l="l" r="r" t="t"/>
                <a:pathLst>
                  <a:path extrusionOk="0" h="23132" w="23102">
                    <a:moveTo>
                      <a:pt x="23101" y="11581"/>
                    </a:moveTo>
                    <a:cubicBezTo>
                      <a:pt x="23101" y="17964"/>
                      <a:pt x="17934" y="23131"/>
                      <a:pt x="11551" y="23131"/>
                    </a:cubicBezTo>
                    <a:cubicBezTo>
                      <a:pt x="5168" y="23131"/>
                      <a:pt x="1" y="17964"/>
                      <a:pt x="1" y="11581"/>
                    </a:cubicBezTo>
                    <a:cubicBezTo>
                      <a:pt x="1" y="5198"/>
                      <a:pt x="5168" y="0"/>
                      <a:pt x="11551" y="0"/>
                    </a:cubicBezTo>
                    <a:cubicBezTo>
                      <a:pt x="17934" y="0"/>
                      <a:pt x="23101" y="5198"/>
                      <a:pt x="23101" y="1158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763" name="Google Shape;763;p36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64" name="Google Shape;764;p36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765" name="Google Shape;765;p36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36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6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6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36"/>
          <p:cNvGrpSpPr/>
          <p:nvPr/>
        </p:nvGrpSpPr>
        <p:grpSpPr>
          <a:xfrm>
            <a:off x="158605" y="1285442"/>
            <a:ext cx="959267" cy="1611660"/>
            <a:chOff x="3906875" y="2017025"/>
            <a:chExt cx="622375" cy="1045650"/>
          </a:xfrm>
        </p:grpSpPr>
        <p:sp>
          <p:nvSpPr>
            <p:cNvPr id="774" name="Google Shape;774;p36"/>
            <p:cNvSpPr/>
            <p:nvPr/>
          </p:nvSpPr>
          <p:spPr>
            <a:xfrm>
              <a:off x="4486675" y="30201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486675" y="28529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486675" y="268575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486675" y="251857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486675" y="23514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4486675" y="21842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1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51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4486675" y="2017025"/>
              <a:ext cx="42575" cy="42600"/>
            </a:xfrm>
            <a:custGeom>
              <a:rect b="b" l="l" r="r" t="t"/>
              <a:pathLst>
                <a:path extrusionOk="0" h="1704" w="1703">
                  <a:moveTo>
                    <a:pt x="851" y="1"/>
                  </a:moveTo>
                  <a:cubicBezTo>
                    <a:pt x="396" y="1"/>
                    <a:pt x="0" y="366"/>
                    <a:pt x="0" y="852"/>
                  </a:cubicBezTo>
                  <a:cubicBezTo>
                    <a:pt x="0" y="1308"/>
                    <a:pt x="396" y="1703"/>
                    <a:pt x="851" y="1703"/>
                  </a:cubicBezTo>
                  <a:cubicBezTo>
                    <a:pt x="1307" y="1703"/>
                    <a:pt x="1703" y="1308"/>
                    <a:pt x="1703" y="852"/>
                  </a:cubicBezTo>
                  <a:cubicBezTo>
                    <a:pt x="1703" y="366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292900" y="3020100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292900" y="2852925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292900" y="2685750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292900" y="2518575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4292900" y="2351400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4292900" y="2184225"/>
              <a:ext cx="43350" cy="42575"/>
            </a:xfrm>
            <a:custGeom>
              <a:rect b="b" l="l" r="r" t="t"/>
              <a:pathLst>
                <a:path extrusionOk="0" h="1703" w="1734">
                  <a:moveTo>
                    <a:pt x="882" y="0"/>
                  </a:moveTo>
                  <a:cubicBezTo>
                    <a:pt x="396" y="0"/>
                    <a:pt x="0" y="365"/>
                    <a:pt x="0" y="851"/>
                  </a:cubicBezTo>
                  <a:cubicBezTo>
                    <a:pt x="0" y="1307"/>
                    <a:pt x="396" y="1702"/>
                    <a:pt x="882" y="1702"/>
                  </a:cubicBezTo>
                  <a:cubicBezTo>
                    <a:pt x="1338" y="1702"/>
                    <a:pt x="1733" y="1307"/>
                    <a:pt x="1733" y="851"/>
                  </a:cubicBezTo>
                  <a:cubicBezTo>
                    <a:pt x="1733" y="36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292900" y="2017025"/>
              <a:ext cx="43350" cy="42600"/>
            </a:xfrm>
            <a:custGeom>
              <a:rect b="b" l="l" r="r" t="t"/>
              <a:pathLst>
                <a:path extrusionOk="0" h="1704" w="1734">
                  <a:moveTo>
                    <a:pt x="882" y="1"/>
                  </a:moveTo>
                  <a:cubicBezTo>
                    <a:pt x="396" y="1"/>
                    <a:pt x="0" y="366"/>
                    <a:pt x="0" y="852"/>
                  </a:cubicBezTo>
                  <a:cubicBezTo>
                    <a:pt x="0" y="1308"/>
                    <a:pt x="396" y="1703"/>
                    <a:pt x="882" y="1703"/>
                  </a:cubicBezTo>
                  <a:cubicBezTo>
                    <a:pt x="1338" y="1703"/>
                    <a:pt x="1733" y="1308"/>
                    <a:pt x="1733" y="852"/>
                  </a:cubicBezTo>
                  <a:cubicBezTo>
                    <a:pt x="1733" y="36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099875" y="3020100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099875" y="2852925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099875" y="2685750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099875" y="2518575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099875" y="2351400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099875" y="2184225"/>
              <a:ext cx="42600" cy="42575"/>
            </a:xfrm>
            <a:custGeom>
              <a:rect b="b" l="l" r="r" t="t"/>
              <a:pathLst>
                <a:path extrusionOk="0" h="1703" w="1704">
                  <a:moveTo>
                    <a:pt x="852" y="0"/>
                  </a:moveTo>
                  <a:cubicBezTo>
                    <a:pt x="396" y="0"/>
                    <a:pt x="1" y="365"/>
                    <a:pt x="1" y="851"/>
                  </a:cubicBezTo>
                  <a:cubicBezTo>
                    <a:pt x="1" y="1307"/>
                    <a:pt x="396" y="1702"/>
                    <a:pt x="852" y="1702"/>
                  </a:cubicBezTo>
                  <a:cubicBezTo>
                    <a:pt x="1338" y="1702"/>
                    <a:pt x="1703" y="1307"/>
                    <a:pt x="1703" y="851"/>
                  </a:cubicBezTo>
                  <a:cubicBezTo>
                    <a:pt x="1703" y="36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099875" y="2017025"/>
              <a:ext cx="42600" cy="42600"/>
            </a:xfrm>
            <a:custGeom>
              <a:rect b="b" l="l" r="r" t="t"/>
              <a:pathLst>
                <a:path extrusionOk="0" h="1704" w="1704">
                  <a:moveTo>
                    <a:pt x="852" y="1"/>
                  </a:moveTo>
                  <a:cubicBezTo>
                    <a:pt x="396" y="1"/>
                    <a:pt x="1" y="366"/>
                    <a:pt x="1" y="852"/>
                  </a:cubicBezTo>
                  <a:cubicBezTo>
                    <a:pt x="1" y="1308"/>
                    <a:pt x="396" y="1703"/>
                    <a:pt x="852" y="1703"/>
                  </a:cubicBezTo>
                  <a:cubicBezTo>
                    <a:pt x="1338" y="1703"/>
                    <a:pt x="1703" y="1308"/>
                    <a:pt x="1703" y="852"/>
                  </a:cubicBezTo>
                  <a:cubicBezTo>
                    <a:pt x="1703" y="366"/>
                    <a:pt x="1338" y="1"/>
                    <a:pt x="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3906875" y="30201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3906875" y="28529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3906875" y="268575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3906875" y="251857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3906875" y="23514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3906875" y="2184225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65"/>
                    <a:pt x="0" y="851"/>
                  </a:cubicBezTo>
                  <a:cubicBezTo>
                    <a:pt x="0" y="1307"/>
                    <a:pt x="365" y="1702"/>
                    <a:pt x="852" y="1702"/>
                  </a:cubicBezTo>
                  <a:cubicBezTo>
                    <a:pt x="1307" y="1702"/>
                    <a:pt x="1703" y="1307"/>
                    <a:pt x="1703" y="851"/>
                  </a:cubicBez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3906875" y="2017025"/>
              <a:ext cx="42575" cy="42600"/>
            </a:xfrm>
            <a:custGeom>
              <a:rect b="b" l="l" r="r" t="t"/>
              <a:pathLst>
                <a:path extrusionOk="0" h="1704" w="1703">
                  <a:moveTo>
                    <a:pt x="852" y="1"/>
                  </a:moveTo>
                  <a:cubicBezTo>
                    <a:pt x="365" y="1"/>
                    <a:pt x="0" y="366"/>
                    <a:pt x="0" y="852"/>
                  </a:cubicBezTo>
                  <a:cubicBezTo>
                    <a:pt x="0" y="1308"/>
                    <a:pt x="365" y="1703"/>
                    <a:pt x="852" y="1703"/>
                  </a:cubicBezTo>
                  <a:cubicBezTo>
                    <a:pt x="1307" y="1703"/>
                    <a:pt x="1703" y="1308"/>
                    <a:pt x="1703" y="852"/>
                  </a:cubicBezTo>
                  <a:cubicBezTo>
                    <a:pt x="1703" y="366"/>
                    <a:pt x="1307" y="1"/>
                    <a:pt x="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p36"/>
          <p:cNvSpPr txBox="1"/>
          <p:nvPr/>
        </p:nvSpPr>
        <p:spPr>
          <a:xfrm>
            <a:off x="1180200" y="142225"/>
            <a:ext cx="1137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03" name="Google Shape;803;p36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804" name="Google Shape;804;p36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8" name="Google Shape;808;p36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 1">
  <p:cSld name="CUSTOM_16_1"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7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None/>
              <a:defRPr>
                <a:solidFill>
                  <a:srgbClr val="E0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None/>
              <a:defRPr>
                <a:solidFill>
                  <a:srgbClr val="E0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None/>
              <a:defRPr>
                <a:solidFill>
                  <a:srgbClr val="E0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None/>
              <a:defRPr>
                <a:solidFill>
                  <a:srgbClr val="E0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None/>
              <a:defRPr>
                <a:solidFill>
                  <a:srgbClr val="E0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None/>
              <a:defRPr>
                <a:solidFill>
                  <a:srgbClr val="E0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None/>
              <a:defRPr>
                <a:solidFill>
                  <a:srgbClr val="E0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None/>
              <a:defRPr>
                <a:solidFill>
                  <a:srgbClr val="E0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600"/>
              <a:buNone/>
              <a:defRPr>
                <a:solidFill>
                  <a:srgbClr val="E06666"/>
                </a:solidFill>
              </a:defRPr>
            </a:lvl9pPr>
          </a:lstStyle>
          <a:p/>
        </p:txBody>
      </p:sp>
      <p:cxnSp>
        <p:nvCxnSpPr>
          <p:cNvPr id="811" name="Google Shape;811;p37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2" name="Google Shape;812;p37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813" name="Google Shape;813;p37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rgbClr val="E06666"/>
            </a:solidFill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E06666"/>
            </a:solidFill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E06666"/>
            </a:solidFill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E06666"/>
            </a:solidFill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37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818" name="Google Shape;818;p37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819" name="Google Shape;819;p37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7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7"/>
          <p:cNvSpPr txBox="1"/>
          <p:nvPr>
            <p:ph idx="1" type="subTitle"/>
          </p:nvPr>
        </p:nvSpPr>
        <p:spPr>
          <a:xfrm>
            <a:off x="620550" y="1351650"/>
            <a:ext cx="37812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●"/>
              <a:defRPr sz="1400">
                <a:solidFill>
                  <a:srgbClr val="E0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  <a:defRPr>
                <a:solidFill>
                  <a:srgbClr val="E0666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■"/>
              <a:defRPr>
                <a:solidFill>
                  <a:srgbClr val="E0666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●"/>
              <a:defRPr>
                <a:solidFill>
                  <a:srgbClr val="E0666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  <a:defRPr>
                <a:solidFill>
                  <a:srgbClr val="E0666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■"/>
              <a:defRPr>
                <a:solidFill>
                  <a:srgbClr val="E0666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●"/>
              <a:defRPr>
                <a:solidFill>
                  <a:srgbClr val="E0666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  <a:defRPr>
                <a:solidFill>
                  <a:srgbClr val="E0666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■"/>
              <a:defRPr>
                <a:solidFill>
                  <a:srgbClr val="E06666"/>
                </a:solidFill>
              </a:defRPr>
            </a:lvl9pPr>
          </a:lstStyle>
          <a:p/>
        </p:txBody>
      </p:sp>
      <p:sp>
        <p:nvSpPr>
          <p:cNvPr id="822" name="Google Shape;822;p37"/>
          <p:cNvSpPr txBox="1"/>
          <p:nvPr>
            <p:ph idx="2" type="subTitle"/>
          </p:nvPr>
        </p:nvSpPr>
        <p:spPr>
          <a:xfrm>
            <a:off x="4649575" y="1351650"/>
            <a:ext cx="37812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●"/>
              <a:defRPr sz="1400">
                <a:solidFill>
                  <a:srgbClr val="E0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  <a:defRPr>
                <a:solidFill>
                  <a:srgbClr val="E0666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■"/>
              <a:defRPr>
                <a:solidFill>
                  <a:srgbClr val="E0666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●"/>
              <a:defRPr>
                <a:solidFill>
                  <a:srgbClr val="E0666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  <a:defRPr>
                <a:solidFill>
                  <a:srgbClr val="E0666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■"/>
              <a:defRPr>
                <a:solidFill>
                  <a:srgbClr val="E0666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●"/>
              <a:defRPr>
                <a:solidFill>
                  <a:srgbClr val="E0666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  <a:defRPr>
                <a:solidFill>
                  <a:srgbClr val="E0666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■"/>
              <a:defRPr>
                <a:solidFill>
                  <a:srgbClr val="E06666"/>
                </a:solidFill>
              </a:defRPr>
            </a:lvl9pPr>
          </a:lstStyle>
          <a:p/>
        </p:txBody>
      </p:sp>
      <p:sp>
        <p:nvSpPr>
          <p:cNvPr id="823" name="Google Shape;823;p37"/>
          <p:cNvSpPr txBox="1"/>
          <p:nvPr/>
        </p:nvSpPr>
        <p:spPr>
          <a:xfrm>
            <a:off x="1180200" y="142225"/>
            <a:ext cx="1343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24" name="Google Shape;824;p37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825" name="Google Shape;825;p37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rgbClr val="E06666"/>
            </a:solidFill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E06666"/>
            </a:solidFill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E06666"/>
            </a:solidFill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E06666"/>
            </a:solidFill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9" name="Google Shape;829;p37"/>
          <p:cNvSpPr txBox="1"/>
          <p:nvPr/>
        </p:nvSpPr>
        <p:spPr>
          <a:xfrm>
            <a:off x="5885025" y="94575"/>
            <a:ext cx="218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 1 1">
  <p:cSld name="CUSTOM_16_1_1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8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3600"/>
              <a:buNone/>
              <a:defRPr>
                <a:solidFill>
                  <a:srgbClr val="C27BA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3600"/>
              <a:buNone/>
              <a:defRPr>
                <a:solidFill>
                  <a:srgbClr val="C27BA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3600"/>
              <a:buNone/>
              <a:defRPr>
                <a:solidFill>
                  <a:srgbClr val="C27BA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3600"/>
              <a:buNone/>
              <a:defRPr>
                <a:solidFill>
                  <a:srgbClr val="C27BA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3600"/>
              <a:buNone/>
              <a:defRPr>
                <a:solidFill>
                  <a:srgbClr val="C27BA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3600"/>
              <a:buNone/>
              <a:defRPr>
                <a:solidFill>
                  <a:srgbClr val="C27BA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3600"/>
              <a:buNone/>
              <a:defRPr>
                <a:solidFill>
                  <a:srgbClr val="C27BA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3600"/>
              <a:buNone/>
              <a:defRPr>
                <a:solidFill>
                  <a:srgbClr val="C27BA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3600"/>
              <a:buNone/>
              <a:defRPr>
                <a:solidFill>
                  <a:srgbClr val="C27BA0"/>
                </a:solidFill>
              </a:defRPr>
            </a:lvl9pPr>
          </a:lstStyle>
          <a:p/>
        </p:txBody>
      </p:sp>
      <p:cxnSp>
        <p:nvCxnSpPr>
          <p:cNvPr id="832" name="Google Shape;832;p38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33" name="Google Shape;833;p38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834" name="Google Shape;834;p38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rgbClr val="C27BA0"/>
            </a:solidFill>
            <a:ln cap="flat" cmpd="sng" w="952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C27BA0"/>
            </a:solidFill>
            <a:ln cap="flat" cmpd="sng" w="952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C27BA0"/>
            </a:solidFill>
            <a:ln cap="flat" cmpd="sng" w="952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C27BA0"/>
            </a:solidFill>
            <a:ln cap="flat" cmpd="sng" w="952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38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839" name="Google Shape;839;p38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840" name="Google Shape;840;p38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8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8"/>
          <p:cNvSpPr txBox="1"/>
          <p:nvPr>
            <p:ph idx="1" type="subTitle"/>
          </p:nvPr>
        </p:nvSpPr>
        <p:spPr>
          <a:xfrm>
            <a:off x="620550" y="1351650"/>
            <a:ext cx="37812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●"/>
              <a:defRPr sz="1400">
                <a:solidFill>
                  <a:srgbClr val="C27BA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○"/>
              <a:defRPr>
                <a:solidFill>
                  <a:srgbClr val="C27BA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■"/>
              <a:defRPr>
                <a:solidFill>
                  <a:srgbClr val="C27BA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●"/>
              <a:defRPr>
                <a:solidFill>
                  <a:srgbClr val="C27BA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○"/>
              <a:defRPr>
                <a:solidFill>
                  <a:srgbClr val="C27BA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■"/>
              <a:defRPr>
                <a:solidFill>
                  <a:srgbClr val="C27BA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●"/>
              <a:defRPr>
                <a:solidFill>
                  <a:srgbClr val="C27BA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○"/>
              <a:defRPr>
                <a:solidFill>
                  <a:srgbClr val="C27BA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■"/>
              <a:defRPr>
                <a:solidFill>
                  <a:srgbClr val="C27BA0"/>
                </a:solidFill>
              </a:defRPr>
            </a:lvl9pPr>
          </a:lstStyle>
          <a:p/>
        </p:txBody>
      </p:sp>
      <p:sp>
        <p:nvSpPr>
          <p:cNvPr id="843" name="Google Shape;843;p38"/>
          <p:cNvSpPr txBox="1"/>
          <p:nvPr>
            <p:ph idx="2" type="subTitle"/>
          </p:nvPr>
        </p:nvSpPr>
        <p:spPr>
          <a:xfrm>
            <a:off x="4649575" y="1351650"/>
            <a:ext cx="37812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●"/>
              <a:defRPr sz="1400">
                <a:solidFill>
                  <a:srgbClr val="C27BA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○"/>
              <a:defRPr>
                <a:solidFill>
                  <a:srgbClr val="C27BA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■"/>
              <a:defRPr>
                <a:solidFill>
                  <a:srgbClr val="C27BA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●"/>
              <a:defRPr>
                <a:solidFill>
                  <a:srgbClr val="C27BA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○"/>
              <a:defRPr>
                <a:solidFill>
                  <a:srgbClr val="C27BA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■"/>
              <a:defRPr>
                <a:solidFill>
                  <a:srgbClr val="C27BA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●"/>
              <a:defRPr>
                <a:solidFill>
                  <a:srgbClr val="C27BA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○"/>
              <a:defRPr>
                <a:solidFill>
                  <a:srgbClr val="C27BA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■"/>
              <a:defRPr>
                <a:solidFill>
                  <a:srgbClr val="C27BA0"/>
                </a:solidFill>
              </a:defRPr>
            </a:lvl9pPr>
          </a:lstStyle>
          <a:p/>
        </p:txBody>
      </p:sp>
      <p:sp>
        <p:nvSpPr>
          <p:cNvPr id="844" name="Google Shape;844;p38"/>
          <p:cNvSpPr txBox="1"/>
          <p:nvPr/>
        </p:nvSpPr>
        <p:spPr>
          <a:xfrm>
            <a:off x="1180200" y="142225"/>
            <a:ext cx="1263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27BA0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rgbClr val="C27B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5" name="Google Shape;845;p38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846" name="Google Shape;846;p38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rgbClr val="C27BA0"/>
            </a:solidFill>
            <a:ln cap="flat" cmpd="sng" w="952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C27BA0"/>
            </a:solidFill>
            <a:ln cap="flat" cmpd="sng" w="952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C27BA0"/>
            </a:solidFill>
            <a:ln cap="flat" cmpd="sng" w="952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rgbClr val="C27BA0"/>
            </a:solidFill>
            <a:ln cap="flat" cmpd="sng" w="9525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38"/>
          <p:cNvSpPr txBox="1"/>
          <p:nvPr/>
        </p:nvSpPr>
        <p:spPr>
          <a:xfrm>
            <a:off x="5885025" y="94575"/>
            <a:ext cx="218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3" name="Google Shape;853;p39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854" name="Google Shape;854;p39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7" name="Google Shape;857;p39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58" name="Google Shape;858;p39"/>
          <p:cNvSpPr txBox="1"/>
          <p:nvPr>
            <p:ph idx="1" type="subTitle"/>
          </p:nvPr>
        </p:nvSpPr>
        <p:spPr>
          <a:xfrm>
            <a:off x="1816375" y="1591475"/>
            <a:ext cx="6154200" cy="26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9" name="Google Shape;859;p39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0" name="Google Shape;860;p39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1" name="Google Shape;861;p39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2" name="Google Shape;862;p39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3" name="Google Shape;863;p39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4" name="Google Shape;864;p39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5" name="Google Shape;865;p39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6" name="Google Shape;866;p39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2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Google Shape;86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9" name="Google Shape;869;p40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870" name="Google Shape;870;p40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3" name="Google Shape;873;p40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74" name="Google Shape;874;p40"/>
          <p:cNvSpPr txBox="1"/>
          <p:nvPr>
            <p:ph idx="1" type="subTitle"/>
          </p:nvPr>
        </p:nvSpPr>
        <p:spPr>
          <a:xfrm>
            <a:off x="1816375" y="1591475"/>
            <a:ext cx="6154200" cy="26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5" name="Google Shape;875;p40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6" name="Google Shape;876;p40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7" name="Google Shape;877;p40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8" name="Google Shape;878;p40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9" name="Google Shape;879;p40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80" name="Google Shape;880;p40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81" name="Google Shape;881;p40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82" name="Google Shape;882;p40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idx="1" type="subTitle"/>
          </p:nvPr>
        </p:nvSpPr>
        <p:spPr>
          <a:xfrm>
            <a:off x="718650" y="1432475"/>
            <a:ext cx="7712100" cy="3229800"/>
          </a:xfrm>
          <a:prstGeom prst="rect">
            <a:avLst/>
          </a:prstGeom>
        </p:spPr>
        <p:txBody>
          <a:bodyPr anchorCtr="0" anchor="t" bIns="182875" lIns="274300" spcFirstLastPara="1" rIns="274300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8" name="Google Shape;78;p5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80" name="Google Shape;80;p5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5"/>
          <p:cNvSpPr txBox="1"/>
          <p:nvPr>
            <p:ph type="title"/>
          </p:nvPr>
        </p:nvSpPr>
        <p:spPr>
          <a:xfrm>
            <a:off x="718650" y="595675"/>
            <a:ext cx="7712100" cy="647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5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"/>
          <p:cNvSpPr txBox="1"/>
          <p:nvPr/>
        </p:nvSpPr>
        <p:spPr>
          <a:xfrm>
            <a:off x="1180200" y="142225"/>
            <a:ext cx="1236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0" name="Google Shape;90;p5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91" name="Google Shape;91;p5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1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fmla="val 1859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120000" dist="76200">
              <a:srgbClr val="2D2E2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41"/>
          <p:cNvSpPr/>
          <p:nvPr/>
        </p:nvSpPr>
        <p:spPr>
          <a:xfrm>
            <a:off x="247200" y="1328450"/>
            <a:ext cx="8649600" cy="3482700"/>
          </a:xfrm>
          <a:prstGeom prst="roundRect">
            <a:avLst>
              <a:gd fmla="val 3972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120000" dist="76200">
              <a:srgbClr val="2D2E2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87" name="Google Shape;887;p41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41"/>
          <p:cNvSpPr/>
          <p:nvPr/>
        </p:nvSpPr>
        <p:spPr>
          <a:xfrm>
            <a:off x="8293800" y="1502675"/>
            <a:ext cx="260400" cy="2604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2"/>
          <p:cNvSpPr/>
          <p:nvPr/>
        </p:nvSpPr>
        <p:spPr>
          <a:xfrm>
            <a:off x="247200" y="332350"/>
            <a:ext cx="8649600" cy="4478700"/>
          </a:xfrm>
          <a:prstGeom prst="roundRect">
            <a:avLst>
              <a:gd fmla="val 3336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120000" dist="7620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42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892" name="Google Shape;892;p42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idx="1" type="subTitle"/>
          </p:nvPr>
        </p:nvSpPr>
        <p:spPr>
          <a:xfrm>
            <a:off x="620550" y="2673675"/>
            <a:ext cx="19356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6"/>
          <p:cNvSpPr txBox="1"/>
          <p:nvPr>
            <p:ph idx="2" type="subTitle"/>
          </p:nvPr>
        </p:nvSpPr>
        <p:spPr>
          <a:xfrm>
            <a:off x="6597050" y="2673675"/>
            <a:ext cx="19356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1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9" name="Google Shape;99;p6"/>
          <p:cNvSpPr txBox="1"/>
          <p:nvPr>
            <p:ph idx="3" type="subTitle"/>
          </p:nvPr>
        </p:nvSpPr>
        <p:spPr>
          <a:xfrm>
            <a:off x="714650" y="3256350"/>
            <a:ext cx="18414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6"/>
          <p:cNvSpPr txBox="1"/>
          <p:nvPr>
            <p:ph idx="4" type="subTitle"/>
          </p:nvPr>
        </p:nvSpPr>
        <p:spPr>
          <a:xfrm>
            <a:off x="6597050" y="3256350"/>
            <a:ext cx="18414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6"/>
          <p:cNvSpPr txBox="1"/>
          <p:nvPr>
            <p:ph type="title"/>
          </p:nvPr>
        </p:nvSpPr>
        <p:spPr>
          <a:xfrm>
            <a:off x="2854350" y="652000"/>
            <a:ext cx="34353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2" name="Google Shape;102;p6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3" name="Google Shape;103;p6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104" name="Google Shape;104;p6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6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 txBox="1"/>
          <p:nvPr/>
        </p:nvSpPr>
        <p:spPr>
          <a:xfrm>
            <a:off x="1180200" y="142225"/>
            <a:ext cx="1219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6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114" name="Google Shape;114;p6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6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620550" y="595675"/>
            <a:ext cx="7810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21" name="Google Shape;121;p7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" name="Google Shape;122;p7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123" name="Google Shape;123;p7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7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1180200" y="142225"/>
            <a:ext cx="1263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2" name="Google Shape;132;p7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133" name="Google Shape;133;p7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7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3724463" y="1306250"/>
            <a:ext cx="44463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0" name="Google Shape;140;p8"/>
          <p:cNvSpPr txBox="1"/>
          <p:nvPr>
            <p:ph idx="1" type="subTitle"/>
          </p:nvPr>
        </p:nvSpPr>
        <p:spPr>
          <a:xfrm>
            <a:off x="3724463" y="2189125"/>
            <a:ext cx="4446300" cy="22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cxnSp>
        <p:nvCxnSpPr>
          <p:cNvPr id="141" name="Google Shape;141;p8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2" name="Google Shape;142;p8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143" name="Google Shape;143;p8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8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1180200" y="142225"/>
            <a:ext cx="1245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2" name="Google Shape;152;p8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153" name="Google Shape;153;p8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1388100" y="1450600"/>
            <a:ext cx="63678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cxnSp>
        <p:nvCxnSpPr>
          <p:cNvPr id="160" name="Google Shape;160;p9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1" name="Google Shape;161;p9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162" name="Google Shape;162;p9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1180200" y="142225"/>
            <a:ext cx="13080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Google Shape;171;p9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172" name="Google Shape;172;p9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9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>
            <p:ph type="title"/>
          </p:nvPr>
        </p:nvSpPr>
        <p:spPr>
          <a:xfrm>
            <a:off x="713225" y="1356000"/>
            <a:ext cx="3559200" cy="1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9" name="Google Shape;179;p10"/>
          <p:cNvSpPr txBox="1"/>
          <p:nvPr>
            <p:ph idx="1" type="subTitle"/>
          </p:nvPr>
        </p:nvSpPr>
        <p:spPr>
          <a:xfrm>
            <a:off x="713225" y="2887300"/>
            <a:ext cx="3559200" cy="1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80" name="Google Shape;180;p10"/>
          <p:cNvCxnSpPr/>
          <p:nvPr/>
        </p:nvCxnSpPr>
        <p:spPr>
          <a:xfrm>
            <a:off x="713225" y="539500"/>
            <a:ext cx="771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1" name="Google Shape;181;p10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182" name="Google Shape;182;p10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0"/>
          <p:cNvSpPr/>
          <p:nvPr/>
        </p:nvSpPr>
        <p:spPr>
          <a:xfrm>
            <a:off x="952063" y="229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"/>
          <p:cNvSpPr/>
          <p:nvPr/>
        </p:nvSpPr>
        <p:spPr>
          <a:xfrm>
            <a:off x="713225" y="229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"/>
          <p:cNvSpPr/>
          <p:nvPr/>
        </p:nvSpPr>
        <p:spPr>
          <a:xfrm flipH="1">
            <a:off x="8026250" y="224563"/>
            <a:ext cx="165675" cy="166425"/>
          </a:xfrm>
          <a:custGeom>
            <a:rect b="b" l="l" r="r" t="t"/>
            <a:pathLst>
              <a:path extrusionOk="0" h="6657" w="6627">
                <a:moveTo>
                  <a:pt x="3314" y="243"/>
                </a:moveTo>
                <a:cubicBezTo>
                  <a:pt x="5016" y="243"/>
                  <a:pt x="6384" y="1642"/>
                  <a:pt x="6384" y="3344"/>
                </a:cubicBezTo>
                <a:cubicBezTo>
                  <a:pt x="6384" y="5046"/>
                  <a:pt x="5016" y="6414"/>
                  <a:pt x="3314" y="6414"/>
                </a:cubicBezTo>
                <a:cubicBezTo>
                  <a:pt x="1611" y="6414"/>
                  <a:pt x="244" y="5046"/>
                  <a:pt x="244" y="3344"/>
                </a:cubicBezTo>
                <a:cubicBezTo>
                  <a:pt x="244" y="1642"/>
                  <a:pt x="1611" y="243"/>
                  <a:pt x="3314" y="243"/>
                </a:cubicBezTo>
                <a:close/>
                <a:moveTo>
                  <a:pt x="3314" y="0"/>
                </a:moveTo>
                <a:cubicBezTo>
                  <a:pt x="1490" y="0"/>
                  <a:pt x="0" y="1490"/>
                  <a:pt x="0" y="3344"/>
                </a:cubicBezTo>
                <a:cubicBezTo>
                  <a:pt x="0" y="5167"/>
                  <a:pt x="1490" y="6657"/>
                  <a:pt x="3314" y="6657"/>
                </a:cubicBezTo>
                <a:cubicBezTo>
                  <a:pt x="5137" y="6657"/>
                  <a:pt x="6627" y="5167"/>
                  <a:pt x="6627" y="3344"/>
                </a:cubicBezTo>
                <a:cubicBezTo>
                  <a:pt x="6627" y="1490"/>
                  <a:pt x="5137" y="0"/>
                  <a:pt x="3314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/>
          <p:nvPr/>
        </p:nvSpPr>
        <p:spPr>
          <a:xfrm flipH="1">
            <a:off x="8254363" y="224575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"/>
          <p:cNvSpPr txBox="1"/>
          <p:nvPr/>
        </p:nvSpPr>
        <p:spPr>
          <a:xfrm>
            <a:off x="1180200" y="142225"/>
            <a:ext cx="1192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1" name="Google Shape;191;p10"/>
          <p:cNvGrpSpPr/>
          <p:nvPr/>
        </p:nvGrpSpPr>
        <p:grpSpPr>
          <a:xfrm>
            <a:off x="4309450" y="294913"/>
            <a:ext cx="525100" cy="35725"/>
            <a:chOff x="5384875" y="659125"/>
            <a:chExt cx="525100" cy="35725"/>
          </a:xfrm>
        </p:grpSpPr>
        <p:sp>
          <p:nvSpPr>
            <p:cNvPr id="192" name="Google Shape;192;p10"/>
            <p:cNvSpPr/>
            <p:nvPr/>
          </p:nvSpPr>
          <p:spPr>
            <a:xfrm>
              <a:off x="5875000" y="659125"/>
              <a:ext cx="34975" cy="35725"/>
            </a:xfrm>
            <a:custGeom>
              <a:rect b="b" l="l" r="r" t="t"/>
              <a:pathLst>
                <a:path extrusionOk="0" h="1429" w="139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5" y="1429"/>
                    <a:pt x="1399" y="1125"/>
                    <a:pt x="1399" y="730"/>
                  </a:cubicBezTo>
                  <a:cubicBezTo>
                    <a:pt x="1399" y="33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571162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5548250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25"/>
                    <a:pt x="30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5384875" y="659125"/>
              <a:ext cx="35725" cy="35725"/>
            </a:xfrm>
            <a:custGeom>
              <a:rect b="b" l="l" r="r" t="t"/>
              <a:pathLst>
                <a:path extrusionOk="0" h="1429" w="1429">
                  <a:moveTo>
                    <a:pt x="699" y="0"/>
                  </a:moveTo>
                  <a:cubicBezTo>
                    <a:pt x="334" y="0"/>
                    <a:pt x="0" y="334"/>
                    <a:pt x="0" y="730"/>
                  </a:cubicBezTo>
                  <a:cubicBezTo>
                    <a:pt x="0" y="1125"/>
                    <a:pt x="334" y="1429"/>
                    <a:pt x="699" y="1429"/>
                  </a:cubicBezTo>
                  <a:cubicBezTo>
                    <a:pt x="1094" y="1429"/>
                    <a:pt x="1429" y="1125"/>
                    <a:pt x="1429" y="730"/>
                  </a:cubicBezTo>
                  <a:cubicBezTo>
                    <a:pt x="1429" y="334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0"/>
          <p:cNvSpPr txBox="1"/>
          <p:nvPr/>
        </p:nvSpPr>
        <p:spPr>
          <a:xfrm>
            <a:off x="5911675" y="94575"/>
            <a:ext cx="234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7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7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43"/>
          <p:cNvGrpSpPr/>
          <p:nvPr/>
        </p:nvGrpSpPr>
        <p:grpSpPr>
          <a:xfrm>
            <a:off x="-57599" y="-38100"/>
            <a:ext cx="9337524" cy="5143516"/>
            <a:chOff x="-57599" y="0"/>
            <a:chExt cx="9337524" cy="5143516"/>
          </a:xfrm>
        </p:grpSpPr>
        <p:sp>
          <p:nvSpPr>
            <p:cNvPr id="899" name="Google Shape;899;p43"/>
            <p:cNvSpPr/>
            <p:nvPr/>
          </p:nvSpPr>
          <p:spPr>
            <a:xfrm flipH="1" rot="5400000">
              <a:off x="8251323" y="231998"/>
              <a:ext cx="133150" cy="1924053"/>
            </a:xfrm>
            <a:custGeom>
              <a:rect b="b" l="l" r="r" t="t"/>
              <a:pathLst>
                <a:path extrusionOk="0" fill="none" h="141918" w="1">
                  <a:moveTo>
                    <a:pt x="1" y="0"/>
                  </a:moveTo>
                  <a:lnTo>
                    <a:pt x="1" y="14191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 flipH="1" rot="5400000">
              <a:off x="1710825" y="2800450"/>
              <a:ext cx="133150" cy="3669999"/>
            </a:xfrm>
            <a:custGeom>
              <a:rect b="b" l="l" r="r" t="t"/>
              <a:pathLst>
                <a:path extrusionOk="0" fill="none" h="141918" w="1">
                  <a:moveTo>
                    <a:pt x="1" y="0"/>
                  </a:moveTo>
                  <a:lnTo>
                    <a:pt x="1" y="14191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2666100" y="0"/>
              <a:ext cx="5137192" cy="5143516"/>
            </a:xfrm>
            <a:custGeom>
              <a:rect b="b" l="l" r="r" t="t"/>
              <a:pathLst>
                <a:path extrusionOk="0" h="23132" w="23102">
                  <a:moveTo>
                    <a:pt x="23101" y="11581"/>
                  </a:moveTo>
                  <a:cubicBezTo>
                    <a:pt x="23101" y="17964"/>
                    <a:pt x="17934" y="23131"/>
                    <a:pt x="11551" y="23131"/>
                  </a:cubicBezTo>
                  <a:cubicBezTo>
                    <a:pt x="5168" y="23131"/>
                    <a:pt x="1" y="17964"/>
                    <a:pt x="1" y="11581"/>
                  </a:cubicBezTo>
                  <a:cubicBezTo>
                    <a:pt x="1" y="5198"/>
                    <a:pt x="5168" y="0"/>
                    <a:pt x="11551" y="0"/>
                  </a:cubicBezTo>
                  <a:cubicBezTo>
                    <a:pt x="17934" y="0"/>
                    <a:pt x="23101" y="5198"/>
                    <a:pt x="23101" y="1158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2" name="Google Shape;902;p43"/>
          <p:cNvSpPr/>
          <p:nvPr/>
        </p:nvSpPr>
        <p:spPr>
          <a:xfrm>
            <a:off x="7642825" y="2420109"/>
            <a:ext cx="303300" cy="30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43"/>
          <p:cNvSpPr txBox="1"/>
          <p:nvPr>
            <p:ph idx="1" type="subTitle"/>
          </p:nvPr>
        </p:nvSpPr>
        <p:spPr>
          <a:xfrm>
            <a:off x="4083875" y="3455250"/>
            <a:ext cx="2342700" cy="5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Por Angeri </a:t>
            </a:r>
            <a:r>
              <a:rPr lang="en" sz="1500"/>
              <a:t>Martínez</a:t>
            </a:r>
            <a:endParaRPr sz="1500"/>
          </a:p>
        </p:txBody>
      </p:sp>
      <p:sp>
        <p:nvSpPr>
          <p:cNvPr id="904" name="Google Shape;904;p43"/>
          <p:cNvSpPr txBox="1"/>
          <p:nvPr/>
        </p:nvSpPr>
        <p:spPr>
          <a:xfrm>
            <a:off x="37975" y="4592725"/>
            <a:ext cx="234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{desafío}</a:t>
            </a:r>
            <a:r>
              <a:rPr lang="en" sz="1900">
                <a:solidFill>
                  <a:srgbClr val="595959"/>
                </a:solidFill>
                <a:latin typeface="Raleway Black"/>
                <a:ea typeface="Raleway Black"/>
                <a:cs typeface="Raleway Black"/>
                <a:sym typeface="Raleway Black"/>
              </a:rPr>
              <a:t> </a:t>
            </a:r>
            <a:r>
              <a:rPr i="1" lang="en" sz="1900">
                <a:solidFill>
                  <a:srgbClr val="93C47D"/>
                </a:solidFill>
                <a:latin typeface="Raleway Black"/>
                <a:ea typeface="Raleway Black"/>
                <a:cs typeface="Raleway Black"/>
                <a:sym typeface="Raleway Black"/>
              </a:rPr>
              <a:t>latam_</a:t>
            </a:r>
            <a:endParaRPr sz="100"/>
          </a:p>
        </p:txBody>
      </p:sp>
      <p:sp>
        <p:nvSpPr>
          <p:cNvPr id="905" name="Google Shape;905;p43"/>
          <p:cNvSpPr txBox="1"/>
          <p:nvPr/>
        </p:nvSpPr>
        <p:spPr>
          <a:xfrm>
            <a:off x="3250925" y="1787275"/>
            <a:ext cx="3612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Introducción al lenguaje</a:t>
            </a:r>
            <a:r>
              <a:rPr b="1"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JavaScript </a:t>
            </a:r>
            <a:r>
              <a:rPr b="1" lang="en" sz="32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_ </a:t>
            </a:r>
            <a:endParaRPr b="1" sz="32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6" name="Google Shape;9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75" y="3071900"/>
            <a:ext cx="2433314" cy="1520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00000" dist="38100">
              <a:srgbClr val="000000">
                <a:alpha val="23000"/>
              </a:srgbClr>
            </a:outerShdw>
          </a:effectLst>
        </p:spPr>
      </p:pic>
      <p:sp>
        <p:nvSpPr>
          <p:cNvPr id="907" name="Google Shape;907;p43"/>
          <p:cNvSpPr/>
          <p:nvPr/>
        </p:nvSpPr>
        <p:spPr>
          <a:xfrm>
            <a:off x="6117700" y="123850"/>
            <a:ext cx="1824600" cy="37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3"/>
          <p:cNvSpPr/>
          <p:nvPr/>
        </p:nvSpPr>
        <p:spPr>
          <a:xfrm>
            <a:off x="222925" y="4642525"/>
            <a:ext cx="1960500" cy="37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2"/>
          <p:cNvSpPr txBox="1"/>
          <p:nvPr>
            <p:ph idx="1" type="subTitle"/>
          </p:nvPr>
        </p:nvSpPr>
        <p:spPr>
          <a:xfrm>
            <a:off x="718650" y="1372925"/>
            <a:ext cx="2879400" cy="326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274300" wrap="square" tIns="1828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Son útiles cuando desea ejecutar rápidamente la funcionalidad en función de que algo sea verdadero o falso.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Un ternario necesita 3 cosas: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Una condición</a:t>
            </a:r>
            <a:endParaRPr sz="1400"/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Que hacer si es verdad</a:t>
            </a:r>
            <a:endParaRPr sz="1400"/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Qué hacer si es falso.</a:t>
            </a:r>
            <a:endParaRPr sz="1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98" name="Google Shape;998;p52"/>
          <p:cNvSpPr txBox="1"/>
          <p:nvPr>
            <p:ph type="title"/>
          </p:nvPr>
        </p:nvSpPr>
        <p:spPr>
          <a:xfrm>
            <a:off x="718650" y="595675"/>
            <a:ext cx="77121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Operador Ternario</a:t>
            </a:r>
            <a:endParaRPr sz="3300"/>
          </a:p>
        </p:txBody>
      </p:sp>
      <p:sp>
        <p:nvSpPr>
          <p:cNvPr id="999" name="Google Shape;999;p52"/>
          <p:cNvSpPr txBox="1"/>
          <p:nvPr/>
        </p:nvSpPr>
        <p:spPr>
          <a:xfrm>
            <a:off x="3719825" y="3523575"/>
            <a:ext cx="4710900" cy="1110900"/>
          </a:xfrm>
          <a:prstGeom prst="rect">
            <a:avLst/>
          </a:prstGeom>
          <a:solidFill>
            <a:srgbClr val="3E313C"/>
          </a:solidFill>
          <a:ln>
            <a:noFill/>
          </a:ln>
        </p:spPr>
        <p:txBody>
          <a:bodyPr anchorCtr="0" anchor="t" bIns="182875" lIns="274300" spcFirstLastPara="1" rIns="274300" wrap="square" tIns="18287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F78C6C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F78C6C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89DD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5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9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89DD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5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9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sentence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" sz="95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You have </a:t>
            </a:r>
            <a:r>
              <a:rPr lang="en" sz="950">
                <a:solidFill>
                  <a:srgbClr val="D3423E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" sz="9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950">
                <a:solidFill>
                  <a:srgbClr val="D3423E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95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D3423E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" sz="9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950">
                <a:solidFill>
                  <a:srgbClr val="D3423E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95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in your cart</a:t>
            </a:r>
            <a:r>
              <a:rPr lang="en" sz="9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9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5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9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(sentence)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0" name="Google Shape;1000;p52"/>
          <p:cNvSpPr txBox="1"/>
          <p:nvPr/>
        </p:nvSpPr>
        <p:spPr>
          <a:xfrm>
            <a:off x="3719825" y="1372925"/>
            <a:ext cx="4710900" cy="2103300"/>
          </a:xfrm>
          <a:prstGeom prst="rect">
            <a:avLst/>
          </a:prstGeom>
          <a:solidFill>
            <a:srgbClr val="3E313C"/>
          </a:solidFill>
          <a:ln>
            <a:noFill/>
          </a:ln>
        </p:spPr>
        <p:txBody>
          <a:bodyPr anchorCtr="0" anchor="t" bIns="182875" lIns="274300" spcFirstLastPara="1" rIns="274300" wrap="square" tIns="18287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F78C6C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(count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F78C6C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5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9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9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5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9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sentence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" sz="95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You have </a:t>
            </a:r>
            <a:r>
              <a:rPr lang="en" sz="950">
                <a:solidFill>
                  <a:srgbClr val="D3423E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" sz="9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950">
                <a:solidFill>
                  <a:srgbClr val="D3423E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95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D3423E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" sz="9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950">
                <a:solidFill>
                  <a:srgbClr val="D3423E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95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in your cart</a:t>
            </a:r>
            <a:r>
              <a:rPr lang="en" sz="9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9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5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9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(sentence)</a:t>
            </a:r>
            <a:r>
              <a:rPr lang="en" sz="9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1" name="Google Shape;1001;p52"/>
          <p:cNvSpPr/>
          <p:nvPr/>
        </p:nvSpPr>
        <p:spPr>
          <a:xfrm>
            <a:off x="6039600" y="149525"/>
            <a:ext cx="1960500" cy="37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53"/>
          <p:cNvSpPr txBox="1"/>
          <p:nvPr>
            <p:ph type="title"/>
          </p:nvPr>
        </p:nvSpPr>
        <p:spPr>
          <a:xfrm>
            <a:off x="746950" y="553225"/>
            <a:ext cx="77121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Operadores logicos</a:t>
            </a:r>
            <a:endParaRPr sz="2300"/>
          </a:p>
        </p:txBody>
      </p:sp>
      <p:sp>
        <p:nvSpPr>
          <p:cNvPr id="1007" name="Google Shape;1007;p53"/>
          <p:cNvSpPr txBox="1"/>
          <p:nvPr>
            <p:ph idx="1" type="subTitle"/>
          </p:nvPr>
        </p:nvSpPr>
        <p:spPr>
          <a:xfrm>
            <a:off x="233100" y="1435325"/>
            <a:ext cx="3946500" cy="3263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274300" wrap="square" tIns="18287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/>
              <a:t>|| (OR) </a:t>
            </a:r>
            <a:r>
              <a:rPr lang="en"/>
              <a:t>Si cualquiera de sus argumentos es true, retorna true, de lo contrario retorna false.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/>
              <a:t>&amp;&amp; (AND) </a:t>
            </a:r>
            <a:r>
              <a:rPr lang="en"/>
              <a:t>AND retorna true si ambos operandos son valores verdaderos y false en cualquier otro caso.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/>
              <a:t>! (NOT) </a:t>
            </a:r>
            <a:r>
              <a:rPr lang="en"/>
              <a:t>El operador acepta un solo argumento y realiza lo siguiente:</a:t>
            </a:r>
            <a:endParaRPr b="1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Convierte el operando al tipo booleano: true/false.</a:t>
            </a:r>
            <a:endParaRPr sz="1100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Retorna el valor contrario</a:t>
            </a:r>
            <a:r>
              <a:rPr b="1" lang="en" sz="1100"/>
              <a:t>.</a:t>
            </a:r>
            <a:endParaRPr b="1" sz="1100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 sz="1100"/>
              <a:t>Sintaxis =&gt; </a:t>
            </a:r>
            <a:r>
              <a:rPr lang="en" sz="1200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result </a:t>
            </a:r>
            <a:r>
              <a:rPr lang="en" sz="1200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200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200">
                <a:solidFill>
                  <a:srgbClr val="99999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100"/>
          </a:p>
        </p:txBody>
      </p:sp>
      <p:sp>
        <p:nvSpPr>
          <p:cNvPr id="1008" name="Google Shape;1008;p53"/>
          <p:cNvSpPr txBox="1"/>
          <p:nvPr/>
        </p:nvSpPr>
        <p:spPr>
          <a:xfrm>
            <a:off x="4277275" y="1663200"/>
            <a:ext cx="3915900" cy="842100"/>
          </a:xfrm>
          <a:prstGeom prst="rect">
            <a:avLst/>
          </a:prstGeom>
          <a:solidFill>
            <a:srgbClr val="3E313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alert(true || true); //true</a:t>
            </a:r>
            <a:endParaRPr sz="1150">
              <a:solidFill>
                <a:srgbClr val="C792EA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alert(true || false); // true</a:t>
            </a:r>
            <a:endParaRPr sz="1150">
              <a:solidFill>
                <a:srgbClr val="C792EA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alert(false || false); //false</a:t>
            </a:r>
            <a:endParaRPr sz="1150">
              <a:solidFill>
                <a:srgbClr val="C792EA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9" name="Google Shape;1009;p53"/>
          <p:cNvSpPr txBox="1"/>
          <p:nvPr/>
        </p:nvSpPr>
        <p:spPr>
          <a:xfrm>
            <a:off x="4277275" y="2697850"/>
            <a:ext cx="3915900" cy="842100"/>
          </a:xfrm>
          <a:prstGeom prst="rect">
            <a:avLst/>
          </a:prstGeom>
          <a:solidFill>
            <a:srgbClr val="3E313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alert(true &amp;&amp; true); //true</a:t>
            </a:r>
            <a:endParaRPr sz="1150">
              <a:solidFill>
                <a:srgbClr val="C792EA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alert(true &amp;&amp; false); // false</a:t>
            </a:r>
            <a:endParaRPr sz="1150">
              <a:solidFill>
                <a:srgbClr val="C792EA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alert(false &amp;&amp; false); //false</a:t>
            </a:r>
            <a:endParaRPr sz="1150">
              <a:solidFill>
                <a:srgbClr val="C792EA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0" name="Google Shape;1010;p53"/>
          <p:cNvSpPr txBox="1"/>
          <p:nvPr/>
        </p:nvSpPr>
        <p:spPr>
          <a:xfrm>
            <a:off x="4277275" y="3869050"/>
            <a:ext cx="3915900" cy="601800"/>
          </a:xfrm>
          <a:prstGeom prst="rect">
            <a:avLst/>
          </a:prstGeom>
          <a:solidFill>
            <a:srgbClr val="3E313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alert(!true); // false</a:t>
            </a:r>
            <a:endParaRPr sz="1150">
              <a:solidFill>
                <a:srgbClr val="C792EA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alert(!0); // true</a:t>
            </a:r>
            <a:endParaRPr sz="1150">
              <a:solidFill>
                <a:srgbClr val="C792EA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1" name="Google Shape;1011;p53"/>
          <p:cNvSpPr/>
          <p:nvPr/>
        </p:nvSpPr>
        <p:spPr>
          <a:xfrm>
            <a:off x="6039600" y="149525"/>
            <a:ext cx="1960500" cy="37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4"/>
          <p:cNvSpPr txBox="1"/>
          <p:nvPr>
            <p:ph type="title"/>
          </p:nvPr>
        </p:nvSpPr>
        <p:spPr>
          <a:xfrm>
            <a:off x="715950" y="524925"/>
            <a:ext cx="77121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Características</a:t>
            </a:r>
            <a:r>
              <a:rPr lang="en" sz="2300"/>
              <a:t> extras de JS</a:t>
            </a:r>
            <a:endParaRPr sz="2300"/>
          </a:p>
        </p:txBody>
      </p:sp>
      <p:sp>
        <p:nvSpPr>
          <p:cNvPr id="1017" name="Google Shape;1017;p54"/>
          <p:cNvSpPr txBox="1"/>
          <p:nvPr>
            <p:ph idx="1" type="subTitle"/>
          </p:nvPr>
        </p:nvSpPr>
        <p:spPr>
          <a:xfrm>
            <a:off x="462725" y="1387575"/>
            <a:ext cx="4284600" cy="3263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274300" spcFirstLastPara="1" rIns="274300" wrap="square" tIns="18287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/>
              <a:t>|| (OR) </a:t>
            </a:r>
            <a:r>
              <a:rPr lang="en" sz="900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result </a:t>
            </a:r>
            <a:r>
              <a:rPr lang="en" sz="900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value1 </a:t>
            </a:r>
            <a:r>
              <a:rPr lang="en" sz="900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900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value2 </a:t>
            </a:r>
            <a:r>
              <a:rPr lang="en" sz="900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900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value3</a:t>
            </a:r>
            <a:r>
              <a:rPr lang="en" sz="900">
                <a:solidFill>
                  <a:srgbClr val="99999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900"/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Evalúa los operandos de izquierda a derecha.</a:t>
            </a:r>
            <a:endParaRPr sz="1000"/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Para cada operando, convierte el valor a booleano. Si el resultado es true, se detiene y retorna el valor original de ese operando.</a:t>
            </a:r>
            <a:endParaRPr sz="1000"/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Si todos los operandos han sido evaluados (todos eran false), retorna el último operando.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/>
              <a:t>&amp;&amp; (AND) </a:t>
            </a:r>
            <a:r>
              <a:rPr lang="en" sz="800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result </a:t>
            </a:r>
            <a:r>
              <a:rPr lang="en" sz="800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value1 </a:t>
            </a:r>
            <a:r>
              <a:rPr lang="en" sz="800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800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value2 </a:t>
            </a:r>
            <a:r>
              <a:rPr lang="en" sz="800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800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value3</a:t>
            </a:r>
            <a:r>
              <a:rPr lang="en" sz="800">
                <a:solidFill>
                  <a:srgbClr val="99999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800"/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Evalúa los operandos de izquierda a derecha.</a:t>
            </a:r>
            <a:endParaRPr sz="1000"/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Para cada operando, los convierte a un booleano. Si el resultado es false, se detiene y retorna el valor original de dicho operando.</a:t>
            </a:r>
            <a:endParaRPr sz="1000"/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Si todos los operandos han sido evaluados (todos fueron valores verdaderos), retorna el último operando.</a:t>
            </a:r>
            <a:endParaRPr sz="10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1018" name="Google Shape;1018;p54"/>
          <p:cNvSpPr txBox="1"/>
          <p:nvPr/>
        </p:nvSpPr>
        <p:spPr>
          <a:xfrm>
            <a:off x="4889000" y="1696050"/>
            <a:ext cx="3915900" cy="1082400"/>
          </a:xfrm>
          <a:prstGeom prst="rect">
            <a:avLst/>
          </a:prstGeom>
          <a:solidFill>
            <a:srgbClr val="3E313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alert(1 || 0); // 1 (1 es un valor verdadero)</a:t>
            </a:r>
            <a:endParaRPr sz="1150">
              <a:solidFill>
                <a:srgbClr val="C792EA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alert(null || 1); // 1 </a:t>
            </a:r>
            <a:endParaRPr sz="1150">
              <a:solidFill>
                <a:srgbClr val="C792EA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alert(null || 0 || 1); // 1 </a:t>
            </a:r>
            <a:endParaRPr sz="1150">
              <a:solidFill>
                <a:srgbClr val="C792EA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alert(undefined || null || 0); // 0 </a:t>
            </a:r>
            <a:endParaRPr sz="1150">
              <a:solidFill>
                <a:srgbClr val="C792EA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9" name="Google Shape;1019;p54"/>
          <p:cNvSpPr txBox="1"/>
          <p:nvPr/>
        </p:nvSpPr>
        <p:spPr>
          <a:xfrm>
            <a:off x="4889000" y="3139375"/>
            <a:ext cx="3915900" cy="1082400"/>
          </a:xfrm>
          <a:prstGeom prst="rect">
            <a:avLst/>
          </a:prstGeom>
          <a:solidFill>
            <a:srgbClr val="3E313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alert(1 &amp;&amp; 0); // 0</a:t>
            </a:r>
            <a:endParaRPr sz="1150">
              <a:solidFill>
                <a:srgbClr val="C792EA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alert(1 &amp;&amp; 5); // 5</a:t>
            </a:r>
            <a:endParaRPr sz="1150">
              <a:solidFill>
                <a:srgbClr val="C792EA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alert(null &amp;&amp; 5); // null</a:t>
            </a:r>
            <a:endParaRPr sz="1150">
              <a:solidFill>
                <a:srgbClr val="C792EA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alert(0 &amp;&amp; "cualquier valor"); // 0</a:t>
            </a:r>
            <a:endParaRPr sz="1150">
              <a:solidFill>
                <a:srgbClr val="C792EA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0" name="Google Shape;1020;p54"/>
          <p:cNvSpPr/>
          <p:nvPr/>
        </p:nvSpPr>
        <p:spPr>
          <a:xfrm>
            <a:off x="6039600" y="149525"/>
            <a:ext cx="1960500" cy="37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55"/>
          <p:cNvSpPr txBox="1"/>
          <p:nvPr>
            <p:ph type="title"/>
          </p:nvPr>
        </p:nvSpPr>
        <p:spPr>
          <a:xfrm>
            <a:off x="1391400" y="690350"/>
            <a:ext cx="62124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#Veamos algunos ejercicios, cual es el resultado en cada uno ?</a:t>
            </a:r>
            <a:endParaRPr sz="2700"/>
          </a:p>
        </p:txBody>
      </p:sp>
      <p:sp>
        <p:nvSpPr>
          <p:cNvPr id="1026" name="Google Shape;1026;p55"/>
          <p:cNvSpPr txBox="1"/>
          <p:nvPr>
            <p:ph idx="1" type="subTitle"/>
          </p:nvPr>
        </p:nvSpPr>
        <p:spPr>
          <a:xfrm>
            <a:off x="1574925" y="1689075"/>
            <a:ext cx="6431100" cy="3326100"/>
          </a:xfrm>
          <a:prstGeom prst="rect">
            <a:avLst/>
          </a:prstGeom>
          <a:solidFill>
            <a:srgbClr val="F6F6F4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274300" spcFirstLastPara="1" rIns="274300" wrap="square" tIns="365750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>
                <a:solidFill>
                  <a:srgbClr val="99999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999999"/>
              </a:solidFill>
              <a:highlight>
                <a:srgbClr val="F5F2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999999"/>
              </a:solidFill>
              <a:highlight>
                <a:srgbClr val="F5F2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>
                <a:solidFill>
                  <a:srgbClr val="99999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|| 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0 </a:t>
            </a:r>
            <a:r>
              <a:rPr lang="en">
                <a:solidFill>
                  <a:srgbClr val="99999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999999"/>
              </a:solidFill>
              <a:highlight>
                <a:srgbClr val="F5F2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999999"/>
              </a:solidFill>
              <a:highlight>
                <a:srgbClr val="F5F2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>
                <a:solidFill>
                  <a:srgbClr val="99999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999999"/>
              </a:solidFill>
              <a:highlight>
                <a:srgbClr val="F5F2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999999"/>
              </a:solidFill>
              <a:highlight>
                <a:srgbClr val="F5F2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>
                <a:solidFill>
                  <a:srgbClr val="99999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999999"/>
              </a:solidFill>
              <a:highlight>
                <a:srgbClr val="F5F2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999999"/>
              </a:solidFill>
              <a:highlight>
                <a:srgbClr val="F5F2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>
                <a:solidFill>
                  <a:srgbClr val="99999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77AA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|| </a:t>
            </a:r>
            <a:r>
              <a:rPr lang="en">
                <a:solidFill>
                  <a:srgbClr val="0077AA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true 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true </a:t>
            </a:r>
            <a:r>
              <a:rPr lang="en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27" name="Google Shape;1027;p55"/>
          <p:cNvSpPr/>
          <p:nvPr/>
        </p:nvSpPr>
        <p:spPr>
          <a:xfrm>
            <a:off x="6039600" y="149525"/>
            <a:ext cx="1960500" cy="37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56"/>
          <p:cNvSpPr txBox="1"/>
          <p:nvPr>
            <p:ph type="title"/>
          </p:nvPr>
        </p:nvSpPr>
        <p:spPr>
          <a:xfrm>
            <a:off x="718650" y="595675"/>
            <a:ext cx="77121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Uso de sentencias condicionales dentro de un bloque if</a:t>
            </a:r>
            <a:endParaRPr sz="2300"/>
          </a:p>
        </p:txBody>
      </p:sp>
      <p:sp>
        <p:nvSpPr>
          <p:cNvPr id="1033" name="Google Shape;1033;p56"/>
          <p:cNvSpPr txBox="1"/>
          <p:nvPr>
            <p:ph idx="1" type="subTitle"/>
          </p:nvPr>
        </p:nvSpPr>
        <p:spPr>
          <a:xfrm>
            <a:off x="718650" y="1547450"/>
            <a:ext cx="3454200" cy="2781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274300" wrap="square" tIns="18287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Existirán ocasiones en las que sea necesario verificar varias condiciones a la vez, donde todas tendrán que ser verdaderas para ejecutar cierto código: </a:t>
            </a:r>
            <a:endParaRPr/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Supongamos que se ha creado una nueva política pública que beneficia a toda persona mayor de 18 años pero menor de 40 años, que viva en las regiones 12 o 15 del país. Así, para verificar si una persona es beneficiaria, se puede utilizar el siguiente código:</a:t>
            </a:r>
            <a:endParaRPr/>
          </a:p>
        </p:txBody>
      </p:sp>
      <p:sp>
        <p:nvSpPr>
          <p:cNvPr id="1034" name="Google Shape;1034;p56"/>
          <p:cNvSpPr txBox="1"/>
          <p:nvPr/>
        </p:nvSpPr>
        <p:spPr>
          <a:xfrm>
            <a:off x="4342050" y="1796150"/>
            <a:ext cx="3915900" cy="2283600"/>
          </a:xfrm>
          <a:prstGeom prst="rect">
            <a:avLst/>
          </a:prstGeom>
          <a:solidFill>
            <a:srgbClr val="3E313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(edad</a:t>
            </a:r>
            <a:r>
              <a:rPr lang="en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F78C6C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n" sz="11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(edad</a:t>
            </a:r>
            <a:r>
              <a:rPr lang="en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F78C6C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en" sz="11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(region</a:t>
            </a:r>
            <a:r>
              <a:rPr lang="en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F78C6C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region</a:t>
            </a:r>
            <a:r>
              <a:rPr lang="en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F78C6C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1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rgbClr val="BFC7D5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sz="11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50">
                <a:solidFill>
                  <a:srgbClr val="697098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i="1" lang="en" sz="1150">
                <a:solidFill>
                  <a:srgbClr val="697098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Persona apta para recibir</a:t>
            </a:r>
            <a:endParaRPr i="1" sz="1150">
              <a:solidFill>
                <a:srgbClr val="697098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beneficio</a:t>
            </a:r>
            <a:endParaRPr sz="1150">
              <a:solidFill>
                <a:srgbClr val="BFC7D5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1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5" name="Google Shape;1035;p56"/>
          <p:cNvSpPr/>
          <p:nvPr/>
        </p:nvSpPr>
        <p:spPr>
          <a:xfrm>
            <a:off x="6039600" y="149525"/>
            <a:ext cx="1960500" cy="37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56"/>
          <p:cNvSpPr/>
          <p:nvPr/>
        </p:nvSpPr>
        <p:spPr>
          <a:xfrm>
            <a:off x="6192000" y="301925"/>
            <a:ext cx="1960500" cy="37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4"/>
          <p:cNvSpPr txBox="1"/>
          <p:nvPr>
            <p:ph idx="1" type="subTitle"/>
          </p:nvPr>
        </p:nvSpPr>
        <p:spPr>
          <a:xfrm>
            <a:off x="715950" y="1670275"/>
            <a:ext cx="2435700" cy="2928000"/>
          </a:xfrm>
          <a:prstGeom prst="rect">
            <a:avLst/>
          </a:prstGeom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Una Validación o Condicional es un tipo de paso en un algoritmo donde una decisión debe ser tomada por alguna comparación. Toma una condición con operadores para saber si verdadero o falso. </a:t>
            </a:r>
            <a:endParaRPr sz="1400"/>
          </a:p>
        </p:txBody>
      </p:sp>
      <p:sp>
        <p:nvSpPr>
          <p:cNvPr id="914" name="Google Shape;914;p44"/>
          <p:cNvSpPr txBox="1"/>
          <p:nvPr>
            <p:ph type="title"/>
          </p:nvPr>
        </p:nvSpPr>
        <p:spPr>
          <a:xfrm>
            <a:off x="715950" y="699575"/>
            <a:ext cx="7712100" cy="647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Validaciones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15" name="Google Shape;915;p44"/>
          <p:cNvGrpSpPr/>
          <p:nvPr/>
        </p:nvGrpSpPr>
        <p:grpSpPr>
          <a:xfrm>
            <a:off x="3206315" y="1892582"/>
            <a:ext cx="5141785" cy="2256301"/>
            <a:chOff x="891337" y="1166150"/>
            <a:chExt cx="6907288" cy="3233450"/>
          </a:xfrm>
        </p:grpSpPr>
        <p:sp>
          <p:nvSpPr>
            <p:cNvPr id="916" name="Google Shape;916;p44"/>
            <p:cNvSpPr/>
            <p:nvPr/>
          </p:nvSpPr>
          <p:spPr>
            <a:xfrm>
              <a:off x="891337" y="1249538"/>
              <a:ext cx="1165050" cy="405918"/>
            </a:xfrm>
            <a:prstGeom prst="flowChartTerminator">
              <a:avLst/>
            </a:prstGeom>
            <a:solidFill>
              <a:srgbClr val="9FF1B7"/>
            </a:solidFill>
            <a:ln cap="flat" cmpd="sng" w="9525">
              <a:solidFill>
                <a:srgbClr val="2121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Comienzo</a:t>
              </a:r>
              <a:endParaRPr sz="1000"/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2396200" y="1166150"/>
              <a:ext cx="2356000" cy="572700"/>
            </a:xfrm>
            <a:prstGeom prst="flowChartInputOutput">
              <a:avLst/>
            </a:prstGeom>
            <a:solidFill>
              <a:srgbClr val="A4C2F4"/>
            </a:solidFill>
            <a:ln cap="flat" cmpd="sng" w="9525">
              <a:solidFill>
                <a:srgbClr val="2121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Ingresar </a:t>
              </a:r>
              <a:r>
                <a:rPr lang="en" sz="900"/>
                <a:t>el Valor de </a:t>
              </a:r>
              <a:r>
                <a:rPr b="1" lang="en" sz="900"/>
                <a:t>A </a:t>
              </a:r>
              <a:r>
                <a:rPr lang="en" sz="900"/>
                <a:t>y  </a:t>
              </a:r>
              <a:r>
                <a:rPr b="1" lang="en" sz="900"/>
                <a:t>B</a:t>
              </a:r>
              <a:endParaRPr b="1" sz="900"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2629200" y="2195763"/>
              <a:ext cx="1700150" cy="1096025"/>
            </a:xfrm>
            <a:prstGeom prst="flowChartDecision">
              <a:avLst/>
            </a:prstGeom>
            <a:solidFill>
              <a:srgbClr val="FFE599"/>
            </a:solidFill>
            <a:ln cap="flat" cmpd="sng" w="9525">
              <a:solidFill>
                <a:srgbClr val="2121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¿A </a:t>
              </a:r>
              <a:r>
                <a:rPr b="1" lang="en" sz="800"/>
                <a:t>&gt;= </a:t>
              </a:r>
              <a:r>
                <a:rPr lang="en" sz="800"/>
                <a:t>B?</a:t>
              </a:r>
              <a:endParaRPr sz="800"/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1967650" y="3748725"/>
              <a:ext cx="2942850" cy="650875"/>
            </a:xfrm>
            <a:prstGeom prst="flowChartInputOutput">
              <a:avLst/>
            </a:prstGeom>
            <a:solidFill>
              <a:srgbClr val="A4C2F4"/>
            </a:solidFill>
            <a:ln cap="flat" cmpd="sng" w="9525">
              <a:solidFill>
                <a:srgbClr val="2121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Imprimir </a:t>
              </a:r>
              <a:endParaRPr b="1"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“A es mayor o igual a B”</a:t>
              </a:r>
              <a:endParaRPr b="1" sz="900"/>
            </a:p>
          </p:txBody>
        </p:sp>
        <p:cxnSp>
          <p:nvCxnSpPr>
            <p:cNvPr id="920" name="Google Shape;920;p44"/>
            <p:cNvCxnSpPr>
              <a:stCxn id="916" idx="3"/>
              <a:endCxn id="917" idx="2"/>
            </p:cNvCxnSpPr>
            <p:nvPr/>
          </p:nvCxnSpPr>
          <p:spPr>
            <a:xfrm>
              <a:off x="2056387" y="1452497"/>
              <a:ext cx="575400" cy="600"/>
            </a:xfrm>
            <a:prstGeom prst="curvedConnector3">
              <a:avLst>
                <a:gd fmla="val 29528" name="adj1"/>
              </a:avLst>
            </a:prstGeom>
            <a:noFill/>
            <a:ln cap="flat" cmpd="sng" w="19050">
              <a:solidFill>
                <a:srgbClr val="2D2E2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1" name="Google Shape;921;p44"/>
            <p:cNvCxnSpPr>
              <a:stCxn id="917" idx="4"/>
              <a:endCxn id="918" idx="0"/>
            </p:cNvCxnSpPr>
            <p:nvPr/>
          </p:nvCxnSpPr>
          <p:spPr>
            <a:xfrm rot="5400000">
              <a:off x="3298350" y="1919900"/>
              <a:ext cx="456900" cy="94800"/>
            </a:xfrm>
            <a:prstGeom prst="curvedConnector3">
              <a:avLst>
                <a:gd fmla="val 50001" name="adj1"/>
              </a:avLst>
            </a:prstGeom>
            <a:noFill/>
            <a:ln cap="flat" cmpd="sng" w="19050">
              <a:solidFill>
                <a:srgbClr val="2D2E2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2" name="Google Shape;922;p44"/>
            <p:cNvSpPr/>
            <p:nvPr/>
          </p:nvSpPr>
          <p:spPr>
            <a:xfrm>
              <a:off x="4855775" y="2195750"/>
              <a:ext cx="2942850" cy="650875"/>
            </a:xfrm>
            <a:prstGeom prst="flowChartInputOutput">
              <a:avLst/>
            </a:prstGeom>
            <a:solidFill>
              <a:srgbClr val="A4C2F4"/>
            </a:solidFill>
            <a:ln cap="flat" cmpd="sng" w="9525">
              <a:solidFill>
                <a:srgbClr val="2121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Imprimir </a:t>
              </a:r>
              <a:endParaRPr b="1"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“A es menor que B”</a:t>
              </a:r>
              <a:endParaRPr b="1" sz="900"/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5928712" y="3867463"/>
              <a:ext cx="1165050" cy="405918"/>
            </a:xfrm>
            <a:prstGeom prst="flowChartTerminator">
              <a:avLst/>
            </a:prstGeom>
            <a:solidFill>
              <a:srgbClr val="FFB09C"/>
            </a:solidFill>
            <a:ln cap="flat" cmpd="sng" w="9525">
              <a:solidFill>
                <a:srgbClr val="2121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Final</a:t>
              </a:r>
              <a:endParaRPr sz="1200"/>
            </a:p>
          </p:txBody>
        </p:sp>
        <p:cxnSp>
          <p:nvCxnSpPr>
            <p:cNvPr id="924" name="Google Shape;924;p44"/>
            <p:cNvCxnSpPr>
              <a:stCxn id="918" idx="2"/>
              <a:endCxn id="919" idx="1"/>
            </p:cNvCxnSpPr>
            <p:nvPr/>
          </p:nvCxnSpPr>
          <p:spPr>
            <a:xfrm rot="5400000">
              <a:off x="3230725" y="3500138"/>
              <a:ext cx="456900" cy="40200"/>
            </a:xfrm>
            <a:prstGeom prst="curvedConnector3">
              <a:avLst>
                <a:gd fmla="val 50004" name="adj1"/>
              </a:avLst>
            </a:prstGeom>
            <a:noFill/>
            <a:ln cap="flat" cmpd="sng" w="19050">
              <a:solidFill>
                <a:srgbClr val="2D2E2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5" name="Google Shape;925;p44"/>
            <p:cNvCxnSpPr>
              <a:stCxn id="918" idx="3"/>
              <a:endCxn id="922" idx="2"/>
            </p:cNvCxnSpPr>
            <p:nvPr/>
          </p:nvCxnSpPr>
          <p:spPr>
            <a:xfrm flipH="1" rot="10800000">
              <a:off x="4329350" y="2521175"/>
              <a:ext cx="820800" cy="222600"/>
            </a:xfrm>
            <a:prstGeom prst="curvedConnector3">
              <a:avLst>
                <a:gd fmla="val 32068" name="adj1"/>
              </a:avLst>
            </a:prstGeom>
            <a:noFill/>
            <a:ln cap="flat" cmpd="sng" w="19050">
              <a:solidFill>
                <a:srgbClr val="2D2E2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6" name="Google Shape;926;p44"/>
            <p:cNvSpPr txBox="1"/>
            <p:nvPr/>
          </p:nvSpPr>
          <p:spPr>
            <a:xfrm>
              <a:off x="3439075" y="3240000"/>
              <a:ext cx="530700" cy="57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Inter"/>
                  <a:ea typeface="Inter"/>
                  <a:cs typeface="Inter"/>
                  <a:sym typeface="Inter"/>
                </a:rPr>
                <a:t>Si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27" name="Google Shape;927;p44"/>
            <p:cNvSpPr txBox="1"/>
            <p:nvPr/>
          </p:nvSpPr>
          <p:spPr>
            <a:xfrm>
              <a:off x="4306650" y="2243550"/>
              <a:ext cx="530700" cy="8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Inter"/>
                  <a:ea typeface="Inter"/>
                  <a:cs typeface="Inter"/>
                  <a:sym typeface="Inter"/>
                </a:rPr>
                <a:t>No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28" name="Google Shape;928;p44"/>
            <p:cNvCxnSpPr>
              <a:stCxn id="919" idx="5"/>
              <a:endCxn id="923" idx="1"/>
            </p:cNvCxnSpPr>
            <p:nvPr/>
          </p:nvCxnSpPr>
          <p:spPr>
            <a:xfrm flipH="1" rot="10800000">
              <a:off x="4616215" y="4070563"/>
              <a:ext cx="1312500" cy="3600"/>
            </a:xfrm>
            <a:prstGeom prst="straightConnector1">
              <a:avLst/>
            </a:prstGeom>
            <a:noFill/>
            <a:ln cap="flat" cmpd="sng" w="19050">
              <a:solidFill>
                <a:srgbClr val="2D2E2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9" name="Google Shape;929;p44"/>
            <p:cNvCxnSpPr>
              <a:stCxn id="922" idx="4"/>
              <a:endCxn id="923" idx="0"/>
            </p:cNvCxnSpPr>
            <p:nvPr/>
          </p:nvCxnSpPr>
          <p:spPr>
            <a:xfrm>
              <a:off x="6327200" y="2846625"/>
              <a:ext cx="183900" cy="1020900"/>
            </a:xfrm>
            <a:prstGeom prst="straightConnector1">
              <a:avLst/>
            </a:prstGeom>
            <a:noFill/>
            <a:ln cap="flat" cmpd="sng" w="19050">
              <a:solidFill>
                <a:srgbClr val="2D2E2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30" name="Google Shape;930;p44"/>
          <p:cNvSpPr/>
          <p:nvPr/>
        </p:nvSpPr>
        <p:spPr>
          <a:xfrm>
            <a:off x="6039600" y="149525"/>
            <a:ext cx="1960500" cy="37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5"/>
          <p:cNvSpPr txBox="1"/>
          <p:nvPr>
            <p:ph type="title"/>
          </p:nvPr>
        </p:nvSpPr>
        <p:spPr>
          <a:xfrm>
            <a:off x="723600" y="615950"/>
            <a:ext cx="7696800" cy="647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Operadores Aritméticos</a:t>
            </a:r>
            <a:endParaRPr sz="3100">
              <a:solidFill>
                <a:schemeClr val="lt1"/>
              </a:solidFill>
            </a:endParaRPr>
          </a:p>
        </p:txBody>
      </p:sp>
      <p:graphicFrame>
        <p:nvGraphicFramePr>
          <p:cNvPr id="936" name="Google Shape;936;p45"/>
          <p:cNvGraphicFramePr/>
          <p:nvPr/>
        </p:nvGraphicFramePr>
        <p:xfrm>
          <a:off x="696513" y="157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{CDF4205B-97F6-4488-BB4F-10E39B3EF079}</a:tableStyleId>
              </a:tblPr>
              <a:tblGrid>
                <a:gridCol w="945975"/>
                <a:gridCol w="1215425"/>
                <a:gridCol w="758925"/>
                <a:gridCol w="4776450"/>
              </a:tblGrid>
              <a:tr h="30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Símbolo</a:t>
                      </a:r>
                      <a:endParaRPr b="1"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Operación</a:t>
                      </a:r>
                      <a:endParaRPr b="1"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Ejemplo</a:t>
                      </a:r>
                      <a:endParaRPr b="1"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6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Suma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 + b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Sumar los dos operandos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Resta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 - b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Restar el segundo operando del primero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6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5E5E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Multiplicación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5E5E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 * b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5E5E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Multiplicar los dos operandos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5E5E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División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 / b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Dividir el primer operando por el segundo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**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Potencia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 ** b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Elevar el primer operando a la potencia del segundo operando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Resto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 % b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Dividir el primer operando por el segundo y dar como resultado la parte restante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37" name="Google Shape;937;p45"/>
          <p:cNvSpPr/>
          <p:nvPr/>
        </p:nvSpPr>
        <p:spPr>
          <a:xfrm>
            <a:off x="6039600" y="149525"/>
            <a:ext cx="1960500" cy="37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6"/>
          <p:cNvSpPr txBox="1"/>
          <p:nvPr>
            <p:ph type="title"/>
          </p:nvPr>
        </p:nvSpPr>
        <p:spPr>
          <a:xfrm>
            <a:off x="723600" y="615950"/>
            <a:ext cx="7696800" cy="647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Operadores Lógicos (Relacionales) </a:t>
            </a:r>
            <a:endParaRPr sz="2800">
              <a:solidFill>
                <a:schemeClr val="lt1"/>
              </a:solidFill>
            </a:endParaRPr>
          </a:p>
        </p:txBody>
      </p:sp>
      <p:graphicFrame>
        <p:nvGraphicFramePr>
          <p:cNvPr id="943" name="Google Shape;943;p46"/>
          <p:cNvGraphicFramePr/>
          <p:nvPr/>
        </p:nvGraphicFramePr>
        <p:xfrm>
          <a:off x="723600" y="14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{CDF4205B-97F6-4488-BB4F-10E39B3EF079}</a:tableStyleId>
              </a:tblPr>
              <a:tblGrid>
                <a:gridCol w="945975"/>
                <a:gridCol w="2067600"/>
                <a:gridCol w="1218825"/>
                <a:gridCol w="3464375"/>
              </a:tblGrid>
              <a:tr h="30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</a:rPr>
                        <a:t>Símbolo</a:t>
                      </a:r>
                      <a:endParaRPr b="1" sz="11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</a:rPr>
                        <a:t>Operación</a:t>
                      </a:r>
                      <a:endParaRPr b="1" sz="11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</a:rPr>
                        <a:t>Ejemplo</a:t>
                      </a:r>
                      <a:endParaRPr b="1" sz="11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</a:rPr>
                        <a:t>Descripción</a:t>
                      </a:r>
                      <a:endParaRPr b="1" sz="11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&lt;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Menor que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a &lt; b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Verdadero si a es menor que b.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&gt;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Greater than (Mayor que)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a GT b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Verdadero si a es mayor que b.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==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Igual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a == b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Verdadero si a es igual a b.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!=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No igual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a NE b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Verdadero si a no es igual a b.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&lt;=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Menor o igual que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a &lt;= b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Verdadero si a es menor o igual que b.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&gt;=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Mayor o igual que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a GE b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Verdadero si a es mayor o igual que b.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4" name="Google Shape;944;p46"/>
          <p:cNvSpPr/>
          <p:nvPr/>
        </p:nvSpPr>
        <p:spPr>
          <a:xfrm>
            <a:off x="6039600" y="149525"/>
            <a:ext cx="1960500" cy="37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7"/>
          <p:cNvSpPr txBox="1"/>
          <p:nvPr>
            <p:ph type="title"/>
          </p:nvPr>
        </p:nvSpPr>
        <p:spPr>
          <a:xfrm>
            <a:off x="723600" y="615950"/>
            <a:ext cx="7696800" cy="647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Operadores y Comparadores para Programación</a:t>
            </a:r>
            <a:endParaRPr sz="2300">
              <a:solidFill>
                <a:schemeClr val="lt1"/>
              </a:solidFill>
            </a:endParaRPr>
          </a:p>
        </p:txBody>
      </p:sp>
      <p:graphicFrame>
        <p:nvGraphicFramePr>
          <p:cNvPr id="950" name="Google Shape;950;p47"/>
          <p:cNvGraphicFramePr/>
          <p:nvPr/>
        </p:nvGraphicFramePr>
        <p:xfrm>
          <a:off x="723600" y="14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{CDF4205B-97F6-4488-BB4F-10E39B3EF079}</a:tableStyleId>
              </a:tblPr>
              <a:tblGrid>
                <a:gridCol w="3849875"/>
                <a:gridCol w="3846925"/>
              </a:tblGrid>
              <a:tr h="306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Símbolo</a:t>
                      </a:r>
                      <a:endParaRPr b="1" sz="11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Operación</a:t>
                      </a:r>
                      <a:endParaRPr b="1" sz="11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6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Asignación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=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CFE2F3"/>
                          </a:highlight>
                        </a:rPr>
                        <a:t>Matemática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+"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CFE2F3"/>
                          </a:highlight>
                        </a:rPr>
                        <a:t>(adición), - (sustracción), * (multiplicación),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CFE2F3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CFE2F3"/>
                          </a:highlight>
                        </a:rPr>
                        <a:t>   /        (división), % (módulo)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06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Asignación Compuesta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+=, -=, *=, /=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CFE2F3"/>
                          </a:highlight>
                        </a:rPr>
                        <a:t>Incrementar / Decrementar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CFE2F3"/>
                          </a:highlight>
                        </a:rPr>
                        <a:t>++, - -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7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Igualdad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== (sueltamente iguales)     |    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!= (sueltamente desiguales)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=== (estrictamente iguales) |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!== (estrictamente desiguales)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Opuesto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! (Valor opuesto al actual)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1" name="Google Shape;951;p47"/>
          <p:cNvSpPr/>
          <p:nvPr/>
        </p:nvSpPr>
        <p:spPr>
          <a:xfrm>
            <a:off x="6039600" y="149525"/>
            <a:ext cx="1960500" cy="37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8"/>
          <p:cNvSpPr txBox="1"/>
          <p:nvPr>
            <p:ph idx="1" type="subTitle"/>
          </p:nvPr>
        </p:nvSpPr>
        <p:spPr>
          <a:xfrm>
            <a:off x="917250" y="1473050"/>
            <a:ext cx="7309500" cy="684600"/>
          </a:xfrm>
          <a:prstGeom prst="rect">
            <a:avLst/>
          </a:prstGeom>
        </p:spPr>
        <p:txBody>
          <a:bodyPr anchorCtr="0" anchor="t" bIns="182875" lIns="274300" spcFirstLastPara="1" rIns="274300" wrap="square" tIns="1828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Este es una </a:t>
            </a:r>
            <a:r>
              <a:rPr lang="en" sz="1300"/>
              <a:t>particularidad</a:t>
            </a:r>
            <a:r>
              <a:rPr lang="en" sz="1300"/>
              <a:t> de JavaScript. Para entenderlo, sigamos el siguiente caso en el código:</a:t>
            </a:r>
            <a:endParaRPr sz="1300"/>
          </a:p>
        </p:txBody>
      </p:sp>
      <p:sp>
        <p:nvSpPr>
          <p:cNvPr id="957" name="Google Shape;957;p48"/>
          <p:cNvSpPr txBox="1"/>
          <p:nvPr>
            <p:ph type="title"/>
          </p:nvPr>
        </p:nvSpPr>
        <p:spPr>
          <a:xfrm>
            <a:off x="718650" y="595675"/>
            <a:ext cx="77121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Truthy or Falsy</a:t>
            </a:r>
            <a:endParaRPr/>
          </a:p>
        </p:txBody>
      </p:sp>
      <p:sp>
        <p:nvSpPr>
          <p:cNvPr id="958" name="Google Shape;958;p48"/>
          <p:cNvSpPr txBox="1"/>
          <p:nvPr/>
        </p:nvSpPr>
        <p:spPr>
          <a:xfrm>
            <a:off x="2509200" y="2218375"/>
            <a:ext cx="38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p48"/>
          <p:cNvSpPr txBox="1"/>
          <p:nvPr/>
        </p:nvSpPr>
        <p:spPr>
          <a:xfrm>
            <a:off x="1197100" y="2157650"/>
            <a:ext cx="3009600" cy="15078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182875" lIns="274300" spcFirstLastPara="1" rIns="274300" wrap="square" tIns="18287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C678DD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98C379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'snickers'</a:t>
            </a: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C678DD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(dog) {</a:t>
            </a:r>
            <a:endParaRPr sz="9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 console.</a:t>
            </a:r>
            <a:r>
              <a:rPr lang="en" sz="950">
                <a:solidFill>
                  <a:srgbClr val="61AFE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98C379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'Tienes un perro'</a:t>
            </a: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950">
                <a:solidFill>
                  <a:srgbClr val="C678DD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 console.</a:t>
            </a:r>
            <a:r>
              <a:rPr lang="en" sz="950">
                <a:solidFill>
                  <a:srgbClr val="61AFE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98C379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"No tienes un perro"</a:t>
            </a: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0" name="Google Shape;960;p48"/>
          <p:cNvSpPr txBox="1"/>
          <p:nvPr/>
        </p:nvSpPr>
        <p:spPr>
          <a:xfrm>
            <a:off x="1235988" y="3775500"/>
            <a:ext cx="300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 tenemos este caso, la consola diría “Tienes un perro”.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48"/>
          <p:cNvSpPr txBox="1"/>
          <p:nvPr/>
        </p:nvSpPr>
        <p:spPr>
          <a:xfrm>
            <a:off x="4629725" y="2157650"/>
            <a:ext cx="3009600" cy="15078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182875" lIns="274300" spcFirstLastPara="1" rIns="274300" wrap="square" tIns="18287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C678DD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98C379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C678DD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(dog) {</a:t>
            </a:r>
            <a:endParaRPr sz="9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 console.</a:t>
            </a:r>
            <a:r>
              <a:rPr lang="en" sz="950">
                <a:solidFill>
                  <a:srgbClr val="61AFE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98C379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'Tienes un perro'</a:t>
            </a: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950">
                <a:solidFill>
                  <a:srgbClr val="C678DD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 console.</a:t>
            </a:r>
            <a:r>
              <a:rPr lang="en" sz="950">
                <a:solidFill>
                  <a:srgbClr val="61AFE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50">
                <a:solidFill>
                  <a:srgbClr val="98C379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"No tienes un perro"</a:t>
            </a: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2" name="Google Shape;962;p48"/>
          <p:cNvSpPr txBox="1"/>
          <p:nvPr/>
        </p:nvSpPr>
        <p:spPr>
          <a:xfrm>
            <a:off x="4668613" y="3775500"/>
            <a:ext cx="300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 tenemos este caso, la consola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diría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“No tienes un perro”.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48"/>
          <p:cNvSpPr txBox="1"/>
          <p:nvPr/>
        </p:nvSpPr>
        <p:spPr>
          <a:xfrm>
            <a:off x="3195600" y="4470550"/>
            <a:ext cx="2752800" cy="461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E06666"/>
                </a:highlight>
                <a:latin typeface="Roboto"/>
                <a:ea typeface="Roboto"/>
                <a:cs typeface="Roboto"/>
                <a:sym typeface="Roboto"/>
              </a:rPr>
              <a:t>¿Por qué?</a:t>
            </a:r>
            <a:endParaRPr b="1" sz="1800">
              <a:solidFill>
                <a:schemeClr val="lt1"/>
              </a:solidFill>
              <a:highlight>
                <a:srgbClr val="E0666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48"/>
          <p:cNvSpPr/>
          <p:nvPr/>
        </p:nvSpPr>
        <p:spPr>
          <a:xfrm>
            <a:off x="6039600" y="149525"/>
            <a:ext cx="1960500" cy="37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9"/>
          <p:cNvSpPr txBox="1"/>
          <p:nvPr>
            <p:ph idx="1" type="subTitle"/>
          </p:nvPr>
        </p:nvSpPr>
        <p:spPr>
          <a:xfrm>
            <a:off x="718650" y="1779750"/>
            <a:ext cx="3745200" cy="2490300"/>
          </a:xfrm>
          <a:prstGeom prst="rect">
            <a:avLst/>
          </a:prstGeom>
          <a:ln>
            <a:noFill/>
          </a:ln>
        </p:spPr>
        <p:txBody>
          <a:bodyPr anchorCtr="0" anchor="t" bIns="182875" lIns="274300" spcFirstLastPara="1" rIns="274300" wrap="square" tIns="1828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Una cadena vacía no es verdadera y no es falsa. Es una cadena vacía.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Entonces, ¿por qué funciona la declaración </a:t>
            </a:r>
            <a:r>
              <a:rPr b="1" lang="en" sz="1400"/>
              <a:t>if</a:t>
            </a:r>
            <a:r>
              <a:rPr lang="en" sz="1400"/>
              <a:t>?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Esto se debe a que las declaraciones </a:t>
            </a:r>
            <a:r>
              <a:rPr b="1" lang="en" sz="1400"/>
              <a:t>if </a:t>
            </a:r>
            <a:r>
              <a:rPr lang="en" sz="1400"/>
              <a:t>tomarán un número de valores diferentes e intentará coaccionarlos (convertirlos) en un booleano de verdadero o falso.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70" name="Google Shape;970;p49"/>
          <p:cNvSpPr txBox="1"/>
          <p:nvPr>
            <p:ph type="title"/>
          </p:nvPr>
        </p:nvSpPr>
        <p:spPr>
          <a:xfrm>
            <a:off x="718650" y="595675"/>
            <a:ext cx="77121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Valores Truthy o Falsy</a:t>
            </a:r>
            <a:endParaRPr sz="3400"/>
          </a:p>
        </p:txBody>
      </p:sp>
      <p:sp>
        <p:nvSpPr>
          <p:cNvPr id="971" name="Google Shape;971;p49"/>
          <p:cNvSpPr txBox="1"/>
          <p:nvPr/>
        </p:nvSpPr>
        <p:spPr>
          <a:xfrm>
            <a:off x="5004875" y="1732425"/>
            <a:ext cx="3000000" cy="2724300"/>
          </a:xfrm>
          <a:prstGeom prst="rect">
            <a:avLst/>
          </a:prstGeom>
          <a:solidFill>
            <a:srgbClr val="282C34"/>
          </a:solidFill>
          <a:ln>
            <a:noFill/>
          </a:ln>
          <a:effectLst>
            <a:outerShdw blurRad="57150" rotWithShape="0" algn="bl" dir="2760000" dist="85725">
              <a:srgbClr val="000000">
                <a:alpha val="22000"/>
              </a:srgbClr>
            </a:outerShdw>
          </a:effectLst>
        </p:spPr>
        <p:txBody>
          <a:bodyPr anchorCtr="0" anchor="t" bIns="182875" lIns="274300" spcFirstLastPara="1" rIns="274300" wrap="square" tIns="18287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1050">
                <a:solidFill>
                  <a:srgbClr val="5C6370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// falsy</a:t>
            </a:r>
            <a:endParaRPr i="1" sz="1050">
              <a:solidFill>
                <a:srgbClr val="5C6370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1050">
                <a:solidFill>
                  <a:srgbClr val="5C6370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// truthy</a:t>
            </a:r>
            <a:endParaRPr i="1" sz="1050">
              <a:solidFill>
                <a:srgbClr val="5C6370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variable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1050">
                <a:solidFill>
                  <a:srgbClr val="5C6370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//falsy</a:t>
            </a:r>
            <a:endParaRPr i="1" sz="1050">
              <a:solidFill>
                <a:srgbClr val="5C6370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variable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1050">
                <a:solidFill>
                  <a:srgbClr val="5C6370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//falsy</a:t>
            </a:r>
            <a:endParaRPr i="1" sz="1050">
              <a:solidFill>
                <a:srgbClr val="5C6370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variable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1050">
                <a:solidFill>
                  <a:srgbClr val="5C6370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// NaN - falsy</a:t>
            </a:r>
            <a:endParaRPr i="1" sz="1050">
              <a:solidFill>
                <a:srgbClr val="5C6370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1050">
                <a:solidFill>
                  <a:srgbClr val="5C6370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// falsy</a:t>
            </a:r>
            <a:endParaRPr i="1" sz="1050">
              <a:solidFill>
                <a:srgbClr val="5C6370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"full string"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1050">
                <a:solidFill>
                  <a:srgbClr val="5C6370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// truthy</a:t>
            </a:r>
            <a:endParaRPr i="1" sz="1050">
              <a:solidFill>
                <a:srgbClr val="5C6370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"0"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1050">
                <a:solidFill>
                  <a:srgbClr val="5C6370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// truthy</a:t>
            </a:r>
            <a:endParaRPr i="1" sz="1050">
              <a:solidFill>
                <a:srgbClr val="5C6370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i="1" lang="en" sz="1050">
                <a:solidFill>
                  <a:srgbClr val="5C6370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// Arreglo vacío - truthy</a:t>
            </a:r>
            <a:endParaRPr i="1" sz="1050">
              <a:solidFill>
                <a:srgbClr val="5C6370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{} </a:t>
            </a:r>
            <a:r>
              <a:rPr i="1" lang="en" sz="1050">
                <a:solidFill>
                  <a:srgbClr val="5C6370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// Objeto vacío - truthy</a:t>
            </a:r>
            <a:endParaRPr i="1" sz="1050">
              <a:solidFill>
                <a:srgbClr val="5C6370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2" name="Google Shape;972;p49"/>
          <p:cNvSpPr/>
          <p:nvPr/>
        </p:nvSpPr>
        <p:spPr>
          <a:xfrm>
            <a:off x="6039600" y="149525"/>
            <a:ext cx="1960500" cy="37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0"/>
          <p:cNvSpPr txBox="1"/>
          <p:nvPr>
            <p:ph type="title"/>
          </p:nvPr>
        </p:nvSpPr>
        <p:spPr>
          <a:xfrm>
            <a:off x="722000" y="595675"/>
            <a:ext cx="7708800" cy="647100"/>
          </a:xfrm>
          <a:prstGeom prst="rect">
            <a:avLst/>
          </a:prstGeom>
          <a:solidFill>
            <a:srgbClr val="C27BA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¿Qué valor diría la consola en estos casos?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978" name="Google Shape;978;p50"/>
          <p:cNvSpPr txBox="1"/>
          <p:nvPr/>
        </p:nvSpPr>
        <p:spPr>
          <a:xfrm>
            <a:off x="1454725" y="2177775"/>
            <a:ext cx="3000000" cy="1627800"/>
          </a:xfrm>
          <a:prstGeom prst="rect">
            <a:avLst/>
          </a:prstGeom>
          <a:solidFill>
            <a:srgbClr val="3E313C"/>
          </a:solidFill>
          <a:ln>
            <a:noFill/>
          </a:ln>
        </p:spPr>
        <p:txBody>
          <a:bodyPr anchorCtr="0" anchor="t" bIns="182875" lIns="274300" spcFirstLastPara="1" rIns="274300" wrap="square" tIns="18287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puntaje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F78C6C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(puntaje)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Hay un puntaje</a:t>
            </a:r>
            <a:r>
              <a:rPr lang="en" sz="10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No puntaje yet</a:t>
            </a:r>
            <a:r>
              <a:rPr lang="en" sz="10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9" name="Google Shape;979;p50"/>
          <p:cNvSpPr txBox="1"/>
          <p:nvPr/>
        </p:nvSpPr>
        <p:spPr>
          <a:xfrm>
            <a:off x="4689250" y="2160525"/>
            <a:ext cx="3000000" cy="1662300"/>
          </a:xfrm>
          <a:prstGeom prst="rect">
            <a:avLst/>
          </a:prstGeom>
          <a:solidFill>
            <a:srgbClr val="3E313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97098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i="1" lang="en" sz="1050">
                <a:solidFill>
                  <a:srgbClr val="697098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Para probar los valores</a:t>
            </a:r>
            <a:endParaRPr i="1" sz="1050">
              <a:solidFill>
                <a:srgbClr val="697098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FF587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(valor)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(valor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es truthy</a:t>
            </a:r>
            <a:r>
              <a:rPr lang="en" sz="10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en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(valor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es falsy</a:t>
            </a:r>
            <a:r>
              <a:rPr lang="en" sz="10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0" name="Google Shape;980;p50"/>
          <p:cNvSpPr txBox="1"/>
          <p:nvPr/>
        </p:nvSpPr>
        <p:spPr>
          <a:xfrm>
            <a:off x="1454725" y="1717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313C"/>
                </a:solidFill>
                <a:latin typeface="Roboto"/>
                <a:ea typeface="Roboto"/>
                <a:cs typeface="Roboto"/>
                <a:sym typeface="Roboto"/>
              </a:rPr>
              <a:t>Caso 1</a:t>
            </a:r>
            <a:endParaRPr b="1">
              <a:solidFill>
                <a:srgbClr val="3E313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50"/>
          <p:cNvSpPr txBox="1"/>
          <p:nvPr/>
        </p:nvSpPr>
        <p:spPr>
          <a:xfrm>
            <a:off x="4689250" y="1717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313C"/>
                </a:solidFill>
                <a:latin typeface="Roboto"/>
                <a:ea typeface="Roboto"/>
                <a:cs typeface="Roboto"/>
                <a:sym typeface="Roboto"/>
              </a:rPr>
              <a:t>Caso 2</a:t>
            </a:r>
            <a:endParaRPr b="1">
              <a:solidFill>
                <a:srgbClr val="3E313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2" name="Google Shape;982;p50"/>
          <p:cNvSpPr/>
          <p:nvPr/>
        </p:nvSpPr>
        <p:spPr>
          <a:xfrm>
            <a:off x="6039600" y="149525"/>
            <a:ext cx="1960500" cy="37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1"/>
          <p:cNvSpPr txBox="1"/>
          <p:nvPr>
            <p:ph idx="1" type="subTitle"/>
          </p:nvPr>
        </p:nvSpPr>
        <p:spPr>
          <a:xfrm>
            <a:off x="1414200" y="1123125"/>
            <a:ext cx="6707700" cy="1266000"/>
          </a:xfrm>
          <a:prstGeom prst="rect">
            <a:avLst/>
          </a:prstGeom>
        </p:spPr>
        <p:txBody>
          <a:bodyPr anchorCtr="0" anchor="t" bIns="182875" lIns="274300" spcFirstLastPara="1" rIns="274300" wrap="square" tIns="1828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Hasta ahora, hemos aprendido que si solo necesita usar el </a:t>
            </a:r>
            <a:r>
              <a:rPr lang="en" sz="1400"/>
              <a:t>operador </a:t>
            </a:r>
            <a:r>
              <a:rPr b="1" lang="en" sz="1600"/>
              <a:t>!</a:t>
            </a:r>
            <a:r>
              <a:rPr b="1" lang="en" sz="1600"/>
              <a:t> </a:t>
            </a:r>
            <a:r>
              <a:rPr lang="en" sz="1400"/>
              <a:t>que verifica lo contrario. Por ejemplo, si </a:t>
            </a:r>
            <a:r>
              <a:rPr lang="en" sz="1400"/>
              <a:t>quieres</a:t>
            </a:r>
            <a:r>
              <a:rPr lang="en" sz="1400"/>
              <a:t> comprobar si alguien no está bien, podrías pensar que tienes que hacer lo siguiente: </a:t>
            </a:r>
            <a:r>
              <a:rPr lang="en" sz="1700">
                <a:solidFill>
                  <a:schemeClr val="dk2"/>
                </a:solidFill>
              </a:rPr>
              <a:t> 👇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88" name="Google Shape;988;p51"/>
          <p:cNvSpPr txBox="1"/>
          <p:nvPr>
            <p:ph type="title"/>
          </p:nvPr>
        </p:nvSpPr>
        <p:spPr>
          <a:xfrm>
            <a:off x="718650" y="595675"/>
            <a:ext cx="77121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Coerción</a:t>
            </a:r>
            <a:endParaRPr/>
          </a:p>
        </p:txBody>
      </p:sp>
      <p:sp>
        <p:nvSpPr>
          <p:cNvPr id="989" name="Google Shape;989;p51"/>
          <p:cNvSpPr txBox="1"/>
          <p:nvPr/>
        </p:nvSpPr>
        <p:spPr>
          <a:xfrm>
            <a:off x="1603225" y="2200850"/>
            <a:ext cx="3000000" cy="1627800"/>
          </a:xfrm>
          <a:prstGeom prst="rect">
            <a:avLst/>
          </a:prstGeom>
          <a:solidFill>
            <a:srgbClr val="3E313C"/>
          </a:solidFill>
          <a:ln>
            <a:noFill/>
          </a:ln>
        </p:spPr>
        <p:txBody>
          <a:bodyPr anchorCtr="0" anchor="t" bIns="182875" lIns="274300" spcFirstLastPara="1" rIns="274300" wrap="square" tIns="18287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esCool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FF587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(esCool)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No eres Cool!</a:t>
            </a:r>
            <a:r>
              <a:rPr lang="en" sz="10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0" name="Google Shape;990;p51"/>
          <p:cNvSpPr txBox="1"/>
          <p:nvPr/>
        </p:nvSpPr>
        <p:spPr>
          <a:xfrm>
            <a:off x="4736400" y="2200850"/>
            <a:ext cx="338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la situación en la que solo usa el else, es porque desea lo opuesto de un valor. Esto se resuelve con lo siguiente: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51"/>
          <p:cNvSpPr txBox="1"/>
          <p:nvPr/>
        </p:nvSpPr>
        <p:spPr>
          <a:xfrm>
            <a:off x="4835950" y="3334850"/>
            <a:ext cx="3285900" cy="969600"/>
          </a:xfrm>
          <a:prstGeom prst="rect">
            <a:avLst/>
          </a:prstGeom>
          <a:solidFill>
            <a:srgbClr val="3E313C"/>
          </a:solidFill>
          <a:ln>
            <a:noFill/>
          </a:ln>
        </p:spPr>
        <p:txBody>
          <a:bodyPr anchorCtr="0" anchor="t" bIns="182875" lIns="274300" spcFirstLastPara="1" rIns="274300" wrap="square" tIns="18287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isCool)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You are not cool</a:t>
            </a:r>
            <a:r>
              <a:rPr lang="en" sz="10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2" name="Google Shape;992;p51"/>
          <p:cNvSpPr/>
          <p:nvPr/>
        </p:nvSpPr>
        <p:spPr>
          <a:xfrm>
            <a:off x="6039600" y="149525"/>
            <a:ext cx="1960500" cy="37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Startup Business Pitch Deck by Slidesgo">
  <a:themeElements>
    <a:clrScheme name="Simple Light">
      <a:dk1>
        <a:srgbClr val="3D85C6"/>
      </a:dk1>
      <a:lt1>
        <a:srgbClr val="DAE3D7"/>
      </a:lt1>
      <a:dk2>
        <a:srgbClr val="00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F9F35E55D2BD43AB0BF46A7F7C7208" ma:contentTypeVersion="12" ma:contentTypeDescription="Create a new document." ma:contentTypeScope="" ma:versionID="b586d549c08fb2c5ccac13ec35ca28f5">
  <xsd:schema xmlns:xsd="http://www.w3.org/2001/XMLSchema" xmlns:xs="http://www.w3.org/2001/XMLSchema" xmlns:p="http://schemas.microsoft.com/office/2006/metadata/properties" xmlns:ns2="3065d16d-8c0f-4d78-a5b7-1a85ab13f5a1" xmlns:ns3="68de436f-caba-42f4-9d44-8dd240517248" targetNamespace="http://schemas.microsoft.com/office/2006/metadata/properties" ma:root="true" ma:fieldsID="9aa87f6448cae2aec7bb63aa18e454f7" ns2:_="" ns3:_="">
    <xsd:import namespace="3065d16d-8c0f-4d78-a5b7-1a85ab13f5a1"/>
    <xsd:import namespace="68de436f-caba-42f4-9d44-8dd2405172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65d16d-8c0f-4d78-a5b7-1a85ab13f5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35f420e-76a7-4267-a51a-d48cf00ef8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e436f-caba-42f4-9d44-8dd24051724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c9dcf2c-7d30-4277-860b-d180506e4ce4}" ma:internalName="TaxCatchAll" ma:showField="CatchAllData" ma:web="68de436f-caba-42f4-9d44-8dd2405172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8de436f-caba-42f4-9d44-8dd240517248" xsi:nil="true"/>
    <lcf76f155ced4ddcb4097134ff3c332f xmlns="3065d16d-8c0f-4d78-a5b7-1a85ab13f5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872554E-CAC8-42CD-8687-D0F1BBD8DA42}"/>
</file>

<file path=customXml/itemProps2.xml><?xml version="1.0" encoding="utf-8"?>
<ds:datastoreItem xmlns:ds="http://schemas.openxmlformats.org/officeDocument/2006/customXml" ds:itemID="{6B623FB0-6D30-4C23-8539-55596B181192}"/>
</file>

<file path=customXml/itemProps3.xml><?xml version="1.0" encoding="utf-8"?>
<ds:datastoreItem xmlns:ds="http://schemas.openxmlformats.org/officeDocument/2006/customXml" ds:itemID="{E214CF5D-4B92-467B-9144-D736484B538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0x0101002BF9F35E55D2BD43AB0BF46A7F7C7208</vt:lpwstr>
  </property>
</Properties>
</file>