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Bebas Neue"/>
      <p:regular r:id="rId18"/>
    </p:embeddedFont>
    <p:embeddedFont>
      <p:font typeface="Didact Gothic"/>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BebasNeue-regular.fntdata"/><Relationship Id="rId21" Type="http://schemas.openxmlformats.org/officeDocument/2006/relationships/font" Target="fonts/Oswald-bold.fntdata"/><Relationship Id="rId3" Type="http://schemas.openxmlformats.org/officeDocument/2006/relationships/slideMaster" Target="slideMasters/slide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0" Type="http://schemas.openxmlformats.org/officeDocument/2006/relationships/font" Target="fonts/Oswald-regular.fntdata"/><Relationship Id="rId2" Type="http://schemas.openxmlformats.org/officeDocument/2006/relationships/presProps" Target="presProps.xml"/><Relationship Id="rId16" Type="http://schemas.openxmlformats.org/officeDocument/2006/relationships/slide" Target="slides/slide12.xml"/><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ustomXml" Target="../customXml/item3.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ustomXml" Target="../customXml/item2.xml"/><Relationship Id="rId10" Type="http://schemas.openxmlformats.org/officeDocument/2006/relationships/slide" Target="slides/slide6.xml"/><Relationship Id="rId19" Type="http://schemas.openxmlformats.org/officeDocument/2006/relationships/font" Target="fonts/DidactGothic-regular.fntdata"/><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e16d800cd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e16d800cd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81974ab2d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81974ab2d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81974ab2d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81974ab2d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81974ab2d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81974ab2d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e16144c91c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e16144c91c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e16144c91c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e16144c91c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e16144c91c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e16144c91c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81974ab2d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81974ab2d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81974ab2d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81974ab2d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81974ab2d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81974ab2d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e16d800cd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e16d800cd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e16d800cd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e16d800cd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
          <p:cNvSpPr txBox="1"/>
          <p:nvPr>
            <p:ph type="ctrTitle"/>
          </p:nvPr>
        </p:nvSpPr>
        <p:spPr>
          <a:xfrm>
            <a:off x="720001" y="1373825"/>
            <a:ext cx="5666700" cy="21648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72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3" name="Google Shape;23;p2"/>
          <p:cNvSpPr txBox="1"/>
          <p:nvPr>
            <p:ph idx="1" type="subTitle"/>
          </p:nvPr>
        </p:nvSpPr>
        <p:spPr>
          <a:xfrm>
            <a:off x="720000" y="3538675"/>
            <a:ext cx="56667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4" name="Google Shape;24;p2"/>
          <p:cNvSpPr txBox="1"/>
          <p:nvPr>
            <p:ph idx="2" type="ctrTitle"/>
          </p:nvPr>
        </p:nvSpPr>
        <p:spPr>
          <a:xfrm>
            <a:off x="3920575" y="2940775"/>
            <a:ext cx="1987500" cy="458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91919"/>
              </a:buClr>
              <a:buSzPts val="5200"/>
              <a:buNone/>
              <a:defRPr sz="2200">
                <a:solidFill>
                  <a:schemeClr val="accent4"/>
                </a:solidFill>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11"/>
          <p:cNvSpPr txBox="1"/>
          <p:nvPr>
            <p:ph type="title"/>
          </p:nvPr>
        </p:nvSpPr>
        <p:spPr>
          <a:xfrm>
            <a:off x="2026950" y="1390375"/>
            <a:ext cx="50901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12"/>
          <p:cNvSpPr txBox="1"/>
          <p:nvPr>
            <p:ph type="title"/>
          </p:nvPr>
        </p:nvSpPr>
        <p:spPr>
          <a:xfrm>
            <a:off x="2391875" y="1477450"/>
            <a:ext cx="4360200" cy="189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10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6" name="Google Shape;56;p12"/>
          <p:cNvSpPr txBox="1"/>
          <p:nvPr>
            <p:ph idx="1" type="subTitle"/>
          </p:nvPr>
        </p:nvSpPr>
        <p:spPr>
          <a:xfrm>
            <a:off x="2391900" y="3035150"/>
            <a:ext cx="43602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57" name="Google Shape;57;p12"/>
          <p:cNvGrpSpPr/>
          <p:nvPr/>
        </p:nvGrpSpPr>
        <p:grpSpPr>
          <a:xfrm>
            <a:off x="1340150" y="1300265"/>
            <a:ext cx="6174596" cy="3417915"/>
            <a:chOff x="1340150" y="1300265"/>
            <a:chExt cx="6174596" cy="3417915"/>
          </a:xfrm>
        </p:grpSpPr>
        <p:grpSp>
          <p:nvGrpSpPr>
            <p:cNvPr id="58" name="Google Shape;58;p12"/>
            <p:cNvGrpSpPr/>
            <p:nvPr/>
          </p:nvGrpSpPr>
          <p:grpSpPr>
            <a:xfrm>
              <a:off x="1875211" y="1300265"/>
              <a:ext cx="268874" cy="268752"/>
              <a:chOff x="3258600" y="2392325"/>
              <a:chExt cx="101550" cy="101500"/>
            </a:xfrm>
          </p:grpSpPr>
          <p:sp>
            <p:nvSpPr>
              <p:cNvPr id="59" name="Google Shape;59;p12"/>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2"/>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12"/>
            <p:cNvGrpSpPr/>
            <p:nvPr/>
          </p:nvGrpSpPr>
          <p:grpSpPr>
            <a:xfrm>
              <a:off x="7077930" y="2419317"/>
              <a:ext cx="152498" cy="152423"/>
              <a:chOff x="3258600" y="2392325"/>
              <a:chExt cx="101550" cy="101500"/>
            </a:xfrm>
          </p:grpSpPr>
          <p:sp>
            <p:nvSpPr>
              <p:cNvPr id="62" name="Google Shape;62;p12"/>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2"/>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12"/>
            <p:cNvGrpSpPr/>
            <p:nvPr/>
          </p:nvGrpSpPr>
          <p:grpSpPr>
            <a:xfrm>
              <a:off x="6878079" y="4087278"/>
              <a:ext cx="636667" cy="630902"/>
              <a:chOff x="1115950" y="1629585"/>
              <a:chExt cx="590765" cy="585415"/>
            </a:xfrm>
          </p:grpSpPr>
          <p:sp>
            <p:nvSpPr>
              <p:cNvPr id="65" name="Google Shape;65;p12"/>
              <p:cNvSpPr/>
              <p:nvPr/>
            </p:nvSpPr>
            <p:spPr>
              <a:xfrm>
                <a:off x="1155475" y="1770825"/>
                <a:ext cx="403325" cy="408450"/>
              </a:xfrm>
              <a:custGeom>
                <a:rect b="b" l="l" r="r" t="t"/>
                <a:pathLst>
                  <a:path extrusionOk="0" h="16338" w="16133">
                    <a:moveTo>
                      <a:pt x="153" y="0"/>
                    </a:moveTo>
                    <a:cubicBezTo>
                      <a:pt x="68" y="0"/>
                      <a:pt x="0" y="68"/>
                      <a:pt x="0" y="152"/>
                    </a:cubicBezTo>
                    <a:lnTo>
                      <a:pt x="0" y="16185"/>
                    </a:lnTo>
                    <a:cubicBezTo>
                      <a:pt x="0" y="16268"/>
                      <a:pt x="68" y="16338"/>
                      <a:pt x="153" y="16338"/>
                    </a:cubicBezTo>
                    <a:lnTo>
                      <a:pt x="15980" y="16338"/>
                    </a:lnTo>
                    <a:cubicBezTo>
                      <a:pt x="16062" y="16338"/>
                      <a:pt x="16131" y="16268"/>
                      <a:pt x="16133" y="16185"/>
                    </a:cubicBezTo>
                    <a:cubicBezTo>
                      <a:pt x="16133" y="16099"/>
                      <a:pt x="16065" y="16031"/>
                      <a:pt x="15980" y="16031"/>
                    </a:cubicBezTo>
                    <a:lnTo>
                      <a:pt x="305" y="16031"/>
                    </a:lnTo>
                    <a:lnTo>
                      <a:pt x="305" y="152"/>
                    </a:lnTo>
                    <a:cubicBezTo>
                      <a:pt x="305" y="68"/>
                      <a:pt x="237" y="0"/>
                      <a:pt x="15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2"/>
              <p:cNvSpPr/>
              <p:nvPr/>
            </p:nvSpPr>
            <p:spPr>
              <a:xfrm>
                <a:off x="1115950" y="1629585"/>
                <a:ext cx="66050" cy="85525"/>
              </a:xfrm>
              <a:custGeom>
                <a:rect b="b" l="l" r="r" t="t"/>
                <a:pathLst>
                  <a:path extrusionOk="0" h="3421" w="2642">
                    <a:moveTo>
                      <a:pt x="2310" y="0"/>
                    </a:moveTo>
                    <a:cubicBezTo>
                      <a:pt x="2305" y="0"/>
                      <a:pt x="2299" y="1"/>
                      <a:pt x="2294" y="1"/>
                    </a:cubicBezTo>
                    <a:cubicBezTo>
                      <a:pt x="2210" y="10"/>
                      <a:pt x="2149" y="87"/>
                      <a:pt x="2158" y="169"/>
                    </a:cubicBezTo>
                    <a:cubicBezTo>
                      <a:pt x="2323" y="1681"/>
                      <a:pt x="1493" y="2894"/>
                      <a:pt x="140" y="3119"/>
                    </a:cubicBezTo>
                    <a:cubicBezTo>
                      <a:pt x="58" y="3131"/>
                      <a:pt x="0" y="3210"/>
                      <a:pt x="15" y="3293"/>
                    </a:cubicBezTo>
                    <a:cubicBezTo>
                      <a:pt x="27" y="3366"/>
                      <a:pt x="90" y="3421"/>
                      <a:pt x="164" y="3421"/>
                    </a:cubicBezTo>
                    <a:cubicBezTo>
                      <a:pt x="171" y="3421"/>
                      <a:pt x="181" y="3421"/>
                      <a:pt x="189" y="3418"/>
                    </a:cubicBezTo>
                    <a:cubicBezTo>
                      <a:pt x="1708" y="3166"/>
                      <a:pt x="2641" y="1818"/>
                      <a:pt x="2460" y="135"/>
                    </a:cubicBezTo>
                    <a:cubicBezTo>
                      <a:pt x="2452" y="58"/>
                      <a:pt x="2388" y="0"/>
                      <a:pt x="2310"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2"/>
              <p:cNvSpPr/>
              <p:nvPr/>
            </p:nvSpPr>
            <p:spPr>
              <a:xfrm>
                <a:off x="1126250" y="1629610"/>
                <a:ext cx="43775" cy="52125"/>
              </a:xfrm>
              <a:custGeom>
                <a:rect b="b" l="l" r="r" t="t"/>
                <a:pathLst>
                  <a:path extrusionOk="0" h="2085" w="1751">
                    <a:moveTo>
                      <a:pt x="157" y="0"/>
                    </a:moveTo>
                    <a:cubicBezTo>
                      <a:pt x="73" y="0"/>
                      <a:pt x="5" y="67"/>
                      <a:pt x="5" y="152"/>
                    </a:cubicBezTo>
                    <a:cubicBezTo>
                      <a:pt x="1" y="723"/>
                      <a:pt x="218" y="1285"/>
                      <a:pt x="583" y="1653"/>
                    </a:cubicBezTo>
                    <a:cubicBezTo>
                      <a:pt x="868" y="1936"/>
                      <a:pt x="1216" y="2085"/>
                      <a:pt x="1599" y="2085"/>
                    </a:cubicBezTo>
                    <a:cubicBezTo>
                      <a:pt x="1684" y="2085"/>
                      <a:pt x="1751" y="2018"/>
                      <a:pt x="1751" y="1934"/>
                    </a:cubicBezTo>
                    <a:cubicBezTo>
                      <a:pt x="1751" y="1849"/>
                      <a:pt x="1683" y="1781"/>
                      <a:pt x="1598" y="1781"/>
                    </a:cubicBezTo>
                    <a:cubicBezTo>
                      <a:pt x="1300" y="1781"/>
                      <a:pt x="1022" y="1662"/>
                      <a:pt x="800" y="1437"/>
                    </a:cubicBezTo>
                    <a:cubicBezTo>
                      <a:pt x="494" y="1132"/>
                      <a:pt x="307" y="639"/>
                      <a:pt x="308" y="153"/>
                    </a:cubicBezTo>
                    <a:cubicBezTo>
                      <a:pt x="310" y="68"/>
                      <a:pt x="242" y="0"/>
                      <a:pt x="157"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2"/>
              <p:cNvSpPr/>
              <p:nvPr/>
            </p:nvSpPr>
            <p:spPr>
              <a:xfrm>
                <a:off x="1652765" y="2161800"/>
                <a:ext cx="53925" cy="53200"/>
              </a:xfrm>
              <a:custGeom>
                <a:rect b="b" l="l" r="r" t="t"/>
                <a:pathLst>
                  <a:path extrusionOk="0" h="2128" w="2157">
                    <a:moveTo>
                      <a:pt x="166" y="1"/>
                    </a:moveTo>
                    <a:cubicBezTo>
                      <a:pt x="127" y="1"/>
                      <a:pt x="88" y="16"/>
                      <a:pt x="59" y="45"/>
                    </a:cubicBezTo>
                    <a:cubicBezTo>
                      <a:pt x="0" y="104"/>
                      <a:pt x="0" y="201"/>
                      <a:pt x="59" y="260"/>
                    </a:cubicBezTo>
                    <a:lnTo>
                      <a:pt x="1883" y="2084"/>
                    </a:lnTo>
                    <a:cubicBezTo>
                      <a:pt x="1912" y="2113"/>
                      <a:pt x="1950" y="2128"/>
                      <a:pt x="1989" y="2128"/>
                    </a:cubicBezTo>
                    <a:cubicBezTo>
                      <a:pt x="2027" y="2128"/>
                      <a:pt x="2067" y="2113"/>
                      <a:pt x="2098" y="2084"/>
                    </a:cubicBezTo>
                    <a:cubicBezTo>
                      <a:pt x="2157" y="2025"/>
                      <a:pt x="2157" y="1928"/>
                      <a:pt x="2098" y="1869"/>
                    </a:cubicBezTo>
                    <a:lnTo>
                      <a:pt x="274" y="45"/>
                    </a:lnTo>
                    <a:cubicBezTo>
                      <a:pt x="244" y="16"/>
                      <a:pt x="205" y="1"/>
                      <a:pt x="16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2"/>
              <p:cNvSpPr/>
              <p:nvPr/>
            </p:nvSpPr>
            <p:spPr>
              <a:xfrm>
                <a:off x="1652790" y="2161800"/>
                <a:ext cx="53925" cy="53200"/>
              </a:xfrm>
              <a:custGeom>
                <a:rect b="b" l="l" r="r" t="t"/>
                <a:pathLst>
                  <a:path extrusionOk="0" h="2128" w="2157">
                    <a:moveTo>
                      <a:pt x="1991" y="1"/>
                    </a:moveTo>
                    <a:cubicBezTo>
                      <a:pt x="1952" y="1"/>
                      <a:pt x="1913" y="16"/>
                      <a:pt x="1883" y="45"/>
                    </a:cubicBezTo>
                    <a:lnTo>
                      <a:pt x="59" y="1869"/>
                    </a:lnTo>
                    <a:cubicBezTo>
                      <a:pt x="1" y="1928"/>
                      <a:pt x="1" y="2025"/>
                      <a:pt x="59" y="2084"/>
                    </a:cubicBezTo>
                    <a:cubicBezTo>
                      <a:pt x="89" y="2113"/>
                      <a:pt x="127" y="2128"/>
                      <a:pt x="167" y="2128"/>
                    </a:cubicBezTo>
                    <a:cubicBezTo>
                      <a:pt x="205" y="2128"/>
                      <a:pt x="243" y="2113"/>
                      <a:pt x="274" y="2084"/>
                    </a:cubicBezTo>
                    <a:lnTo>
                      <a:pt x="2098" y="260"/>
                    </a:lnTo>
                    <a:cubicBezTo>
                      <a:pt x="2157" y="201"/>
                      <a:pt x="2157" y="104"/>
                      <a:pt x="2098" y="45"/>
                    </a:cubicBezTo>
                    <a:cubicBezTo>
                      <a:pt x="2069" y="16"/>
                      <a:pt x="2030" y="1"/>
                      <a:pt x="199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2"/>
              <p:cNvSpPr/>
              <p:nvPr/>
            </p:nvSpPr>
            <p:spPr>
              <a:xfrm>
                <a:off x="1118525" y="1973500"/>
                <a:ext cx="245075" cy="238575"/>
              </a:xfrm>
              <a:custGeom>
                <a:rect b="b" l="l" r="r" t="t"/>
                <a:pathLst>
                  <a:path extrusionOk="0" h="9543" w="9803">
                    <a:moveTo>
                      <a:pt x="154" y="1"/>
                    </a:moveTo>
                    <a:cubicBezTo>
                      <a:pt x="68" y="1"/>
                      <a:pt x="0" y="70"/>
                      <a:pt x="0" y="154"/>
                    </a:cubicBezTo>
                    <a:cubicBezTo>
                      <a:pt x="0" y="239"/>
                      <a:pt x="68" y="307"/>
                      <a:pt x="154" y="307"/>
                    </a:cubicBezTo>
                    <a:cubicBezTo>
                      <a:pt x="435" y="307"/>
                      <a:pt x="720" y="320"/>
                      <a:pt x="1001" y="345"/>
                    </a:cubicBezTo>
                    <a:lnTo>
                      <a:pt x="1015" y="345"/>
                    </a:lnTo>
                    <a:cubicBezTo>
                      <a:pt x="1091" y="345"/>
                      <a:pt x="1157" y="285"/>
                      <a:pt x="1165" y="206"/>
                    </a:cubicBezTo>
                    <a:cubicBezTo>
                      <a:pt x="1172" y="122"/>
                      <a:pt x="1112" y="48"/>
                      <a:pt x="1028" y="41"/>
                    </a:cubicBezTo>
                    <a:cubicBezTo>
                      <a:pt x="738" y="14"/>
                      <a:pt x="444" y="1"/>
                      <a:pt x="154" y="1"/>
                    </a:cubicBezTo>
                    <a:close/>
                    <a:moveTo>
                      <a:pt x="1869" y="158"/>
                    </a:moveTo>
                    <a:cubicBezTo>
                      <a:pt x="1796" y="158"/>
                      <a:pt x="1733" y="209"/>
                      <a:pt x="1720" y="284"/>
                    </a:cubicBezTo>
                    <a:cubicBezTo>
                      <a:pt x="1702" y="366"/>
                      <a:pt x="1758" y="445"/>
                      <a:pt x="1840" y="460"/>
                    </a:cubicBezTo>
                    <a:cubicBezTo>
                      <a:pt x="2117" y="510"/>
                      <a:pt x="2394" y="574"/>
                      <a:pt x="2666" y="649"/>
                    </a:cubicBezTo>
                    <a:cubicBezTo>
                      <a:pt x="2679" y="653"/>
                      <a:pt x="2694" y="654"/>
                      <a:pt x="2707" y="654"/>
                    </a:cubicBezTo>
                    <a:cubicBezTo>
                      <a:pt x="2775" y="654"/>
                      <a:pt x="2835" y="610"/>
                      <a:pt x="2855" y="544"/>
                    </a:cubicBezTo>
                    <a:cubicBezTo>
                      <a:pt x="2878" y="463"/>
                      <a:pt x="2831" y="379"/>
                      <a:pt x="2750" y="357"/>
                    </a:cubicBezTo>
                    <a:cubicBezTo>
                      <a:pt x="2467" y="278"/>
                      <a:pt x="2180" y="211"/>
                      <a:pt x="1896" y="160"/>
                    </a:cubicBezTo>
                    <a:cubicBezTo>
                      <a:pt x="1887" y="158"/>
                      <a:pt x="1878" y="158"/>
                      <a:pt x="1869" y="158"/>
                    </a:cubicBezTo>
                    <a:close/>
                    <a:moveTo>
                      <a:pt x="3526" y="620"/>
                    </a:moveTo>
                    <a:cubicBezTo>
                      <a:pt x="3465" y="620"/>
                      <a:pt x="3407" y="656"/>
                      <a:pt x="3384" y="718"/>
                    </a:cubicBezTo>
                    <a:cubicBezTo>
                      <a:pt x="3355" y="796"/>
                      <a:pt x="3393" y="884"/>
                      <a:pt x="3473" y="914"/>
                    </a:cubicBezTo>
                    <a:cubicBezTo>
                      <a:pt x="3736" y="1014"/>
                      <a:pt x="3997" y="1127"/>
                      <a:pt x="4251" y="1251"/>
                    </a:cubicBezTo>
                    <a:cubicBezTo>
                      <a:pt x="4271" y="1259"/>
                      <a:pt x="4296" y="1265"/>
                      <a:pt x="4318" y="1265"/>
                    </a:cubicBezTo>
                    <a:cubicBezTo>
                      <a:pt x="4374" y="1265"/>
                      <a:pt x="4428" y="1234"/>
                      <a:pt x="4455" y="1181"/>
                    </a:cubicBezTo>
                    <a:cubicBezTo>
                      <a:pt x="4491" y="1105"/>
                      <a:pt x="4460" y="1014"/>
                      <a:pt x="4385" y="977"/>
                    </a:cubicBezTo>
                    <a:cubicBezTo>
                      <a:pt x="4122" y="850"/>
                      <a:pt x="3851" y="733"/>
                      <a:pt x="3580" y="629"/>
                    </a:cubicBezTo>
                    <a:cubicBezTo>
                      <a:pt x="3562" y="623"/>
                      <a:pt x="3544" y="620"/>
                      <a:pt x="3526" y="620"/>
                    </a:cubicBezTo>
                    <a:close/>
                    <a:moveTo>
                      <a:pt x="5074" y="1374"/>
                    </a:moveTo>
                    <a:cubicBezTo>
                      <a:pt x="5023" y="1374"/>
                      <a:pt x="4974" y="1400"/>
                      <a:pt x="4945" y="1448"/>
                    </a:cubicBezTo>
                    <a:cubicBezTo>
                      <a:pt x="4901" y="1520"/>
                      <a:pt x="4924" y="1614"/>
                      <a:pt x="4996" y="1658"/>
                    </a:cubicBezTo>
                    <a:cubicBezTo>
                      <a:pt x="5238" y="1806"/>
                      <a:pt x="5475" y="1963"/>
                      <a:pt x="5700" y="2131"/>
                    </a:cubicBezTo>
                    <a:cubicBezTo>
                      <a:pt x="5728" y="2151"/>
                      <a:pt x="5760" y="2160"/>
                      <a:pt x="5791" y="2160"/>
                    </a:cubicBezTo>
                    <a:cubicBezTo>
                      <a:pt x="5837" y="2160"/>
                      <a:pt x="5882" y="2138"/>
                      <a:pt x="5913" y="2097"/>
                    </a:cubicBezTo>
                    <a:cubicBezTo>
                      <a:pt x="5963" y="2029"/>
                      <a:pt x="5950" y="1934"/>
                      <a:pt x="5882" y="1884"/>
                    </a:cubicBezTo>
                    <a:cubicBezTo>
                      <a:pt x="5647" y="1711"/>
                      <a:pt x="5403" y="1548"/>
                      <a:pt x="5154" y="1396"/>
                    </a:cubicBezTo>
                    <a:cubicBezTo>
                      <a:pt x="5129" y="1381"/>
                      <a:pt x="5101" y="1374"/>
                      <a:pt x="5074" y="1374"/>
                    </a:cubicBezTo>
                    <a:close/>
                    <a:moveTo>
                      <a:pt x="6461" y="2398"/>
                    </a:moveTo>
                    <a:cubicBezTo>
                      <a:pt x="6418" y="2398"/>
                      <a:pt x="6376" y="2415"/>
                      <a:pt x="6346" y="2449"/>
                    </a:cubicBezTo>
                    <a:cubicBezTo>
                      <a:pt x="6292" y="2512"/>
                      <a:pt x="6296" y="2609"/>
                      <a:pt x="6359" y="2664"/>
                    </a:cubicBezTo>
                    <a:cubicBezTo>
                      <a:pt x="6571" y="2852"/>
                      <a:pt x="6774" y="3052"/>
                      <a:pt x="6969" y="3257"/>
                    </a:cubicBezTo>
                    <a:cubicBezTo>
                      <a:pt x="6998" y="3288"/>
                      <a:pt x="7038" y="3304"/>
                      <a:pt x="7079" y="3304"/>
                    </a:cubicBezTo>
                    <a:cubicBezTo>
                      <a:pt x="7116" y="3304"/>
                      <a:pt x="7153" y="3289"/>
                      <a:pt x="7182" y="3263"/>
                    </a:cubicBezTo>
                    <a:cubicBezTo>
                      <a:pt x="7244" y="3205"/>
                      <a:pt x="7245" y="3108"/>
                      <a:pt x="7189" y="3046"/>
                    </a:cubicBezTo>
                    <a:cubicBezTo>
                      <a:pt x="6991" y="2836"/>
                      <a:pt x="6779" y="2630"/>
                      <a:pt x="6562" y="2436"/>
                    </a:cubicBezTo>
                    <a:cubicBezTo>
                      <a:pt x="6533" y="2411"/>
                      <a:pt x="6496" y="2398"/>
                      <a:pt x="6461" y="2398"/>
                    </a:cubicBezTo>
                    <a:close/>
                    <a:moveTo>
                      <a:pt x="7639" y="3653"/>
                    </a:moveTo>
                    <a:cubicBezTo>
                      <a:pt x="7606" y="3653"/>
                      <a:pt x="7573" y="3664"/>
                      <a:pt x="7546" y="3685"/>
                    </a:cubicBezTo>
                    <a:cubicBezTo>
                      <a:pt x="7479" y="3737"/>
                      <a:pt x="7469" y="3832"/>
                      <a:pt x="7521" y="3899"/>
                    </a:cubicBezTo>
                    <a:cubicBezTo>
                      <a:pt x="7693" y="4121"/>
                      <a:pt x="7859" y="4353"/>
                      <a:pt x="8012" y="4590"/>
                    </a:cubicBezTo>
                    <a:cubicBezTo>
                      <a:pt x="8042" y="4636"/>
                      <a:pt x="8090" y="4660"/>
                      <a:pt x="8140" y="4660"/>
                    </a:cubicBezTo>
                    <a:cubicBezTo>
                      <a:pt x="8168" y="4660"/>
                      <a:pt x="8196" y="4654"/>
                      <a:pt x="8221" y="4635"/>
                    </a:cubicBezTo>
                    <a:cubicBezTo>
                      <a:pt x="8293" y="4590"/>
                      <a:pt x="8314" y="4495"/>
                      <a:pt x="8267" y="4426"/>
                    </a:cubicBezTo>
                    <a:cubicBezTo>
                      <a:pt x="8109" y="4180"/>
                      <a:pt x="7939" y="3941"/>
                      <a:pt x="7759" y="3712"/>
                    </a:cubicBezTo>
                    <a:cubicBezTo>
                      <a:pt x="7729" y="3673"/>
                      <a:pt x="7684" y="3653"/>
                      <a:pt x="7639" y="3653"/>
                    </a:cubicBezTo>
                    <a:close/>
                    <a:moveTo>
                      <a:pt x="8577" y="5099"/>
                    </a:moveTo>
                    <a:cubicBezTo>
                      <a:pt x="8553" y="5099"/>
                      <a:pt x="8529" y="5105"/>
                      <a:pt x="8505" y="5117"/>
                    </a:cubicBezTo>
                    <a:cubicBezTo>
                      <a:pt x="8429" y="5157"/>
                      <a:pt x="8402" y="5248"/>
                      <a:pt x="8441" y="5322"/>
                    </a:cubicBezTo>
                    <a:cubicBezTo>
                      <a:pt x="8572" y="5575"/>
                      <a:pt x="8692" y="5833"/>
                      <a:pt x="8800" y="6092"/>
                    </a:cubicBezTo>
                    <a:cubicBezTo>
                      <a:pt x="8823" y="6151"/>
                      <a:pt x="8881" y="6186"/>
                      <a:pt x="8940" y="6186"/>
                    </a:cubicBezTo>
                    <a:cubicBezTo>
                      <a:pt x="8957" y="6186"/>
                      <a:pt x="8978" y="6182"/>
                      <a:pt x="8998" y="6173"/>
                    </a:cubicBezTo>
                    <a:cubicBezTo>
                      <a:pt x="9075" y="6142"/>
                      <a:pt x="9112" y="6051"/>
                      <a:pt x="9081" y="5974"/>
                    </a:cubicBezTo>
                    <a:cubicBezTo>
                      <a:pt x="8971" y="5708"/>
                      <a:pt x="8847" y="5441"/>
                      <a:pt x="8711" y="5181"/>
                    </a:cubicBezTo>
                    <a:cubicBezTo>
                      <a:pt x="8683" y="5129"/>
                      <a:pt x="8631" y="5099"/>
                      <a:pt x="8577" y="5099"/>
                    </a:cubicBezTo>
                    <a:close/>
                    <a:moveTo>
                      <a:pt x="9231" y="6694"/>
                    </a:moveTo>
                    <a:cubicBezTo>
                      <a:pt x="9216" y="6694"/>
                      <a:pt x="9200" y="6697"/>
                      <a:pt x="9185" y="6701"/>
                    </a:cubicBezTo>
                    <a:cubicBezTo>
                      <a:pt x="9104" y="6725"/>
                      <a:pt x="9060" y="6810"/>
                      <a:pt x="9084" y="6891"/>
                    </a:cubicBezTo>
                    <a:cubicBezTo>
                      <a:pt x="9168" y="7159"/>
                      <a:pt x="9238" y="7436"/>
                      <a:pt x="9297" y="7711"/>
                    </a:cubicBezTo>
                    <a:cubicBezTo>
                      <a:pt x="9312" y="7783"/>
                      <a:pt x="9377" y="7833"/>
                      <a:pt x="9447" y="7833"/>
                    </a:cubicBezTo>
                    <a:cubicBezTo>
                      <a:pt x="9456" y="7833"/>
                      <a:pt x="9467" y="7830"/>
                      <a:pt x="9478" y="7830"/>
                    </a:cubicBezTo>
                    <a:cubicBezTo>
                      <a:pt x="9561" y="7814"/>
                      <a:pt x="9612" y="7733"/>
                      <a:pt x="9596" y="7651"/>
                    </a:cubicBezTo>
                    <a:cubicBezTo>
                      <a:pt x="9536" y="7365"/>
                      <a:pt x="9462" y="7080"/>
                      <a:pt x="9375" y="6803"/>
                    </a:cubicBezTo>
                    <a:cubicBezTo>
                      <a:pt x="9356" y="6736"/>
                      <a:pt x="9295" y="6694"/>
                      <a:pt x="9231" y="6694"/>
                    </a:cubicBezTo>
                    <a:close/>
                    <a:moveTo>
                      <a:pt x="9588" y="8378"/>
                    </a:moveTo>
                    <a:cubicBezTo>
                      <a:pt x="9582" y="8378"/>
                      <a:pt x="9575" y="8378"/>
                      <a:pt x="9568" y="8379"/>
                    </a:cubicBezTo>
                    <a:cubicBezTo>
                      <a:pt x="9486" y="8390"/>
                      <a:pt x="9427" y="8466"/>
                      <a:pt x="9436" y="8549"/>
                    </a:cubicBezTo>
                    <a:cubicBezTo>
                      <a:pt x="9470" y="8828"/>
                      <a:pt x="9489" y="9114"/>
                      <a:pt x="9496" y="9395"/>
                    </a:cubicBezTo>
                    <a:cubicBezTo>
                      <a:pt x="9500" y="9476"/>
                      <a:pt x="9567" y="9542"/>
                      <a:pt x="9649" y="9542"/>
                    </a:cubicBezTo>
                    <a:lnTo>
                      <a:pt x="9652" y="9542"/>
                    </a:lnTo>
                    <a:cubicBezTo>
                      <a:pt x="9736" y="9541"/>
                      <a:pt x="9802" y="9470"/>
                      <a:pt x="9799" y="9386"/>
                    </a:cubicBezTo>
                    <a:cubicBezTo>
                      <a:pt x="9792" y="9093"/>
                      <a:pt x="9770" y="8800"/>
                      <a:pt x="9737" y="8512"/>
                    </a:cubicBezTo>
                    <a:cubicBezTo>
                      <a:pt x="9727" y="8436"/>
                      <a:pt x="9663" y="8378"/>
                      <a:pt x="9588" y="8378"/>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12"/>
            <p:cNvSpPr/>
            <p:nvPr/>
          </p:nvSpPr>
          <p:spPr>
            <a:xfrm>
              <a:off x="1340150" y="3460629"/>
              <a:ext cx="470904" cy="461801"/>
            </a:xfrm>
            <a:custGeom>
              <a:rect b="b" l="l" r="r" t="t"/>
              <a:pathLst>
                <a:path extrusionOk="0" h="5580" w="5690">
                  <a:moveTo>
                    <a:pt x="2846" y="1"/>
                  </a:moveTo>
                  <a:cubicBezTo>
                    <a:pt x="2768" y="1"/>
                    <a:pt x="2704" y="58"/>
                    <a:pt x="2694" y="134"/>
                  </a:cubicBezTo>
                  <a:lnTo>
                    <a:pt x="2157" y="4568"/>
                  </a:lnTo>
                  <a:lnTo>
                    <a:pt x="1883" y="3421"/>
                  </a:lnTo>
                  <a:cubicBezTo>
                    <a:pt x="1868" y="3354"/>
                    <a:pt x="1807" y="3305"/>
                    <a:pt x="1736" y="3305"/>
                  </a:cubicBezTo>
                  <a:lnTo>
                    <a:pt x="154" y="3305"/>
                  </a:lnTo>
                  <a:cubicBezTo>
                    <a:pt x="68" y="3305"/>
                    <a:pt x="0" y="3373"/>
                    <a:pt x="0" y="3458"/>
                  </a:cubicBezTo>
                  <a:cubicBezTo>
                    <a:pt x="0" y="3542"/>
                    <a:pt x="70" y="3611"/>
                    <a:pt x="154" y="3611"/>
                  </a:cubicBezTo>
                  <a:lnTo>
                    <a:pt x="1615" y="3611"/>
                  </a:lnTo>
                  <a:lnTo>
                    <a:pt x="2058" y="5463"/>
                  </a:lnTo>
                  <a:cubicBezTo>
                    <a:pt x="2074" y="5532"/>
                    <a:pt x="2135" y="5579"/>
                    <a:pt x="2205" y="5579"/>
                  </a:cubicBezTo>
                  <a:lnTo>
                    <a:pt x="2216" y="5579"/>
                  </a:lnTo>
                  <a:cubicBezTo>
                    <a:pt x="2289" y="5573"/>
                    <a:pt x="2348" y="5519"/>
                    <a:pt x="2357" y="5445"/>
                  </a:cubicBezTo>
                  <a:lnTo>
                    <a:pt x="2980" y="307"/>
                  </a:lnTo>
                  <a:lnTo>
                    <a:pt x="5538" y="307"/>
                  </a:lnTo>
                  <a:cubicBezTo>
                    <a:pt x="5622" y="307"/>
                    <a:pt x="5690" y="238"/>
                    <a:pt x="5690" y="154"/>
                  </a:cubicBezTo>
                  <a:cubicBezTo>
                    <a:pt x="5690" y="68"/>
                    <a:pt x="5622" y="1"/>
                    <a:pt x="55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3"/>
          <p:cNvSpPr txBox="1"/>
          <p:nvPr>
            <p:ph type="title"/>
          </p:nvPr>
        </p:nvSpPr>
        <p:spPr>
          <a:xfrm>
            <a:off x="5272650" y="1349550"/>
            <a:ext cx="2982600" cy="2444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4" name="Shape 74"/>
        <p:cNvGrpSpPr/>
        <p:nvPr/>
      </p:nvGrpSpPr>
      <p:grpSpPr>
        <a:xfrm>
          <a:off x="0" y="0"/>
          <a:ext cx="0" cy="0"/>
          <a:chOff x="0" y="0"/>
          <a:chExt cx="0" cy="0"/>
        </a:xfrm>
      </p:grpSpPr>
      <p:sp>
        <p:nvSpPr>
          <p:cNvPr id="75" name="Google Shape;75;p14"/>
          <p:cNvSpPr txBox="1"/>
          <p:nvPr>
            <p:ph hasCustomPrompt="1" type="title"/>
          </p:nvPr>
        </p:nvSpPr>
        <p:spPr>
          <a:xfrm>
            <a:off x="1284000" y="1749050"/>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6" name="Google Shape;76;p14"/>
          <p:cNvSpPr txBox="1"/>
          <p:nvPr>
            <p:ph idx="1" type="subTitle"/>
          </p:nvPr>
        </p:nvSpPr>
        <p:spPr>
          <a:xfrm>
            <a:off x="1284000" y="3178800"/>
            <a:ext cx="6576000" cy="45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77" name="Shape 77"/>
        <p:cNvGrpSpPr/>
        <p:nvPr/>
      </p:nvGrpSpPr>
      <p:grpSpPr>
        <a:xfrm>
          <a:off x="0" y="0"/>
          <a:ext cx="0" cy="0"/>
          <a:chOff x="0" y="0"/>
          <a:chExt cx="0" cy="0"/>
        </a:xfrm>
      </p:grpSpPr>
      <p:sp>
        <p:nvSpPr>
          <p:cNvPr id="78" name="Google Shape;78;p15"/>
          <p:cNvSpPr/>
          <p:nvPr/>
        </p:nvSpPr>
        <p:spPr>
          <a:xfrm>
            <a:off x="10075"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79" name="Shape 79"/>
        <p:cNvGrpSpPr/>
        <p:nvPr/>
      </p:nvGrpSpPr>
      <p:grpSpPr>
        <a:xfrm>
          <a:off x="0" y="0"/>
          <a:ext cx="0" cy="0"/>
          <a:chOff x="0" y="0"/>
          <a:chExt cx="0" cy="0"/>
        </a:xfrm>
      </p:grpSpPr>
      <p:sp>
        <p:nvSpPr>
          <p:cNvPr id="80" name="Google Shape;80;p16"/>
          <p:cNvSpPr txBox="1"/>
          <p:nvPr>
            <p:ph type="title"/>
          </p:nvPr>
        </p:nvSpPr>
        <p:spPr>
          <a:xfrm>
            <a:off x="5558126" y="2743625"/>
            <a:ext cx="2865900" cy="1203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1" name="Google Shape;81;p16"/>
          <p:cNvSpPr txBox="1"/>
          <p:nvPr>
            <p:ph hasCustomPrompt="1" idx="2" type="title"/>
          </p:nvPr>
        </p:nvSpPr>
        <p:spPr>
          <a:xfrm>
            <a:off x="5795975" y="540000"/>
            <a:ext cx="2679900" cy="2290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1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2" name="Google Shape;82;p16"/>
          <p:cNvSpPr txBox="1"/>
          <p:nvPr>
            <p:ph idx="1" type="subTitle"/>
          </p:nvPr>
        </p:nvSpPr>
        <p:spPr>
          <a:xfrm>
            <a:off x="5744113" y="3991200"/>
            <a:ext cx="2679900" cy="612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83" name="Shape 83"/>
        <p:cNvGrpSpPr/>
        <p:nvPr/>
      </p:nvGrpSpPr>
      <p:grpSpPr>
        <a:xfrm>
          <a:off x="0" y="0"/>
          <a:ext cx="0" cy="0"/>
          <a:chOff x="0" y="0"/>
          <a:chExt cx="0" cy="0"/>
        </a:xfrm>
      </p:grpSpPr>
      <p:sp>
        <p:nvSpPr>
          <p:cNvPr id="84" name="Google Shape;84;p17"/>
          <p:cNvSpPr txBox="1"/>
          <p:nvPr>
            <p:ph type="title"/>
          </p:nvPr>
        </p:nvSpPr>
        <p:spPr>
          <a:xfrm>
            <a:off x="4451813" y="1696150"/>
            <a:ext cx="2679900" cy="1203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 name="Google Shape;85;p17"/>
          <p:cNvSpPr txBox="1"/>
          <p:nvPr>
            <p:ph hasCustomPrompt="1" idx="2" type="title"/>
          </p:nvPr>
        </p:nvSpPr>
        <p:spPr>
          <a:xfrm>
            <a:off x="2012263" y="1655250"/>
            <a:ext cx="2679900" cy="22902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1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6" name="Google Shape;86;p17"/>
          <p:cNvSpPr txBox="1"/>
          <p:nvPr>
            <p:ph idx="1" type="subTitle"/>
          </p:nvPr>
        </p:nvSpPr>
        <p:spPr>
          <a:xfrm>
            <a:off x="4451838" y="2943725"/>
            <a:ext cx="2679900" cy="61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87" name="Google Shape;87;p17"/>
          <p:cNvGrpSpPr/>
          <p:nvPr/>
        </p:nvGrpSpPr>
        <p:grpSpPr>
          <a:xfrm>
            <a:off x="1225731" y="1081337"/>
            <a:ext cx="786548" cy="850470"/>
            <a:chOff x="1225731" y="1081337"/>
            <a:chExt cx="786548" cy="850470"/>
          </a:xfrm>
        </p:grpSpPr>
        <p:sp>
          <p:nvSpPr>
            <p:cNvPr id="88" name="Google Shape;88;p17"/>
            <p:cNvSpPr/>
            <p:nvPr/>
          </p:nvSpPr>
          <p:spPr>
            <a:xfrm>
              <a:off x="1477388" y="1081337"/>
              <a:ext cx="283235" cy="850470"/>
            </a:xfrm>
            <a:custGeom>
              <a:rect b="b" l="l" r="r" t="t"/>
              <a:pathLst>
                <a:path extrusionOk="0" h="20037" w="6673">
                  <a:moveTo>
                    <a:pt x="3337" y="307"/>
                  </a:moveTo>
                  <a:cubicBezTo>
                    <a:pt x="4980" y="307"/>
                    <a:pt x="6368" y="4754"/>
                    <a:pt x="6368" y="10017"/>
                  </a:cubicBezTo>
                  <a:cubicBezTo>
                    <a:pt x="6368" y="15282"/>
                    <a:pt x="4979" y="19729"/>
                    <a:pt x="3337" y="19729"/>
                  </a:cubicBezTo>
                  <a:cubicBezTo>
                    <a:pt x="1694" y="19729"/>
                    <a:pt x="305" y="15282"/>
                    <a:pt x="305" y="10019"/>
                  </a:cubicBezTo>
                  <a:cubicBezTo>
                    <a:pt x="305" y="4754"/>
                    <a:pt x="1694" y="307"/>
                    <a:pt x="3337" y="307"/>
                  </a:cubicBezTo>
                  <a:close/>
                  <a:moveTo>
                    <a:pt x="3337" y="1"/>
                  </a:moveTo>
                  <a:cubicBezTo>
                    <a:pt x="1465" y="1"/>
                    <a:pt x="0" y="4401"/>
                    <a:pt x="0" y="10020"/>
                  </a:cubicBezTo>
                  <a:cubicBezTo>
                    <a:pt x="0" y="15636"/>
                    <a:pt x="1465" y="20037"/>
                    <a:pt x="3337" y="20037"/>
                  </a:cubicBezTo>
                  <a:cubicBezTo>
                    <a:pt x="5208" y="20037"/>
                    <a:pt x="6673" y="15636"/>
                    <a:pt x="6673" y="10020"/>
                  </a:cubicBezTo>
                  <a:cubicBezTo>
                    <a:pt x="6673" y="4401"/>
                    <a:pt x="5208" y="1"/>
                    <a:pt x="333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1225774" y="1269071"/>
              <a:ext cx="786506" cy="474917"/>
            </a:xfrm>
            <a:custGeom>
              <a:rect b="b" l="l" r="r" t="t"/>
              <a:pathLst>
                <a:path extrusionOk="0" h="11189" w="18530">
                  <a:moveTo>
                    <a:pt x="15942" y="307"/>
                  </a:moveTo>
                  <a:cubicBezTo>
                    <a:pt x="16916" y="307"/>
                    <a:pt x="17577" y="547"/>
                    <a:pt x="17826" y="1006"/>
                  </a:cubicBezTo>
                  <a:cubicBezTo>
                    <a:pt x="18188" y="1682"/>
                    <a:pt x="17656" y="2838"/>
                    <a:pt x="16367" y="4176"/>
                  </a:cubicBezTo>
                  <a:cubicBezTo>
                    <a:pt x="15020" y="5575"/>
                    <a:pt x="13008" y="7027"/>
                    <a:pt x="10699" y="8265"/>
                  </a:cubicBezTo>
                  <a:cubicBezTo>
                    <a:pt x="8391" y="9502"/>
                    <a:pt x="6066" y="10375"/>
                    <a:pt x="4156" y="10723"/>
                  </a:cubicBezTo>
                  <a:cubicBezTo>
                    <a:pt x="3573" y="10829"/>
                    <a:pt x="3047" y="10881"/>
                    <a:pt x="2591" y="10881"/>
                  </a:cubicBezTo>
                  <a:cubicBezTo>
                    <a:pt x="1616" y="10881"/>
                    <a:pt x="954" y="10643"/>
                    <a:pt x="708" y="10182"/>
                  </a:cubicBezTo>
                  <a:cubicBezTo>
                    <a:pt x="346" y="9507"/>
                    <a:pt x="878" y="8351"/>
                    <a:pt x="2167" y="7012"/>
                  </a:cubicBezTo>
                  <a:cubicBezTo>
                    <a:pt x="3512" y="5614"/>
                    <a:pt x="5524" y="4161"/>
                    <a:pt x="7835" y="2923"/>
                  </a:cubicBezTo>
                  <a:cubicBezTo>
                    <a:pt x="10142" y="1686"/>
                    <a:pt x="12468" y="813"/>
                    <a:pt x="14378" y="465"/>
                  </a:cubicBezTo>
                  <a:cubicBezTo>
                    <a:pt x="14959" y="360"/>
                    <a:pt x="15485" y="307"/>
                    <a:pt x="15942" y="307"/>
                  </a:cubicBezTo>
                  <a:close/>
                  <a:moveTo>
                    <a:pt x="15939" y="1"/>
                  </a:moveTo>
                  <a:cubicBezTo>
                    <a:pt x="15464" y="1"/>
                    <a:pt x="14923" y="55"/>
                    <a:pt x="14323" y="164"/>
                  </a:cubicBezTo>
                  <a:cubicBezTo>
                    <a:pt x="12381" y="518"/>
                    <a:pt x="10026" y="1401"/>
                    <a:pt x="7690" y="2654"/>
                  </a:cubicBezTo>
                  <a:cubicBezTo>
                    <a:pt x="5354" y="3908"/>
                    <a:pt x="3313" y="5379"/>
                    <a:pt x="1943" y="6800"/>
                  </a:cubicBezTo>
                  <a:cubicBezTo>
                    <a:pt x="536" y="8263"/>
                    <a:pt x="1" y="9516"/>
                    <a:pt x="436" y="10328"/>
                  </a:cubicBezTo>
                  <a:cubicBezTo>
                    <a:pt x="742" y="10896"/>
                    <a:pt x="1488" y="11189"/>
                    <a:pt x="2592" y="11189"/>
                  </a:cubicBezTo>
                  <a:cubicBezTo>
                    <a:pt x="3066" y="11189"/>
                    <a:pt x="3607" y="11136"/>
                    <a:pt x="4209" y="11024"/>
                  </a:cubicBezTo>
                  <a:cubicBezTo>
                    <a:pt x="6150" y="10670"/>
                    <a:pt x="8506" y="9787"/>
                    <a:pt x="10842" y="8533"/>
                  </a:cubicBezTo>
                  <a:cubicBezTo>
                    <a:pt x="13178" y="7281"/>
                    <a:pt x="15219" y="5810"/>
                    <a:pt x="16587" y="4387"/>
                  </a:cubicBezTo>
                  <a:cubicBezTo>
                    <a:pt x="17995" y="2925"/>
                    <a:pt x="18530" y="1673"/>
                    <a:pt x="18094" y="860"/>
                  </a:cubicBezTo>
                  <a:cubicBezTo>
                    <a:pt x="17791" y="293"/>
                    <a:pt x="17044" y="1"/>
                    <a:pt x="159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1225731" y="1269071"/>
              <a:ext cx="786506" cy="474917"/>
            </a:xfrm>
            <a:custGeom>
              <a:rect b="b" l="l" r="r" t="t"/>
              <a:pathLst>
                <a:path extrusionOk="0" h="11189" w="18530">
                  <a:moveTo>
                    <a:pt x="2590" y="307"/>
                  </a:moveTo>
                  <a:cubicBezTo>
                    <a:pt x="3046" y="307"/>
                    <a:pt x="3571" y="360"/>
                    <a:pt x="4152" y="465"/>
                  </a:cubicBezTo>
                  <a:cubicBezTo>
                    <a:pt x="6064" y="813"/>
                    <a:pt x="8388" y="1686"/>
                    <a:pt x="10695" y="2923"/>
                  </a:cubicBezTo>
                  <a:cubicBezTo>
                    <a:pt x="13004" y="4161"/>
                    <a:pt x="15018" y="5612"/>
                    <a:pt x="16365" y="7012"/>
                  </a:cubicBezTo>
                  <a:cubicBezTo>
                    <a:pt x="17652" y="8351"/>
                    <a:pt x="18184" y="9505"/>
                    <a:pt x="17822" y="10182"/>
                  </a:cubicBezTo>
                  <a:cubicBezTo>
                    <a:pt x="17576" y="10643"/>
                    <a:pt x="16914" y="10881"/>
                    <a:pt x="15939" y="10881"/>
                  </a:cubicBezTo>
                  <a:cubicBezTo>
                    <a:pt x="15483" y="10881"/>
                    <a:pt x="14957" y="10829"/>
                    <a:pt x="14374" y="10723"/>
                  </a:cubicBezTo>
                  <a:cubicBezTo>
                    <a:pt x="12464" y="10375"/>
                    <a:pt x="10140" y="9502"/>
                    <a:pt x="7831" y="8265"/>
                  </a:cubicBezTo>
                  <a:cubicBezTo>
                    <a:pt x="5524" y="7026"/>
                    <a:pt x="3510" y="5576"/>
                    <a:pt x="2163" y="4176"/>
                  </a:cubicBezTo>
                  <a:cubicBezTo>
                    <a:pt x="874" y="2838"/>
                    <a:pt x="342" y="1682"/>
                    <a:pt x="706" y="1006"/>
                  </a:cubicBezTo>
                  <a:cubicBezTo>
                    <a:pt x="951" y="544"/>
                    <a:pt x="1614" y="307"/>
                    <a:pt x="2590" y="307"/>
                  </a:cubicBezTo>
                  <a:close/>
                  <a:moveTo>
                    <a:pt x="2592" y="1"/>
                  </a:moveTo>
                  <a:cubicBezTo>
                    <a:pt x="1487" y="1"/>
                    <a:pt x="741" y="293"/>
                    <a:pt x="436" y="860"/>
                  </a:cubicBezTo>
                  <a:cubicBezTo>
                    <a:pt x="0" y="1673"/>
                    <a:pt x="535" y="2925"/>
                    <a:pt x="1943" y="4387"/>
                  </a:cubicBezTo>
                  <a:cubicBezTo>
                    <a:pt x="3313" y="5810"/>
                    <a:pt x="5352" y="7281"/>
                    <a:pt x="7688" y="8533"/>
                  </a:cubicBezTo>
                  <a:cubicBezTo>
                    <a:pt x="10024" y="9787"/>
                    <a:pt x="12380" y="10672"/>
                    <a:pt x="14323" y="11024"/>
                  </a:cubicBezTo>
                  <a:cubicBezTo>
                    <a:pt x="14923" y="11133"/>
                    <a:pt x="15464" y="11189"/>
                    <a:pt x="15938" y="11189"/>
                  </a:cubicBezTo>
                  <a:cubicBezTo>
                    <a:pt x="17043" y="11189"/>
                    <a:pt x="17791" y="10896"/>
                    <a:pt x="18094" y="10328"/>
                  </a:cubicBezTo>
                  <a:cubicBezTo>
                    <a:pt x="18529" y="9516"/>
                    <a:pt x="17994" y="8262"/>
                    <a:pt x="16587" y="6800"/>
                  </a:cubicBezTo>
                  <a:cubicBezTo>
                    <a:pt x="15217" y="5379"/>
                    <a:pt x="13177" y="3908"/>
                    <a:pt x="10841" y="2654"/>
                  </a:cubicBezTo>
                  <a:cubicBezTo>
                    <a:pt x="8505" y="1401"/>
                    <a:pt x="6149" y="517"/>
                    <a:pt x="4207" y="164"/>
                  </a:cubicBezTo>
                  <a:cubicBezTo>
                    <a:pt x="3607" y="55"/>
                    <a:pt x="3066" y="1"/>
                    <a:pt x="25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1799460" y="1243646"/>
              <a:ext cx="76656" cy="76613"/>
            </a:xfrm>
            <a:custGeom>
              <a:rect b="b" l="l" r="r" t="t"/>
              <a:pathLst>
                <a:path extrusionOk="0" h="1805" w="1806">
                  <a:moveTo>
                    <a:pt x="904" y="0"/>
                  </a:moveTo>
                  <a:cubicBezTo>
                    <a:pt x="403" y="0"/>
                    <a:pt x="1" y="404"/>
                    <a:pt x="1" y="902"/>
                  </a:cubicBezTo>
                  <a:cubicBezTo>
                    <a:pt x="1" y="1402"/>
                    <a:pt x="403" y="1804"/>
                    <a:pt x="904" y="1804"/>
                  </a:cubicBezTo>
                  <a:cubicBezTo>
                    <a:pt x="1403" y="1804"/>
                    <a:pt x="1805" y="1399"/>
                    <a:pt x="1805" y="902"/>
                  </a:cubicBezTo>
                  <a:cubicBezTo>
                    <a:pt x="1805" y="404"/>
                    <a:pt x="1401"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1761175" y="1685754"/>
              <a:ext cx="76656" cy="76613"/>
            </a:xfrm>
            <a:custGeom>
              <a:rect b="b" l="l" r="r" t="t"/>
              <a:pathLst>
                <a:path extrusionOk="0" h="1805" w="1806">
                  <a:moveTo>
                    <a:pt x="903" y="0"/>
                  </a:moveTo>
                  <a:cubicBezTo>
                    <a:pt x="404" y="0"/>
                    <a:pt x="0" y="406"/>
                    <a:pt x="0" y="903"/>
                  </a:cubicBezTo>
                  <a:cubicBezTo>
                    <a:pt x="0" y="1402"/>
                    <a:pt x="404" y="1804"/>
                    <a:pt x="903" y="1804"/>
                  </a:cubicBezTo>
                  <a:cubicBezTo>
                    <a:pt x="1402" y="1804"/>
                    <a:pt x="1806" y="1402"/>
                    <a:pt x="1806" y="903"/>
                  </a:cubicBezTo>
                  <a:cubicBezTo>
                    <a:pt x="1806" y="403"/>
                    <a:pt x="1402" y="0"/>
                    <a:pt x="9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1492031" y="1143476"/>
              <a:ext cx="76613" cy="76656"/>
            </a:xfrm>
            <a:custGeom>
              <a:rect b="b" l="l" r="r" t="t"/>
              <a:pathLst>
                <a:path extrusionOk="0" h="1806" w="1805">
                  <a:moveTo>
                    <a:pt x="902" y="0"/>
                  </a:moveTo>
                  <a:cubicBezTo>
                    <a:pt x="403" y="0"/>
                    <a:pt x="1" y="404"/>
                    <a:pt x="1" y="903"/>
                  </a:cubicBezTo>
                  <a:cubicBezTo>
                    <a:pt x="1" y="1402"/>
                    <a:pt x="404" y="1806"/>
                    <a:pt x="902" y="1806"/>
                  </a:cubicBezTo>
                  <a:cubicBezTo>
                    <a:pt x="1402" y="1806"/>
                    <a:pt x="1805" y="1400"/>
                    <a:pt x="1805" y="903"/>
                  </a:cubicBezTo>
                  <a:cubicBezTo>
                    <a:pt x="1805" y="404"/>
                    <a:pt x="1399" y="2"/>
                    <a:pt x="9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1562066" y="1449674"/>
              <a:ext cx="113795" cy="113880"/>
            </a:xfrm>
            <a:custGeom>
              <a:rect b="b" l="l" r="r" t="t"/>
              <a:pathLst>
                <a:path extrusionOk="0" h="2683" w="2681">
                  <a:moveTo>
                    <a:pt x="1342" y="305"/>
                  </a:moveTo>
                  <a:cubicBezTo>
                    <a:pt x="1912" y="305"/>
                    <a:pt x="2376" y="769"/>
                    <a:pt x="2376" y="1341"/>
                  </a:cubicBezTo>
                  <a:cubicBezTo>
                    <a:pt x="2376" y="1910"/>
                    <a:pt x="1912" y="2375"/>
                    <a:pt x="1342" y="2375"/>
                  </a:cubicBezTo>
                  <a:cubicBezTo>
                    <a:pt x="771" y="2375"/>
                    <a:pt x="307" y="1910"/>
                    <a:pt x="307" y="1341"/>
                  </a:cubicBezTo>
                  <a:cubicBezTo>
                    <a:pt x="307" y="769"/>
                    <a:pt x="771" y="305"/>
                    <a:pt x="1342" y="305"/>
                  </a:cubicBezTo>
                  <a:close/>
                  <a:moveTo>
                    <a:pt x="1342" y="1"/>
                  </a:moveTo>
                  <a:cubicBezTo>
                    <a:pt x="601" y="1"/>
                    <a:pt x="1" y="604"/>
                    <a:pt x="1" y="1342"/>
                  </a:cubicBezTo>
                  <a:cubicBezTo>
                    <a:pt x="1" y="2081"/>
                    <a:pt x="604" y="2682"/>
                    <a:pt x="1342" y="2682"/>
                  </a:cubicBezTo>
                  <a:cubicBezTo>
                    <a:pt x="2081" y="2682"/>
                    <a:pt x="2681" y="2079"/>
                    <a:pt x="2681" y="1342"/>
                  </a:cubicBezTo>
                  <a:cubicBezTo>
                    <a:pt x="2681" y="602"/>
                    <a:pt x="2082" y="1"/>
                    <a:pt x="13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17"/>
          <p:cNvGrpSpPr/>
          <p:nvPr/>
        </p:nvGrpSpPr>
        <p:grpSpPr>
          <a:xfrm>
            <a:off x="6839149" y="3253536"/>
            <a:ext cx="852677" cy="1049183"/>
            <a:chOff x="6839149" y="3253536"/>
            <a:chExt cx="852677" cy="1049183"/>
          </a:xfrm>
        </p:grpSpPr>
        <p:sp>
          <p:nvSpPr>
            <p:cNvPr id="96" name="Google Shape;96;p17"/>
            <p:cNvSpPr/>
            <p:nvPr/>
          </p:nvSpPr>
          <p:spPr>
            <a:xfrm rot="983957">
              <a:off x="7066194" y="3338593"/>
              <a:ext cx="620582" cy="125192"/>
            </a:xfrm>
            <a:custGeom>
              <a:rect b="b" l="l" r="r" t="t"/>
              <a:pathLst>
                <a:path extrusionOk="0" h="2793" w="13845">
                  <a:moveTo>
                    <a:pt x="2792" y="0"/>
                  </a:moveTo>
                  <a:cubicBezTo>
                    <a:pt x="1249" y="0"/>
                    <a:pt x="1" y="1251"/>
                    <a:pt x="1" y="2793"/>
                  </a:cubicBezTo>
                  <a:lnTo>
                    <a:pt x="13844" y="2793"/>
                  </a:lnTo>
                  <a:cubicBezTo>
                    <a:pt x="13844" y="1251"/>
                    <a:pt x="12595" y="0"/>
                    <a:pt x="110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rot="983957">
              <a:off x="6844195" y="4092450"/>
              <a:ext cx="620716" cy="125192"/>
            </a:xfrm>
            <a:custGeom>
              <a:rect b="b" l="l" r="r" t="t"/>
              <a:pathLst>
                <a:path extrusionOk="0" h="2793" w="13848">
                  <a:moveTo>
                    <a:pt x="1" y="1"/>
                  </a:moveTo>
                  <a:cubicBezTo>
                    <a:pt x="1" y="1544"/>
                    <a:pt x="1252" y="2792"/>
                    <a:pt x="2794" y="2792"/>
                  </a:cubicBezTo>
                  <a:lnTo>
                    <a:pt x="11054" y="2792"/>
                  </a:lnTo>
                  <a:cubicBezTo>
                    <a:pt x="12598" y="2792"/>
                    <a:pt x="13847" y="1544"/>
                    <a:pt x="138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rot="983957">
              <a:off x="6956285" y="3440942"/>
              <a:ext cx="618520" cy="674415"/>
            </a:xfrm>
            <a:custGeom>
              <a:rect b="b" l="l" r="r" t="t"/>
              <a:pathLst>
                <a:path extrusionOk="0" h="15046" w="13799">
                  <a:moveTo>
                    <a:pt x="13434" y="310"/>
                  </a:moveTo>
                  <a:cubicBezTo>
                    <a:pt x="12370" y="3909"/>
                    <a:pt x="10554" y="6225"/>
                    <a:pt x="7886" y="7386"/>
                  </a:cubicBezTo>
                  <a:cubicBezTo>
                    <a:pt x="7830" y="7408"/>
                    <a:pt x="7794" y="7464"/>
                    <a:pt x="7794" y="7524"/>
                  </a:cubicBezTo>
                  <a:cubicBezTo>
                    <a:pt x="7794" y="7585"/>
                    <a:pt x="7830" y="7639"/>
                    <a:pt x="7886" y="7664"/>
                  </a:cubicBezTo>
                  <a:cubicBezTo>
                    <a:pt x="10554" y="8822"/>
                    <a:pt x="12370" y="11140"/>
                    <a:pt x="13434" y="14741"/>
                  </a:cubicBezTo>
                  <a:lnTo>
                    <a:pt x="365" y="14741"/>
                  </a:lnTo>
                  <a:cubicBezTo>
                    <a:pt x="1428" y="11140"/>
                    <a:pt x="3245" y="8825"/>
                    <a:pt x="5913" y="7664"/>
                  </a:cubicBezTo>
                  <a:cubicBezTo>
                    <a:pt x="5970" y="7642"/>
                    <a:pt x="6007" y="7585"/>
                    <a:pt x="6007" y="7524"/>
                  </a:cubicBezTo>
                  <a:cubicBezTo>
                    <a:pt x="6007" y="7464"/>
                    <a:pt x="5970" y="7410"/>
                    <a:pt x="5913" y="7386"/>
                  </a:cubicBezTo>
                  <a:cubicBezTo>
                    <a:pt x="3245" y="6225"/>
                    <a:pt x="1429" y="3909"/>
                    <a:pt x="365" y="310"/>
                  </a:cubicBezTo>
                  <a:close/>
                  <a:moveTo>
                    <a:pt x="160" y="1"/>
                  </a:moveTo>
                  <a:cubicBezTo>
                    <a:pt x="110" y="1"/>
                    <a:pt x="65" y="23"/>
                    <a:pt x="38" y="61"/>
                  </a:cubicBezTo>
                  <a:cubicBezTo>
                    <a:pt x="10" y="99"/>
                    <a:pt x="0" y="148"/>
                    <a:pt x="13" y="194"/>
                  </a:cubicBezTo>
                  <a:cubicBezTo>
                    <a:pt x="1055" y="3860"/>
                    <a:pt x="2846" y="6260"/>
                    <a:pt x="5482" y="7523"/>
                  </a:cubicBezTo>
                  <a:cubicBezTo>
                    <a:pt x="2846" y="8784"/>
                    <a:pt x="1055" y="11187"/>
                    <a:pt x="13" y="14851"/>
                  </a:cubicBezTo>
                  <a:cubicBezTo>
                    <a:pt x="0" y="14896"/>
                    <a:pt x="10" y="14947"/>
                    <a:pt x="38" y="14985"/>
                  </a:cubicBezTo>
                  <a:cubicBezTo>
                    <a:pt x="68" y="15022"/>
                    <a:pt x="110" y="15045"/>
                    <a:pt x="160" y="15045"/>
                  </a:cubicBezTo>
                  <a:lnTo>
                    <a:pt x="13637" y="15045"/>
                  </a:lnTo>
                  <a:cubicBezTo>
                    <a:pt x="13687" y="15045"/>
                    <a:pt x="13731" y="15022"/>
                    <a:pt x="13761" y="14985"/>
                  </a:cubicBezTo>
                  <a:cubicBezTo>
                    <a:pt x="13788" y="14947"/>
                    <a:pt x="13799" y="14896"/>
                    <a:pt x="13785" y="14851"/>
                  </a:cubicBezTo>
                  <a:cubicBezTo>
                    <a:pt x="12744" y="11185"/>
                    <a:pt x="10951" y="8784"/>
                    <a:pt x="8315" y="7523"/>
                  </a:cubicBezTo>
                  <a:cubicBezTo>
                    <a:pt x="10950" y="6260"/>
                    <a:pt x="12740" y="3860"/>
                    <a:pt x="13785" y="194"/>
                  </a:cubicBezTo>
                  <a:cubicBezTo>
                    <a:pt x="13799" y="148"/>
                    <a:pt x="13788" y="99"/>
                    <a:pt x="13761" y="61"/>
                  </a:cubicBezTo>
                  <a:cubicBezTo>
                    <a:pt x="13731" y="23"/>
                    <a:pt x="13687" y="1"/>
                    <a:pt x="13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rot="983957">
              <a:off x="7048374" y="3599106"/>
              <a:ext cx="410449" cy="439271"/>
            </a:xfrm>
            <a:custGeom>
              <a:rect b="b" l="l" r="r" t="t"/>
              <a:pathLst>
                <a:path extrusionOk="0" h="9800" w="9157">
                  <a:moveTo>
                    <a:pt x="3876" y="0"/>
                  </a:moveTo>
                  <a:cubicBezTo>
                    <a:pt x="3786" y="0"/>
                    <a:pt x="3696" y="1"/>
                    <a:pt x="3606" y="3"/>
                  </a:cubicBezTo>
                  <a:cubicBezTo>
                    <a:pt x="2851" y="21"/>
                    <a:pt x="2044" y="88"/>
                    <a:pt x="1407" y="470"/>
                  </a:cubicBezTo>
                  <a:cubicBezTo>
                    <a:pt x="1636" y="749"/>
                    <a:pt x="1997" y="1077"/>
                    <a:pt x="2347" y="1370"/>
                  </a:cubicBezTo>
                  <a:cubicBezTo>
                    <a:pt x="3524" y="2351"/>
                    <a:pt x="4193" y="3841"/>
                    <a:pt x="4040" y="5365"/>
                  </a:cubicBezTo>
                  <a:cubicBezTo>
                    <a:pt x="4040" y="5379"/>
                    <a:pt x="4037" y="5394"/>
                    <a:pt x="4035" y="5409"/>
                  </a:cubicBezTo>
                  <a:cubicBezTo>
                    <a:pt x="2272" y="6208"/>
                    <a:pt x="938" y="7654"/>
                    <a:pt x="0" y="9799"/>
                  </a:cubicBezTo>
                  <a:lnTo>
                    <a:pt x="9156" y="9799"/>
                  </a:lnTo>
                  <a:cubicBezTo>
                    <a:pt x="8219" y="7651"/>
                    <a:pt x="6885" y="6208"/>
                    <a:pt x="5119" y="5409"/>
                  </a:cubicBezTo>
                  <a:cubicBezTo>
                    <a:pt x="5092" y="5166"/>
                    <a:pt x="5081" y="4923"/>
                    <a:pt x="5089" y="4682"/>
                  </a:cubicBezTo>
                  <a:cubicBezTo>
                    <a:pt x="5122" y="3433"/>
                    <a:pt x="5773" y="2299"/>
                    <a:pt x="6733" y="1499"/>
                  </a:cubicBezTo>
                  <a:cubicBezTo>
                    <a:pt x="7033" y="1249"/>
                    <a:pt x="7315" y="973"/>
                    <a:pt x="7578" y="669"/>
                  </a:cubicBezTo>
                  <a:lnTo>
                    <a:pt x="7578" y="669"/>
                  </a:lnTo>
                  <a:cubicBezTo>
                    <a:pt x="7563" y="670"/>
                    <a:pt x="7551" y="673"/>
                    <a:pt x="7536" y="673"/>
                  </a:cubicBezTo>
                  <a:cubicBezTo>
                    <a:pt x="7440" y="681"/>
                    <a:pt x="7343" y="685"/>
                    <a:pt x="7247" y="685"/>
                  </a:cubicBezTo>
                  <a:cubicBezTo>
                    <a:pt x="6813" y="685"/>
                    <a:pt x="6381" y="606"/>
                    <a:pt x="5966" y="477"/>
                  </a:cubicBezTo>
                  <a:cubicBezTo>
                    <a:pt x="5514" y="333"/>
                    <a:pt x="5077" y="135"/>
                    <a:pt x="4612" y="52"/>
                  </a:cubicBezTo>
                  <a:cubicBezTo>
                    <a:pt x="4367" y="9"/>
                    <a:pt x="4122" y="0"/>
                    <a:pt x="38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rot="983957">
              <a:off x="7062209" y="3449023"/>
              <a:ext cx="204485" cy="245185"/>
            </a:xfrm>
            <a:custGeom>
              <a:rect b="b" l="l" r="r" t="t"/>
              <a:pathLst>
                <a:path extrusionOk="0" h="5470" w="4562">
                  <a:moveTo>
                    <a:pt x="171" y="1"/>
                  </a:moveTo>
                  <a:cubicBezTo>
                    <a:pt x="156" y="1"/>
                    <a:pt x="142" y="3"/>
                    <a:pt x="127" y="7"/>
                  </a:cubicBezTo>
                  <a:cubicBezTo>
                    <a:pt x="46" y="31"/>
                    <a:pt x="0" y="116"/>
                    <a:pt x="25" y="197"/>
                  </a:cubicBezTo>
                  <a:cubicBezTo>
                    <a:pt x="591" y="2066"/>
                    <a:pt x="1592" y="4355"/>
                    <a:pt x="4332" y="5457"/>
                  </a:cubicBezTo>
                  <a:cubicBezTo>
                    <a:pt x="4350" y="5465"/>
                    <a:pt x="4370" y="5469"/>
                    <a:pt x="4388" y="5469"/>
                  </a:cubicBezTo>
                  <a:cubicBezTo>
                    <a:pt x="4448" y="5469"/>
                    <a:pt x="4507" y="5433"/>
                    <a:pt x="4529" y="5373"/>
                  </a:cubicBezTo>
                  <a:cubicBezTo>
                    <a:pt x="4561" y="5293"/>
                    <a:pt x="4523" y="5205"/>
                    <a:pt x="4445" y="5172"/>
                  </a:cubicBezTo>
                  <a:cubicBezTo>
                    <a:pt x="1826" y="4120"/>
                    <a:pt x="863" y="1914"/>
                    <a:pt x="317" y="108"/>
                  </a:cubicBezTo>
                  <a:cubicBezTo>
                    <a:pt x="296" y="43"/>
                    <a:pt x="236" y="1"/>
                    <a:pt x="171"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rot="983957">
              <a:off x="6950793" y="3901166"/>
              <a:ext cx="56029" cy="105559"/>
            </a:xfrm>
            <a:custGeom>
              <a:rect b="b" l="l" r="r" t="t"/>
              <a:pathLst>
                <a:path extrusionOk="0" h="2355" w="1250">
                  <a:moveTo>
                    <a:pt x="1075" y="1"/>
                  </a:moveTo>
                  <a:cubicBezTo>
                    <a:pt x="1022" y="1"/>
                    <a:pt x="970" y="28"/>
                    <a:pt x="942" y="78"/>
                  </a:cubicBezTo>
                  <a:cubicBezTo>
                    <a:pt x="581" y="705"/>
                    <a:pt x="272" y="1404"/>
                    <a:pt x="26" y="2156"/>
                  </a:cubicBezTo>
                  <a:cubicBezTo>
                    <a:pt x="0" y="2234"/>
                    <a:pt x="44" y="2322"/>
                    <a:pt x="124" y="2347"/>
                  </a:cubicBezTo>
                  <a:cubicBezTo>
                    <a:pt x="139" y="2353"/>
                    <a:pt x="157" y="2355"/>
                    <a:pt x="172" y="2355"/>
                  </a:cubicBezTo>
                  <a:cubicBezTo>
                    <a:pt x="236" y="2355"/>
                    <a:pt x="296" y="2314"/>
                    <a:pt x="318" y="2249"/>
                  </a:cubicBezTo>
                  <a:cubicBezTo>
                    <a:pt x="557" y="1518"/>
                    <a:pt x="855" y="840"/>
                    <a:pt x="1208" y="230"/>
                  </a:cubicBezTo>
                  <a:cubicBezTo>
                    <a:pt x="1250" y="156"/>
                    <a:pt x="1224" y="62"/>
                    <a:pt x="1152" y="20"/>
                  </a:cubicBezTo>
                  <a:cubicBezTo>
                    <a:pt x="1128" y="7"/>
                    <a:pt x="1101" y="1"/>
                    <a:pt x="1075"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rot="983957">
              <a:off x="7084248" y="3794312"/>
              <a:ext cx="109818" cy="88168"/>
            </a:xfrm>
            <a:custGeom>
              <a:rect b="b" l="l" r="r" t="t"/>
              <a:pathLst>
                <a:path extrusionOk="0" h="1967" w="2450">
                  <a:moveTo>
                    <a:pt x="2275" y="0"/>
                  </a:moveTo>
                  <a:cubicBezTo>
                    <a:pt x="2250" y="0"/>
                    <a:pt x="2224" y="7"/>
                    <a:pt x="2199" y="21"/>
                  </a:cubicBezTo>
                  <a:cubicBezTo>
                    <a:pt x="1391" y="483"/>
                    <a:pt x="670" y="1053"/>
                    <a:pt x="59" y="1709"/>
                  </a:cubicBezTo>
                  <a:cubicBezTo>
                    <a:pt x="0" y="1770"/>
                    <a:pt x="5" y="1867"/>
                    <a:pt x="67" y="1926"/>
                  </a:cubicBezTo>
                  <a:cubicBezTo>
                    <a:pt x="95" y="1953"/>
                    <a:pt x="133" y="1966"/>
                    <a:pt x="171" y="1966"/>
                  </a:cubicBezTo>
                  <a:cubicBezTo>
                    <a:pt x="211" y="1966"/>
                    <a:pt x="251" y="1950"/>
                    <a:pt x="284" y="1918"/>
                  </a:cubicBezTo>
                  <a:cubicBezTo>
                    <a:pt x="873" y="1285"/>
                    <a:pt x="1568" y="735"/>
                    <a:pt x="2352" y="286"/>
                  </a:cubicBezTo>
                  <a:cubicBezTo>
                    <a:pt x="2425" y="242"/>
                    <a:pt x="2450" y="150"/>
                    <a:pt x="2409" y="76"/>
                  </a:cubicBezTo>
                  <a:cubicBezTo>
                    <a:pt x="2379" y="28"/>
                    <a:pt x="2328" y="0"/>
                    <a:pt x="2275" y="0"/>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7"/>
          <p:cNvGrpSpPr/>
          <p:nvPr/>
        </p:nvGrpSpPr>
        <p:grpSpPr>
          <a:xfrm>
            <a:off x="2072663" y="979825"/>
            <a:ext cx="101550" cy="101500"/>
            <a:chOff x="3258600" y="2392325"/>
            <a:chExt cx="101550" cy="101500"/>
          </a:xfrm>
        </p:grpSpPr>
        <p:sp>
          <p:nvSpPr>
            <p:cNvPr id="104" name="Google Shape;104;p17"/>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17"/>
          <p:cNvGrpSpPr/>
          <p:nvPr/>
        </p:nvGrpSpPr>
        <p:grpSpPr>
          <a:xfrm>
            <a:off x="930738" y="1870875"/>
            <a:ext cx="101550" cy="101500"/>
            <a:chOff x="3258600" y="2392325"/>
            <a:chExt cx="101550" cy="101500"/>
          </a:xfrm>
        </p:grpSpPr>
        <p:sp>
          <p:nvSpPr>
            <p:cNvPr id="107" name="Google Shape;107;p17"/>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7"/>
          <p:cNvGrpSpPr/>
          <p:nvPr/>
        </p:nvGrpSpPr>
        <p:grpSpPr>
          <a:xfrm>
            <a:off x="7691813" y="3981700"/>
            <a:ext cx="101550" cy="101500"/>
            <a:chOff x="3258600" y="2392325"/>
            <a:chExt cx="101550" cy="101500"/>
          </a:xfrm>
        </p:grpSpPr>
        <p:sp>
          <p:nvSpPr>
            <p:cNvPr id="110" name="Google Shape;110;p17"/>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7"/>
          <p:cNvGrpSpPr/>
          <p:nvPr/>
        </p:nvGrpSpPr>
        <p:grpSpPr>
          <a:xfrm>
            <a:off x="7030188" y="1360475"/>
            <a:ext cx="101550" cy="101500"/>
            <a:chOff x="3258600" y="2392325"/>
            <a:chExt cx="101550" cy="101500"/>
          </a:xfrm>
        </p:grpSpPr>
        <p:sp>
          <p:nvSpPr>
            <p:cNvPr id="113" name="Google Shape;113;p17"/>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115" name="Shape 115"/>
        <p:cNvGrpSpPr/>
        <p:nvPr/>
      </p:nvGrpSpPr>
      <p:grpSpPr>
        <a:xfrm>
          <a:off x="0" y="0"/>
          <a:ext cx="0" cy="0"/>
          <a:chOff x="0" y="0"/>
          <a:chExt cx="0" cy="0"/>
        </a:xfrm>
      </p:grpSpPr>
      <p:sp>
        <p:nvSpPr>
          <p:cNvPr id="116" name="Google Shape;116;p18"/>
          <p:cNvSpPr txBox="1"/>
          <p:nvPr>
            <p:ph type="title"/>
          </p:nvPr>
        </p:nvSpPr>
        <p:spPr>
          <a:xfrm>
            <a:off x="1804638" y="1696150"/>
            <a:ext cx="2679900" cy="1203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7" name="Google Shape;117;p18"/>
          <p:cNvSpPr txBox="1"/>
          <p:nvPr>
            <p:ph hasCustomPrompt="1" idx="2" type="title"/>
          </p:nvPr>
        </p:nvSpPr>
        <p:spPr>
          <a:xfrm>
            <a:off x="4659438" y="1655250"/>
            <a:ext cx="2679900" cy="22902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1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8" name="Google Shape;118;p18"/>
          <p:cNvSpPr txBox="1"/>
          <p:nvPr>
            <p:ph idx="1" type="subTitle"/>
          </p:nvPr>
        </p:nvSpPr>
        <p:spPr>
          <a:xfrm>
            <a:off x="1804663" y="2943725"/>
            <a:ext cx="2679900" cy="612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19" name="Shape 119"/>
        <p:cNvGrpSpPr/>
        <p:nvPr/>
      </p:nvGrpSpPr>
      <p:grpSpPr>
        <a:xfrm>
          <a:off x="0" y="0"/>
          <a:ext cx="0" cy="0"/>
          <a:chOff x="0" y="0"/>
          <a:chExt cx="0" cy="0"/>
        </a:xfrm>
      </p:grpSpPr>
      <p:sp>
        <p:nvSpPr>
          <p:cNvPr id="120" name="Google Shape;120;p19"/>
          <p:cNvSpPr txBox="1"/>
          <p:nvPr>
            <p:ph type="title"/>
          </p:nvPr>
        </p:nvSpPr>
        <p:spPr>
          <a:xfrm>
            <a:off x="720000" y="1085300"/>
            <a:ext cx="2336400" cy="795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19"/>
          <p:cNvSpPr txBox="1"/>
          <p:nvPr>
            <p:ph hasCustomPrompt="1" idx="2" type="title"/>
          </p:nvPr>
        </p:nvSpPr>
        <p:spPr>
          <a:xfrm>
            <a:off x="720000" y="540000"/>
            <a:ext cx="12753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9"/>
          <p:cNvSpPr txBox="1"/>
          <p:nvPr>
            <p:ph idx="1" type="subTitle"/>
          </p:nvPr>
        </p:nvSpPr>
        <p:spPr>
          <a:xfrm>
            <a:off x="720000" y="1872101"/>
            <a:ext cx="2336400" cy="59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3" name="Google Shape;123;p19"/>
          <p:cNvSpPr txBox="1"/>
          <p:nvPr>
            <p:ph idx="3" type="title"/>
          </p:nvPr>
        </p:nvSpPr>
        <p:spPr>
          <a:xfrm>
            <a:off x="3403800" y="1085300"/>
            <a:ext cx="2336400" cy="795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4" name="Google Shape;124;p19"/>
          <p:cNvSpPr txBox="1"/>
          <p:nvPr>
            <p:ph hasCustomPrompt="1" idx="4" type="title"/>
          </p:nvPr>
        </p:nvSpPr>
        <p:spPr>
          <a:xfrm>
            <a:off x="3403800" y="540000"/>
            <a:ext cx="12753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9"/>
          <p:cNvSpPr txBox="1"/>
          <p:nvPr>
            <p:ph idx="5" type="subTitle"/>
          </p:nvPr>
        </p:nvSpPr>
        <p:spPr>
          <a:xfrm>
            <a:off x="3403800" y="1872101"/>
            <a:ext cx="2336400" cy="59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6" name="Google Shape;126;p19"/>
          <p:cNvSpPr txBox="1"/>
          <p:nvPr>
            <p:ph idx="6" type="title"/>
          </p:nvPr>
        </p:nvSpPr>
        <p:spPr>
          <a:xfrm>
            <a:off x="720000" y="3299500"/>
            <a:ext cx="2336400" cy="758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 name="Google Shape;127;p19"/>
          <p:cNvSpPr txBox="1"/>
          <p:nvPr>
            <p:ph hasCustomPrompt="1" idx="7" type="title"/>
          </p:nvPr>
        </p:nvSpPr>
        <p:spPr>
          <a:xfrm>
            <a:off x="720000" y="2754200"/>
            <a:ext cx="12753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9"/>
          <p:cNvSpPr txBox="1"/>
          <p:nvPr>
            <p:ph idx="8" type="subTitle"/>
          </p:nvPr>
        </p:nvSpPr>
        <p:spPr>
          <a:xfrm>
            <a:off x="720000" y="4054500"/>
            <a:ext cx="2336400" cy="59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9" name="Google Shape;129;p19"/>
          <p:cNvSpPr txBox="1"/>
          <p:nvPr>
            <p:ph idx="9" type="title"/>
          </p:nvPr>
        </p:nvSpPr>
        <p:spPr>
          <a:xfrm>
            <a:off x="3403800" y="3299500"/>
            <a:ext cx="2336400" cy="758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0" name="Google Shape;130;p19"/>
          <p:cNvSpPr txBox="1"/>
          <p:nvPr>
            <p:ph hasCustomPrompt="1" idx="13" type="title"/>
          </p:nvPr>
        </p:nvSpPr>
        <p:spPr>
          <a:xfrm>
            <a:off x="3403800" y="2754200"/>
            <a:ext cx="12753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9"/>
          <p:cNvSpPr txBox="1"/>
          <p:nvPr>
            <p:ph idx="14" type="subTitle"/>
          </p:nvPr>
        </p:nvSpPr>
        <p:spPr>
          <a:xfrm>
            <a:off x="3403800" y="4054500"/>
            <a:ext cx="2336400" cy="59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2" name="Shape 132"/>
        <p:cNvGrpSpPr/>
        <p:nvPr/>
      </p:nvGrpSpPr>
      <p:grpSpPr>
        <a:xfrm>
          <a:off x="0" y="0"/>
          <a:ext cx="0" cy="0"/>
          <a:chOff x="0" y="0"/>
          <a:chExt cx="0" cy="0"/>
        </a:xfrm>
      </p:grpSpPr>
      <p:sp>
        <p:nvSpPr>
          <p:cNvPr id="133" name="Google Shape;133;p20"/>
          <p:cNvSpPr txBox="1"/>
          <p:nvPr>
            <p:ph type="title"/>
          </p:nvPr>
        </p:nvSpPr>
        <p:spPr>
          <a:xfrm>
            <a:off x="3988075" y="3530250"/>
            <a:ext cx="44358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23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4" name="Google Shape;134;p20"/>
          <p:cNvSpPr txBox="1"/>
          <p:nvPr>
            <p:ph idx="1" type="subTitle"/>
          </p:nvPr>
        </p:nvSpPr>
        <p:spPr>
          <a:xfrm>
            <a:off x="3988075" y="1081350"/>
            <a:ext cx="4435800" cy="2448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2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3"/>
          <p:cNvSpPr txBox="1"/>
          <p:nvPr>
            <p:ph type="title"/>
          </p:nvPr>
        </p:nvSpPr>
        <p:spPr>
          <a:xfrm>
            <a:off x="720000" y="2743625"/>
            <a:ext cx="2679900" cy="1203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7" name="Google Shape;27;p3"/>
          <p:cNvSpPr txBox="1"/>
          <p:nvPr>
            <p:ph hasCustomPrompt="1" idx="2" type="title"/>
          </p:nvPr>
        </p:nvSpPr>
        <p:spPr>
          <a:xfrm>
            <a:off x="633500" y="540000"/>
            <a:ext cx="2679900" cy="22902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1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 name="Google Shape;28;p3"/>
          <p:cNvSpPr txBox="1"/>
          <p:nvPr>
            <p:ph idx="1" type="subTitle"/>
          </p:nvPr>
        </p:nvSpPr>
        <p:spPr>
          <a:xfrm>
            <a:off x="720025" y="3991200"/>
            <a:ext cx="2679900" cy="61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35" name="Shape 135"/>
        <p:cNvGrpSpPr/>
        <p:nvPr/>
      </p:nvGrpSpPr>
      <p:grpSpPr>
        <a:xfrm>
          <a:off x="0" y="0"/>
          <a:ext cx="0" cy="0"/>
          <a:chOff x="0" y="0"/>
          <a:chExt cx="0" cy="0"/>
        </a:xfrm>
      </p:grpSpPr>
      <p:sp>
        <p:nvSpPr>
          <p:cNvPr id="136" name="Google Shape;136;p21"/>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 name="Google Shape;137;p21"/>
          <p:cNvSpPr txBox="1"/>
          <p:nvPr>
            <p:ph idx="2" type="title"/>
          </p:nvPr>
        </p:nvSpPr>
        <p:spPr>
          <a:xfrm>
            <a:off x="1260257" y="1427500"/>
            <a:ext cx="5748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8" name="Google Shape;138;p21"/>
          <p:cNvSpPr txBox="1"/>
          <p:nvPr>
            <p:ph idx="1" type="subTitle"/>
          </p:nvPr>
        </p:nvSpPr>
        <p:spPr>
          <a:xfrm>
            <a:off x="1260257" y="1875900"/>
            <a:ext cx="5748300" cy="43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9" name="Google Shape;139;p21"/>
          <p:cNvSpPr txBox="1"/>
          <p:nvPr>
            <p:ph hasCustomPrompt="1" idx="3" type="title"/>
          </p:nvPr>
        </p:nvSpPr>
        <p:spPr>
          <a:xfrm>
            <a:off x="720000" y="1427500"/>
            <a:ext cx="525000" cy="484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solidFill>
                  <a:schemeClr val="accent4"/>
                </a:solidFill>
              </a:defRPr>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a:r>
              <a:t>xx%</a:t>
            </a:r>
          </a:p>
        </p:txBody>
      </p:sp>
      <p:sp>
        <p:nvSpPr>
          <p:cNvPr id="140" name="Google Shape;140;p21"/>
          <p:cNvSpPr txBox="1"/>
          <p:nvPr>
            <p:ph idx="4" type="title"/>
          </p:nvPr>
        </p:nvSpPr>
        <p:spPr>
          <a:xfrm>
            <a:off x="1260257" y="2576047"/>
            <a:ext cx="5748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1" name="Google Shape;141;p21"/>
          <p:cNvSpPr txBox="1"/>
          <p:nvPr>
            <p:ph idx="5" type="subTitle"/>
          </p:nvPr>
        </p:nvSpPr>
        <p:spPr>
          <a:xfrm>
            <a:off x="1260257" y="3024447"/>
            <a:ext cx="5748300" cy="43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2" name="Google Shape;142;p21"/>
          <p:cNvSpPr txBox="1"/>
          <p:nvPr>
            <p:ph hasCustomPrompt="1" idx="6" type="title"/>
          </p:nvPr>
        </p:nvSpPr>
        <p:spPr>
          <a:xfrm>
            <a:off x="720000" y="2576047"/>
            <a:ext cx="525000" cy="484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solidFill>
                  <a:schemeClr val="accent4"/>
                </a:solidFill>
              </a:defRPr>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a:r>
              <a:t>xx%</a:t>
            </a:r>
          </a:p>
        </p:txBody>
      </p:sp>
      <p:sp>
        <p:nvSpPr>
          <p:cNvPr id="143" name="Google Shape;143;p21"/>
          <p:cNvSpPr txBox="1"/>
          <p:nvPr>
            <p:ph idx="7" type="title"/>
          </p:nvPr>
        </p:nvSpPr>
        <p:spPr>
          <a:xfrm>
            <a:off x="1260257" y="3670294"/>
            <a:ext cx="5748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4" name="Google Shape;144;p21"/>
          <p:cNvSpPr txBox="1"/>
          <p:nvPr>
            <p:ph idx="8" type="subTitle"/>
          </p:nvPr>
        </p:nvSpPr>
        <p:spPr>
          <a:xfrm>
            <a:off x="1260257" y="4118700"/>
            <a:ext cx="57483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5" name="Google Shape;145;p21"/>
          <p:cNvSpPr txBox="1"/>
          <p:nvPr>
            <p:ph hasCustomPrompt="1" idx="9" type="title"/>
          </p:nvPr>
        </p:nvSpPr>
        <p:spPr>
          <a:xfrm>
            <a:off x="720000" y="3670294"/>
            <a:ext cx="525000" cy="484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solidFill>
                  <a:schemeClr val="accent4"/>
                </a:solidFill>
              </a:defRPr>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46" name="Shape 146"/>
        <p:cNvGrpSpPr/>
        <p:nvPr/>
      </p:nvGrpSpPr>
      <p:grpSpPr>
        <a:xfrm>
          <a:off x="0" y="0"/>
          <a:ext cx="0" cy="0"/>
          <a:chOff x="0" y="0"/>
          <a:chExt cx="0" cy="0"/>
        </a:xfrm>
      </p:grpSpPr>
      <p:sp>
        <p:nvSpPr>
          <p:cNvPr id="147" name="Google Shape;147;p22"/>
          <p:cNvSpPr txBox="1"/>
          <p:nvPr>
            <p:ph type="title"/>
          </p:nvPr>
        </p:nvSpPr>
        <p:spPr>
          <a:xfrm>
            <a:off x="1744100" y="1743400"/>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8" name="Google Shape;148;p22"/>
          <p:cNvSpPr txBox="1"/>
          <p:nvPr>
            <p:ph idx="1" type="subTitle"/>
          </p:nvPr>
        </p:nvSpPr>
        <p:spPr>
          <a:xfrm>
            <a:off x="1744100" y="2208800"/>
            <a:ext cx="23055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9" name="Google Shape;149;p22"/>
          <p:cNvSpPr txBox="1"/>
          <p:nvPr>
            <p:ph hasCustomPrompt="1" idx="2" type="title"/>
          </p:nvPr>
        </p:nvSpPr>
        <p:spPr>
          <a:xfrm>
            <a:off x="490300" y="1789654"/>
            <a:ext cx="1177800" cy="106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7500">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t>xx%</a:t>
            </a:r>
          </a:p>
        </p:txBody>
      </p:sp>
      <p:sp>
        <p:nvSpPr>
          <p:cNvPr id="150" name="Google Shape;150;p22"/>
          <p:cNvSpPr txBox="1"/>
          <p:nvPr>
            <p:ph idx="3"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22"/>
          <p:cNvSpPr txBox="1"/>
          <p:nvPr>
            <p:ph idx="4" type="title"/>
          </p:nvPr>
        </p:nvSpPr>
        <p:spPr>
          <a:xfrm>
            <a:off x="6118500" y="1743400"/>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2" name="Google Shape;152;p22"/>
          <p:cNvSpPr txBox="1"/>
          <p:nvPr>
            <p:ph idx="5" type="subTitle"/>
          </p:nvPr>
        </p:nvSpPr>
        <p:spPr>
          <a:xfrm>
            <a:off x="6118500" y="2208800"/>
            <a:ext cx="23055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3" name="Google Shape;153;p22"/>
          <p:cNvSpPr txBox="1"/>
          <p:nvPr>
            <p:ph hasCustomPrompt="1" idx="6" type="title"/>
          </p:nvPr>
        </p:nvSpPr>
        <p:spPr>
          <a:xfrm>
            <a:off x="4864500" y="1789654"/>
            <a:ext cx="1177800" cy="106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7500">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t>xx%</a:t>
            </a:r>
          </a:p>
        </p:txBody>
      </p:sp>
      <p:sp>
        <p:nvSpPr>
          <p:cNvPr id="154" name="Google Shape;154;p22"/>
          <p:cNvSpPr txBox="1"/>
          <p:nvPr>
            <p:ph idx="7" type="title"/>
          </p:nvPr>
        </p:nvSpPr>
        <p:spPr>
          <a:xfrm>
            <a:off x="1744100" y="3535400"/>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5" name="Google Shape;155;p22"/>
          <p:cNvSpPr txBox="1"/>
          <p:nvPr>
            <p:ph idx="8" type="subTitle"/>
          </p:nvPr>
        </p:nvSpPr>
        <p:spPr>
          <a:xfrm>
            <a:off x="1744100" y="4000800"/>
            <a:ext cx="23055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6" name="Google Shape;156;p22"/>
          <p:cNvSpPr txBox="1"/>
          <p:nvPr>
            <p:ph hasCustomPrompt="1" idx="9" type="title"/>
          </p:nvPr>
        </p:nvSpPr>
        <p:spPr>
          <a:xfrm>
            <a:off x="490300" y="3581655"/>
            <a:ext cx="1177800" cy="106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7500">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t>xx%</a:t>
            </a:r>
          </a:p>
        </p:txBody>
      </p:sp>
      <p:sp>
        <p:nvSpPr>
          <p:cNvPr id="157" name="Google Shape;157;p22"/>
          <p:cNvSpPr txBox="1"/>
          <p:nvPr>
            <p:ph idx="13" type="title"/>
          </p:nvPr>
        </p:nvSpPr>
        <p:spPr>
          <a:xfrm>
            <a:off x="6118500" y="3535400"/>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8" name="Google Shape;158;p22"/>
          <p:cNvSpPr txBox="1"/>
          <p:nvPr>
            <p:ph idx="14" type="subTitle"/>
          </p:nvPr>
        </p:nvSpPr>
        <p:spPr>
          <a:xfrm>
            <a:off x="6118500" y="4000800"/>
            <a:ext cx="23055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9" name="Google Shape;159;p22"/>
          <p:cNvSpPr txBox="1"/>
          <p:nvPr>
            <p:ph hasCustomPrompt="1" idx="15" type="title"/>
          </p:nvPr>
        </p:nvSpPr>
        <p:spPr>
          <a:xfrm>
            <a:off x="4864500" y="3581655"/>
            <a:ext cx="1177800" cy="106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7500">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1_2">
    <p:spTree>
      <p:nvGrpSpPr>
        <p:cNvPr id="160" name="Shape 160"/>
        <p:cNvGrpSpPr/>
        <p:nvPr/>
      </p:nvGrpSpPr>
      <p:grpSpPr>
        <a:xfrm>
          <a:off x="0" y="0"/>
          <a:ext cx="0" cy="0"/>
          <a:chOff x="0" y="0"/>
          <a:chExt cx="0" cy="0"/>
        </a:xfrm>
      </p:grpSpPr>
      <p:sp>
        <p:nvSpPr>
          <p:cNvPr id="161" name="Google Shape;161;p23"/>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2" name="Google Shape;162;p23"/>
          <p:cNvSpPr txBox="1"/>
          <p:nvPr>
            <p:ph idx="2" type="title"/>
          </p:nvPr>
        </p:nvSpPr>
        <p:spPr>
          <a:xfrm>
            <a:off x="720000" y="174340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3" name="Google Shape;163;p23"/>
          <p:cNvSpPr txBox="1"/>
          <p:nvPr>
            <p:ph idx="1" type="subTitle"/>
          </p:nvPr>
        </p:nvSpPr>
        <p:spPr>
          <a:xfrm>
            <a:off x="720000" y="2208800"/>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23"/>
          <p:cNvSpPr txBox="1"/>
          <p:nvPr>
            <p:ph idx="3" type="title"/>
          </p:nvPr>
        </p:nvSpPr>
        <p:spPr>
          <a:xfrm>
            <a:off x="3419269" y="174340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accent4"/>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5" name="Google Shape;165;p23"/>
          <p:cNvSpPr txBox="1"/>
          <p:nvPr>
            <p:ph idx="4" type="subTitle"/>
          </p:nvPr>
        </p:nvSpPr>
        <p:spPr>
          <a:xfrm>
            <a:off x="3419271" y="2208800"/>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6" name="Google Shape;166;p23"/>
          <p:cNvSpPr txBox="1"/>
          <p:nvPr>
            <p:ph idx="5" type="title"/>
          </p:nvPr>
        </p:nvSpPr>
        <p:spPr>
          <a:xfrm>
            <a:off x="2069638" y="317680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accent4"/>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7" name="Google Shape;167;p23"/>
          <p:cNvSpPr txBox="1"/>
          <p:nvPr>
            <p:ph idx="6" type="subTitle"/>
          </p:nvPr>
        </p:nvSpPr>
        <p:spPr>
          <a:xfrm>
            <a:off x="2069638" y="3642200"/>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8" name="Google Shape;168;p23"/>
          <p:cNvSpPr txBox="1"/>
          <p:nvPr>
            <p:ph idx="7" type="title"/>
          </p:nvPr>
        </p:nvSpPr>
        <p:spPr>
          <a:xfrm>
            <a:off x="4768907" y="317680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accent4"/>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 name="Google Shape;169;p23"/>
          <p:cNvSpPr txBox="1"/>
          <p:nvPr>
            <p:ph idx="8" type="subTitle"/>
          </p:nvPr>
        </p:nvSpPr>
        <p:spPr>
          <a:xfrm>
            <a:off x="4768910" y="3642200"/>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0" name="Google Shape;170;p23"/>
          <p:cNvSpPr txBox="1"/>
          <p:nvPr>
            <p:ph idx="9" type="title"/>
          </p:nvPr>
        </p:nvSpPr>
        <p:spPr>
          <a:xfrm>
            <a:off x="6118545" y="174340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1" name="Google Shape;171;p23"/>
          <p:cNvSpPr txBox="1"/>
          <p:nvPr>
            <p:ph idx="13" type="subTitle"/>
          </p:nvPr>
        </p:nvSpPr>
        <p:spPr>
          <a:xfrm>
            <a:off x="6118549" y="2208800"/>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72" name="Google Shape;172;p23"/>
          <p:cNvGrpSpPr/>
          <p:nvPr/>
        </p:nvGrpSpPr>
        <p:grpSpPr>
          <a:xfrm>
            <a:off x="1104375" y="3704488"/>
            <a:ext cx="6890850" cy="311100"/>
            <a:chOff x="1104375" y="3704488"/>
            <a:chExt cx="6890850" cy="311100"/>
          </a:xfrm>
        </p:grpSpPr>
        <p:grpSp>
          <p:nvGrpSpPr>
            <p:cNvPr id="173" name="Google Shape;173;p23"/>
            <p:cNvGrpSpPr/>
            <p:nvPr/>
          </p:nvGrpSpPr>
          <p:grpSpPr>
            <a:xfrm>
              <a:off x="7737950" y="3914088"/>
              <a:ext cx="101550" cy="101500"/>
              <a:chOff x="3258600" y="2392325"/>
              <a:chExt cx="101550" cy="101500"/>
            </a:xfrm>
          </p:grpSpPr>
          <p:sp>
            <p:nvSpPr>
              <p:cNvPr id="174" name="Google Shape;174;p23"/>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23"/>
            <p:cNvGrpSpPr/>
            <p:nvPr/>
          </p:nvGrpSpPr>
          <p:grpSpPr>
            <a:xfrm>
              <a:off x="7893675" y="3704488"/>
              <a:ext cx="101550" cy="101500"/>
              <a:chOff x="3258600" y="2392325"/>
              <a:chExt cx="101550" cy="101500"/>
            </a:xfrm>
          </p:grpSpPr>
          <p:sp>
            <p:nvSpPr>
              <p:cNvPr id="177" name="Google Shape;177;p23"/>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23"/>
            <p:cNvGrpSpPr/>
            <p:nvPr/>
          </p:nvGrpSpPr>
          <p:grpSpPr>
            <a:xfrm flipH="1">
              <a:off x="1260100" y="3914088"/>
              <a:ext cx="101550" cy="101500"/>
              <a:chOff x="3258600" y="2392325"/>
              <a:chExt cx="101550" cy="101500"/>
            </a:xfrm>
          </p:grpSpPr>
          <p:sp>
            <p:nvSpPr>
              <p:cNvPr id="180" name="Google Shape;180;p23"/>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23"/>
            <p:cNvGrpSpPr/>
            <p:nvPr/>
          </p:nvGrpSpPr>
          <p:grpSpPr>
            <a:xfrm flipH="1">
              <a:off x="1104375" y="3704488"/>
              <a:ext cx="101550" cy="101500"/>
              <a:chOff x="3258600" y="2392325"/>
              <a:chExt cx="101550" cy="101500"/>
            </a:xfrm>
          </p:grpSpPr>
          <p:sp>
            <p:nvSpPr>
              <p:cNvPr id="183" name="Google Shape;183;p23"/>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85" name="Shape 185"/>
        <p:cNvGrpSpPr/>
        <p:nvPr/>
      </p:nvGrpSpPr>
      <p:grpSpPr>
        <a:xfrm>
          <a:off x="0" y="0"/>
          <a:ext cx="0" cy="0"/>
          <a:chOff x="0" y="0"/>
          <a:chExt cx="0" cy="0"/>
        </a:xfrm>
      </p:grpSpPr>
      <p:sp>
        <p:nvSpPr>
          <p:cNvPr id="186" name="Google Shape;186;p2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7" name="Google Shape;187;p24"/>
          <p:cNvSpPr txBox="1"/>
          <p:nvPr>
            <p:ph idx="2" type="title"/>
          </p:nvPr>
        </p:nvSpPr>
        <p:spPr>
          <a:xfrm>
            <a:off x="720000" y="1802606"/>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88" name="Google Shape;188;p24"/>
          <p:cNvSpPr txBox="1"/>
          <p:nvPr>
            <p:ph idx="1" type="subTitle"/>
          </p:nvPr>
        </p:nvSpPr>
        <p:spPr>
          <a:xfrm>
            <a:off x="720000" y="2236553"/>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9" name="Google Shape;189;p24"/>
          <p:cNvSpPr txBox="1"/>
          <p:nvPr>
            <p:ph idx="3" type="title"/>
          </p:nvPr>
        </p:nvSpPr>
        <p:spPr>
          <a:xfrm>
            <a:off x="3419269" y="1802606"/>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accent4"/>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0" name="Google Shape;190;p24"/>
          <p:cNvSpPr txBox="1"/>
          <p:nvPr>
            <p:ph idx="4" type="subTitle"/>
          </p:nvPr>
        </p:nvSpPr>
        <p:spPr>
          <a:xfrm>
            <a:off x="3419271" y="2236553"/>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1" name="Google Shape;191;p24"/>
          <p:cNvSpPr txBox="1"/>
          <p:nvPr>
            <p:ph idx="5" type="title"/>
          </p:nvPr>
        </p:nvSpPr>
        <p:spPr>
          <a:xfrm>
            <a:off x="6118545" y="1802606"/>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2" name="Google Shape;192;p24"/>
          <p:cNvSpPr txBox="1"/>
          <p:nvPr>
            <p:ph idx="6" type="subTitle"/>
          </p:nvPr>
        </p:nvSpPr>
        <p:spPr>
          <a:xfrm>
            <a:off x="6118549" y="2236553"/>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3" name="Google Shape;193;p24"/>
          <p:cNvSpPr txBox="1"/>
          <p:nvPr>
            <p:ph idx="7" type="title"/>
          </p:nvPr>
        </p:nvSpPr>
        <p:spPr>
          <a:xfrm>
            <a:off x="720000" y="3594606"/>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accent4"/>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4" name="Google Shape;194;p24"/>
          <p:cNvSpPr txBox="1"/>
          <p:nvPr>
            <p:ph idx="8" type="subTitle"/>
          </p:nvPr>
        </p:nvSpPr>
        <p:spPr>
          <a:xfrm>
            <a:off x="720000" y="3952353"/>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5" name="Google Shape;195;p24"/>
          <p:cNvSpPr txBox="1"/>
          <p:nvPr>
            <p:ph idx="9" type="title"/>
          </p:nvPr>
        </p:nvSpPr>
        <p:spPr>
          <a:xfrm>
            <a:off x="3419269" y="3594606"/>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6" name="Google Shape;196;p24"/>
          <p:cNvSpPr txBox="1"/>
          <p:nvPr>
            <p:ph idx="13" type="subTitle"/>
          </p:nvPr>
        </p:nvSpPr>
        <p:spPr>
          <a:xfrm>
            <a:off x="3419271" y="3952353"/>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7" name="Google Shape;197;p24"/>
          <p:cNvSpPr txBox="1"/>
          <p:nvPr>
            <p:ph idx="14" type="title"/>
          </p:nvPr>
        </p:nvSpPr>
        <p:spPr>
          <a:xfrm>
            <a:off x="6118545" y="3594606"/>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accent4"/>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8" name="Google Shape;198;p24"/>
          <p:cNvSpPr txBox="1"/>
          <p:nvPr>
            <p:ph idx="15" type="subTitle"/>
          </p:nvPr>
        </p:nvSpPr>
        <p:spPr>
          <a:xfrm>
            <a:off x="6118549" y="3952353"/>
            <a:ext cx="23055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99" name="Shape 199"/>
        <p:cNvGrpSpPr/>
        <p:nvPr/>
      </p:nvGrpSpPr>
      <p:grpSpPr>
        <a:xfrm>
          <a:off x="0" y="0"/>
          <a:ext cx="0" cy="0"/>
          <a:chOff x="0" y="0"/>
          <a:chExt cx="0" cy="0"/>
        </a:xfrm>
      </p:grpSpPr>
      <p:sp>
        <p:nvSpPr>
          <p:cNvPr id="200" name="Google Shape;200;p25"/>
          <p:cNvSpPr txBox="1"/>
          <p:nvPr>
            <p:ph hasCustomPrompt="1" type="title"/>
          </p:nvPr>
        </p:nvSpPr>
        <p:spPr>
          <a:xfrm>
            <a:off x="720000" y="540000"/>
            <a:ext cx="34239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4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1" name="Google Shape;201;p25"/>
          <p:cNvSpPr txBox="1"/>
          <p:nvPr>
            <p:ph idx="1" type="subTitle"/>
          </p:nvPr>
        </p:nvSpPr>
        <p:spPr>
          <a:xfrm>
            <a:off x="720000" y="1246025"/>
            <a:ext cx="2498100" cy="61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2" name="Google Shape;202;p25"/>
          <p:cNvSpPr txBox="1"/>
          <p:nvPr>
            <p:ph hasCustomPrompt="1" idx="2" type="title"/>
          </p:nvPr>
        </p:nvSpPr>
        <p:spPr>
          <a:xfrm>
            <a:off x="1934400" y="1996143"/>
            <a:ext cx="52752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3" name="Google Shape;203;p25"/>
          <p:cNvSpPr txBox="1"/>
          <p:nvPr>
            <p:ph idx="3" type="subTitle"/>
          </p:nvPr>
        </p:nvSpPr>
        <p:spPr>
          <a:xfrm>
            <a:off x="1934400" y="2702170"/>
            <a:ext cx="52752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4" name="Google Shape;204;p25"/>
          <p:cNvSpPr txBox="1"/>
          <p:nvPr>
            <p:ph hasCustomPrompt="1" idx="4" type="title"/>
          </p:nvPr>
        </p:nvSpPr>
        <p:spPr>
          <a:xfrm>
            <a:off x="5000225" y="3283675"/>
            <a:ext cx="3423900" cy="828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200"/>
              <a:buNone/>
              <a:defRPr sz="4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5" name="Google Shape;205;p25"/>
          <p:cNvSpPr txBox="1"/>
          <p:nvPr>
            <p:ph idx="5" type="subTitle"/>
          </p:nvPr>
        </p:nvSpPr>
        <p:spPr>
          <a:xfrm>
            <a:off x="5926050" y="3989700"/>
            <a:ext cx="2498100" cy="613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06" name="Shape 206"/>
        <p:cNvGrpSpPr/>
        <p:nvPr/>
      </p:nvGrpSpPr>
      <p:grpSpPr>
        <a:xfrm>
          <a:off x="0" y="0"/>
          <a:ext cx="0" cy="0"/>
          <a:chOff x="0" y="0"/>
          <a:chExt cx="0" cy="0"/>
        </a:xfrm>
      </p:grpSpPr>
      <p:sp>
        <p:nvSpPr>
          <p:cNvPr id="207" name="Google Shape;207;p26"/>
          <p:cNvSpPr txBox="1"/>
          <p:nvPr>
            <p:ph type="ctrTitle"/>
          </p:nvPr>
        </p:nvSpPr>
        <p:spPr>
          <a:xfrm>
            <a:off x="720000" y="540000"/>
            <a:ext cx="4377900" cy="112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8" name="Google Shape;208;p26"/>
          <p:cNvSpPr txBox="1"/>
          <p:nvPr>
            <p:ph idx="1" type="subTitle"/>
          </p:nvPr>
        </p:nvSpPr>
        <p:spPr>
          <a:xfrm>
            <a:off x="720000" y="2357175"/>
            <a:ext cx="4377900" cy="126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09" name="Google Shape;209;p26"/>
          <p:cNvSpPr txBox="1"/>
          <p:nvPr>
            <p:ph idx="2" type="subTitle"/>
          </p:nvPr>
        </p:nvSpPr>
        <p:spPr>
          <a:xfrm>
            <a:off x="720002" y="4230175"/>
            <a:ext cx="43779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210" name="Google Shape;210;p26"/>
          <p:cNvSpPr txBox="1"/>
          <p:nvPr/>
        </p:nvSpPr>
        <p:spPr>
          <a:xfrm>
            <a:off x="720000" y="3629375"/>
            <a:ext cx="4377900" cy="55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accent4"/>
                </a:solidFill>
                <a:latin typeface="Didact Gothic"/>
                <a:ea typeface="Didact Gothic"/>
                <a:cs typeface="Didact Gothic"/>
                <a:sym typeface="Didact Gothic"/>
              </a:rPr>
              <a:t>CREDITS: </a:t>
            </a:r>
            <a:r>
              <a:rPr lang="en" sz="1100">
                <a:solidFill>
                  <a:schemeClr val="dk2"/>
                </a:solidFill>
                <a:latin typeface="Didact Gothic"/>
                <a:ea typeface="Didact Gothic"/>
                <a:cs typeface="Didact Gothic"/>
                <a:sym typeface="Didact Gothic"/>
              </a:rPr>
              <a:t>This presentation template was created by </a:t>
            </a:r>
            <a:r>
              <a:rPr b="1" lang="en" sz="1100">
                <a:solidFill>
                  <a:schemeClr val="accent4"/>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100">
                <a:solidFill>
                  <a:schemeClr val="dk2"/>
                </a:solidFill>
                <a:latin typeface="Didact Gothic"/>
                <a:ea typeface="Didact Gothic"/>
                <a:cs typeface="Didact Gothic"/>
                <a:sym typeface="Didact Gothic"/>
              </a:rPr>
              <a:t>, including icons by </a:t>
            </a:r>
            <a:r>
              <a:rPr b="1" lang="en" sz="1100">
                <a:solidFill>
                  <a:schemeClr val="accent4"/>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b="1" lang="en" sz="1100">
                <a:solidFill>
                  <a:schemeClr val="accent4"/>
                </a:solidFill>
                <a:latin typeface="Didact Gothic"/>
                <a:ea typeface="Didact Gothic"/>
                <a:cs typeface="Didact Gothic"/>
                <a:sym typeface="Didact Gothic"/>
              </a:rPr>
              <a:t>,</a:t>
            </a:r>
            <a:r>
              <a:rPr lang="en" sz="1100">
                <a:solidFill>
                  <a:schemeClr val="dk2"/>
                </a:solidFill>
                <a:latin typeface="Didact Gothic"/>
                <a:ea typeface="Didact Gothic"/>
                <a:cs typeface="Didact Gothic"/>
                <a:sym typeface="Didact Gothic"/>
              </a:rPr>
              <a:t> and infographics &amp; images by </a:t>
            </a:r>
            <a:r>
              <a:rPr b="1" lang="en" sz="1100">
                <a:solidFill>
                  <a:schemeClr val="accent4"/>
                </a:solidFill>
                <a:uFill>
                  <a:noFill/>
                </a:uFill>
                <a:latin typeface="Didact Gothic"/>
                <a:ea typeface="Didact Gothic"/>
                <a:cs typeface="Didact Gothic"/>
                <a:sym typeface="Didact Gothic"/>
                <a:hlinkClick r:id="rId4">
                  <a:extLst>
                    <a:ext uri="{A12FA001-AC4F-418D-AE19-62706E023703}">
                      <ahyp:hlinkClr val="tx"/>
                    </a:ext>
                  </a:extLst>
                </a:hlinkClick>
              </a:rPr>
              <a:t>Freepik</a:t>
            </a:r>
            <a:endParaRPr b="1" sz="1100">
              <a:solidFill>
                <a:schemeClr val="accent4"/>
              </a:solidFill>
              <a:latin typeface="Didact Gothic"/>
              <a:ea typeface="Didact Gothic"/>
              <a:cs typeface="Didact Gothic"/>
              <a:sym typeface="Didact Gothic"/>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211" name="Shape 2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txBox="1"/>
          <p:nvPr>
            <p:ph type="title"/>
          </p:nvPr>
        </p:nvSpPr>
        <p:spPr>
          <a:xfrm>
            <a:off x="720000" y="539996"/>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 name="Google Shape;31;p4"/>
          <p:cNvSpPr txBox="1"/>
          <p:nvPr>
            <p:ph idx="1" type="body"/>
          </p:nvPr>
        </p:nvSpPr>
        <p:spPr>
          <a:xfrm>
            <a:off x="720000" y="1237083"/>
            <a:ext cx="7704000" cy="3366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txBox="1"/>
          <p:nvPr>
            <p:ph idx="1" type="subTitle"/>
          </p:nvPr>
        </p:nvSpPr>
        <p:spPr>
          <a:xfrm>
            <a:off x="1022488" y="2922675"/>
            <a:ext cx="3273900" cy="508500"/>
          </a:xfrm>
          <a:prstGeom prst="rect">
            <a:avLst/>
          </a:prstGeom>
          <a:effectLst>
            <a:outerShdw rotWithShape="0" algn="bl" dir="3420000" dist="19050">
              <a:schemeClr val="lt1"/>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Bebas Neue"/>
              <a:buNone/>
              <a:defRPr b="1" sz="2000">
                <a:latin typeface="Oswald"/>
                <a:ea typeface="Oswald"/>
                <a:cs typeface="Oswald"/>
                <a:sym typeface="Oswald"/>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34" name="Google Shape;34;p5"/>
          <p:cNvSpPr txBox="1"/>
          <p:nvPr>
            <p:ph idx="2" type="subTitle"/>
          </p:nvPr>
        </p:nvSpPr>
        <p:spPr>
          <a:xfrm>
            <a:off x="4847588" y="2922675"/>
            <a:ext cx="3273900" cy="508500"/>
          </a:xfrm>
          <a:prstGeom prst="rect">
            <a:avLst/>
          </a:prstGeom>
          <a:effectLst>
            <a:outerShdw rotWithShape="0" algn="bl" dir="3420000" dist="19050">
              <a:schemeClr val="lt1"/>
            </a:outerShdw>
          </a:effectLst>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solidFill>
                  <a:schemeClr val="accent4"/>
                </a:solidFill>
                <a:latin typeface="Oswald"/>
                <a:ea typeface="Oswald"/>
                <a:cs typeface="Oswald"/>
                <a:sym typeface="Oswald"/>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35" name="Google Shape;35;p5"/>
          <p:cNvSpPr txBox="1"/>
          <p:nvPr>
            <p:ph idx="3" type="subTitle"/>
          </p:nvPr>
        </p:nvSpPr>
        <p:spPr>
          <a:xfrm>
            <a:off x="1022575" y="3366650"/>
            <a:ext cx="3273900" cy="81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 name="Google Shape;36;p5"/>
          <p:cNvSpPr txBox="1"/>
          <p:nvPr>
            <p:ph idx="4" type="subTitle"/>
          </p:nvPr>
        </p:nvSpPr>
        <p:spPr>
          <a:xfrm>
            <a:off x="4847575" y="3366650"/>
            <a:ext cx="3273900" cy="81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 name="Google Shape;37;p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solidFill>
          <a:srgbClr val="B8BB26"/>
        </a:solidFill>
      </p:bgPr>
    </p:bg>
    <p:spTree>
      <p:nvGrpSpPr>
        <p:cNvPr id="40" name="Shape 40"/>
        <p:cNvGrpSpPr/>
        <p:nvPr/>
      </p:nvGrpSpPr>
      <p:grpSpPr>
        <a:xfrm>
          <a:off x="0" y="0"/>
          <a:ext cx="0" cy="0"/>
          <a:chOff x="0" y="0"/>
          <a:chExt cx="0" cy="0"/>
        </a:xfrm>
      </p:grpSpPr>
      <p:sp>
        <p:nvSpPr>
          <p:cNvPr id="41" name="Google Shape;41;p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7"/>
          <p:cNvSpPr txBox="1"/>
          <p:nvPr>
            <p:ph idx="1" type="body"/>
          </p:nvPr>
        </p:nvSpPr>
        <p:spPr>
          <a:xfrm>
            <a:off x="844425" y="1300850"/>
            <a:ext cx="6466200" cy="255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1">
  <p:cSld name="TITLE_ONLY_1_1">
    <p:bg>
      <p:bgPr>
        <a:solidFill>
          <a:srgbClr val="E06666"/>
        </a:solid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 name="Google Shape;45;p8"/>
          <p:cNvSpPr txBox="1"/>
          <p:nvPr>
            <p:ph idx="1" type="body"/>
          </p:nvPr>
        </p:nvSpPr>
        <p:spPr>
          <a:xfrm>
            <a:off x="799050" y="1194600"/>
            <a:ext cx="6466200" cy="255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1 1">
  <p:cSld name="TITLE_ONLY_1_1_1">
    <p:bg>
      <p:bgPr>
        <a:solidFill>
          <a:srgbClr val="A64D79"/>
        </a:solidFill>
      </p:bgPr>
    </p:bg>
    <p:spTree>
      <p:nvGrpSpPr>
        <p:cNvPr id="46" name="Shape 46"/>
        <p:cNvGrpSpPr/>
        <p:nvPr/>
      </p:nvGrpSpPr>
      <p:grpSpPr>
        <a:xfrm>
          <a:off x="0" y="0"/>
          <a:ext cx="0" cy="0"/>
          <a:chOff x="0" y="0"/>
          <a:chExt cx="0" cy="0"/>
        </a:xfrm>
      </p:grpSpPr>
      <p:sp>
        <p:nvSpPr>
          <p:cNvPr id="47" name="Google Shape;47;p9"/>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 name="Google Shape;48;p9"/>
          <p:cNvSpPr txBox="1"/>
          <p:nvPr>
            <p:ph idx="1" type="body"/>
          </p:nvPr>
        </p:nvSpPr>
        <p:spPr>
          <a:xfrm>
            <a:off x="799050" y="1194600"/>
            <a:ext cx="6466200" cy="255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10"/>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10"/>
          <p:cNvSpPr txBox="1"/>
          <p:nvPr>
            <p:ph idx="1" type="subTitle"/>
          </p:nvPr>
        </p:nvSpPr>
        <p:spPr>
          <a:xfrm>
            <a:off x="720000" y="4039200"/>
            <a:ext cx="77040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64300"/>
          </a:xfrm>
          <a:prstGeom prst="rect">
            <a:avLst/>
          </a:prstGeom>
          <a:noFill/>
          <a:ln>
            <a:noFill/>
          </a:ln>
          <a:effectLst>
            <a:outerShdw rotWithShape="0" algn="bl" dir="2340000" dist="38100">
              <a:schemeClr val="lt1"/>
            </a:outerShdw>
          </a:effectLst>
        </p:spPr>
        <p:txBody>
          <a:bodyPr anchorCtr="0" anchor="ctr" bIns="91425" lIns="91425" spcFirstLastPara="1" rIns="91425" wrap="square" tIns="91425">
            <a:noAutofit/>
          </a:bodyPr>
          <a:lstStyle>
            <a:lvl1pPr lvl="0" rt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1pPr>
            <a:lvl2pPr lvl="1" rt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2pPr>
            <a:lvl3pPr lvl="2" rt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3pPr>
            <a:lvl4pPr lvl="3" rt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4pPr>
            <a:lvl5pPr lvl="4" rt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5pPr>
            <a:lvl6pPr lvl="5" rt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6pPr>
            <a:lvl7pPr lvl="6" rt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7pPr>
            <a:lvl8pPr lvl="7" rt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8pPr>
            <a:lvl9pPr lvl="8" rt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nSpc>
                <a:spcPct val="100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grpSp>
        <p:nvGrpSpPr>
          <p:cNvPr id="8" name="Google Shape;8;p1"/>
          <p:cNvGrpSpPr/>
          <p:nvPr/>
        </p:nvGrpSpPr>
        <p:grpSpPr>
          <a:xfrm>
            <a:off x="256853" y="190466"/>
            <a:ext cx="8630292" cy="4784103"/>
            <a:chOff x="256853" y="190466"/>
            <a:chExt cx="8630292" cy="4784103"/>
          </a:xfrm>
        </p:grpSpPr>
        <p:grpSp>
          <p:nvGrpSpPr>
            <p:cNvPr id="9" name="Google Shape;9;p1"/>
            <p:cNvGrpSpPr/>
            <p:nvPr/>
          </p:nvGrpSpPr>
          <p:grpSpPr>
            <a:xfrm>
              <a:off x="256853" y="190466"/>
              <a:ext cx="195829" cy="195753"/>
              <a:chOff x="3258600" y="2392325"/>
              <a:chExt cx="101550" cy="101500"/>
            </a:xfrm>
          </p:grpSpPr>
          <p:sp>
            <p:nvSpPr>
              <p:cNvPr id="10" name="Google Shape;10;p1"/>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rgbClr val="FF2C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rgbClr val="FF2C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 name="Google Shape;12;p1"/>
            <p:cNvGrpSpPr/>
            <p:nvPr/>
          </p:nvGrpSpPr>
          <p:grpSpPr>
            <a:xfrm>
              <a:off x="8691316" y="190466"/>
              <a:ext cx="195829" cy="195753"/>
              <a:chOff x="3258600" y="2392325"/>
              <a:chExt cx="101550" cy="101500"/>
            </a:xfrm>
          </p:grpSpPr>
          <p:sp>
            <p:nvSpPr>
              <p:cNvPr id="13" name="Google Shape;13;p1"/>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rgbClr val="FF2C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rgbClr val="FF2C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1"/>
            <p:cNvGrpSpPr/>
            <p:nvPr/>
          </p:nvGrpSpPr>
          <p:grpSpPr>
            <a:xfrm>
              <a:off x="256853" y="4778816"/>
              <a:ext cx="195829" cy="195753"/>
              <a:chOff x="3258600" y="2392325"/>
              <a:chExt cx="101550" cy="101500"/>
            </a:xfrm>
          </p:grpSpPr>
          <p:sp>
            <p:nvSpPr>
              <p:cNvPr id="16" name="Google Shape;16;p1"/>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rgbClr val="FF2C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rgbClr val="FF2C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1"/>
            <p:cNvGrpSpPr/>
            <p:nvPr/>
          </p:nvGrpSpPr>
          <p:grpSpPr>
            <a:xfrm>
              <a:off x="8691316" y="4778816"/>
              <a:ext cx="195829" cy="195753"/>
              <a:chOff x="3258600" y="2392325"/>
              <a:chExt cx="101550" cy="101500"/>
            </a:xfrm>
          </p:grpSpPr>
          <p:sp>
            <p:nvSpPr>
              <p:cNvPr id="19" name="Google Shape;19;p1"/>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rgbClr val="FF2C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rgbClr val="FF2C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ctrTitle"/>
          </p:nvPr>
        </p:nvSpPr>
        <p:spPr>
          <a:xfrm>
            <a:off x="378200" y="1045600"/>
            <a:ext cx="6700800" cy="216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300">
                <a:solidFill>
                  <a:schemeClr val="dk1"/>
                </a:solidFill>
              </a:rPr>
              <a:t>Actualizaciones a Ecmascript</a:t>
            </a:r>
            <a:endParaRPr sz="6300">
              <a:solidFill>
                <a:schemeClr val="accent4"/>
              </a:solidFill>
            </a:endParaRPr>
          </a:p>
        </p:txBody>
      </p:sp>
      <p:sp>
        <p:nvSpPr>
          <p:cNvPr id="217" name="Google Shape;217;p28"/>
          <p:cNvSpPr txBox="1"/>
          <p:nvPr>
            <p:ph idx="2" type="ctrTitle"/>
          </p:nvPr>
        </p:nvSpPr>
        <p:spPr>
          <a:xfrm>
            <a:off x="1412525" y="3716250"/>
            <a:ext cx="2561100" cy="45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Por Angeri Martinez</a:t>
            </a:r>
            <a:endParaRPr/>
          </a:p>
        </p:txBody>
      </p:sp>
      <p:sp>
        <p:nvSpPr>
          <p:cNvPr id="218" name="Google Shape;218;p28"/>
          <p:cNvSpPr txBox="1"/>
          <p:nvPr/>
        </p:nvSpPr>
        <p:spPr>
          <a:xfrm>
            <a:off x="6181400" y="4106200"/>
            <a:ext cx="2342700" cy="21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p>
        </p:txBody>
      </p:sp>
      <p:grpSp>
        <p:nvGrpSpPr>
          <p:cNvPr id="219" name="Google Shape;219;p28"/>
          <p:cNvGrpSpPr/>
          <p:nvPr/>
        </p:nvGrpSpPr>
        <p:grpSpPr>
          <a:xfrm>
            <a:off x="6772463" y="1204425"/>
            <a:ext cx="2205450" cy="2821231"/>
            <a:chOff x="6386688" y="1045600"/>
            <a:chExt cx="2205450" cy="2821231"/>
          </a:xfrm>
        </p:grpSpPr>
        <p:sp>
          <p:nvSpPr>
            <p:cNvPr id="220" name="Google Shape;220;p28"/>
            <p:cNvSpPr/>
            <p:nvPr/>
          </p:nvSpPr>
          <p:spPr>
            <a:xfrm>
              <a:off x="7031834" y="3687038"/>
              <a:ext cx="525433" cy="179793"/>
            </a:xfrm>
            <a:custGeom>
              <a:rect b="b" l="l" r="r" t="t"/>
              <a:pathLst>
                <a:path extrusionOk="0" h="1676" w="4898">
                  <a:moveTo>
                    <a:pt x="1" y="1"/>
                  </a:moveTo>
                  <a:cubicBezTo>
                    <a:pt x="1" y="925"/>
                    <a:pt x="750" y="1676"/>
                    <a:pt x="1674" y="1676"/>
                  </a:cubicBezTo>
                  <a:lnTo>
                    <a:pt x="3223" y="1676"/>
                  </a:lnTo>
                  <a:cubicBezTo>
                    <a:pt x="4147" y="1676"/>
                    <a:pt x="4898" y="925"/>
                    <a:pt x="48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p:nvPr/>
          </p:nvSpPr>
          <p:spPr>
            <a:xfrm>
              <a:off x="6453300" y="1429114"/>
              <a:ext cx="1689796" cy="2065258"/>
            </a:xfrm>
            <a:custGeom>
              <a:rect b="b" l="l" r="r" t="t"/>
              <a:pathLst>
                <a:path extrusionOk="0" h="19252" w="15752">
                  <a:moveTo>
                    <a:pt x="7842" y="0"/>
                  </a:moveTo>
                  <a:cubicBezTo>
                    <a:pt x="3510" y="0"/>
                    <a:pt x="0" y="3508"/>
                    <a:pt x="0" y="7839"/>
                  </a:cubicBezTo>
                  <a:cubicBezTo>
                    <a:pt x="0" y="10629"/>
                    <a:pt x="1452" y="13072"/>
                    <a:pt x="3641" y="14463"/>
                  </a:cubicBezTo>
                  <a:cubicBezTo>
                    <a:pt x="4315" y="14893"/>
                    <a:pt x="4715" y="15645"/>
                    <a:pt x="4715" y="16446"/>
                  </a:cubicBezTo>
                  <a:lnTo>
                    <a:pt x="4715" y="19251"/>
                  </a:lnTo>
                  <a:lnTo>
                    <a:pt x="10968" y="19251"/>
                  </a:lnTo>
                  <a:lnTo>
                    <a:pt x="10968" y="16446"/>
                  </a:lnTo>
                  <a:cubicBezTo>
                    <a:pt x="10968" y="15652"/>
                    <a:pt x="11357" y="14896"/>
                    <a:pt x="12026" y="14473"/>
                  </a:cubicBezTo>
                  <a:cubicBezTo>
                    <a:pt x="14277" y="13050"/>
                    <a:pt x="15752" y="10515"/>
                    <a:pt x="15681" y="7641"/>
                  </a:cubicBezTo>
                  <a:cubicBezTo>
                    <a:pt x="15581" y="3619"/>
                    <a:pt x="12362" y="268"/>
                    <a:pt x="8345" y="16"/>
                  </a:cubicBezTo>
                  <a:cubicBezTo>
                    <a:pt x="8176" y="5"/>
                    <a:pt x="8008" y="0"/>
                    <a:pt x="7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p:nvPr/>
          </p:nvSpPr>
          <p:spPr>
            <a:xfrm>
              <a:off x="6891519" y="3413916"/>
              <a:ext cx="805850" cy="111351"/>
            </a:xfrm>
            <a:custGeom>
              <a:rect b="b" l="l" r="r" t="t"/>
              <a:pathLst>
                <a:path extrusionOk="0" h="1038" w="7512">
                  <a:moveTo>
                    <a:pt x="0" y="0"/>
                  </a:moveTo>
                  <a:lnTo>
                    <a:pt x="0" y="1038"/>
                  </a:lnTo>
                  <a:lnTo>
                    <a:pt x="7511" y="1038"/>
                  </a:lnTo>
                  <a:lnTo>
                    <a:pt x="7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8"/>
            <p:cNvSpPr/>
            <p:nvPr/>
          </p:nvSpPr>
          <p:spPr>
            <a:xfrm>
              <a:off x="6891519" y="3597034"/>
              <a:ext cx="805850" cy="111459"/>
            </a:xfrm>
            <a:custGeom>
              <a:rect b="b" l="l" r="r" t="t"/>
              <a:pathLst>
                <a:path extrusionOk="0" h="1039" w="7512">
                  <a:moveTo>
                    <a:pt x="0" y="1"/>
                  </a:moveTo>
                  <a:lnTo>
                    <a:pt x="0" y="1038"/>
                  </a:lnTo>
                  <a:lnTo>
                    <a:pt x="7511" y="1038"/>
                  </a:lnTo>
                  <a:lnTo>
                    <a:pt x="75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
            <p:cNvSpPr/>
            <p:nvPr/>
          </p:nvSpPr>
          <p:spPr>
            <a:xfrm>
              <a:off x="6891519" y="3525160"/>
              <a:ext cx="805850" cy="71982"/>
            </a:xfrm>
            <a:custGeom>
              <a:rect b="b" l="l" r="r" t="t"/>
              <a:pathLst>
                <a:path extrusionOk="0" h="671" w="7512">
                  <a:moveTo>
                    <a:pt x="0" y="1"/>
                  </a:moveTo>
                  <a:lnTo>
                    <a:pt x="0" y="671"/>
                  </a:lnTo>
                  <a:lnTo>
                    <a:pt x="7511" y="671"/>
                  </a:lnTo>
                  <a:lnTo>
                    <a:pt x="75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
            <p:cNvSpPr/>
            <p:nvPr/>
          </p:nvSpPr>
          <p:spPr>
            <a:xfrm>
              <a:off x="6946765" y="2225631"/>
              <a:ext cx="694820" cy="1204806"/>
            </a:xfrm>
            <a:custGeom>
              <a:rect b="b" l="l" r="r" t="t"/>
              <a:pathLst>
                <a:path extrusionOk="0" h="11231" w="6477">
                  <a:moveTo>
                    <a:pt x="3243" y="308"/>
                  </a:moveTo>
                  <a:cubicBezTo>
                    <a:pt x="3453" y="308"/>
                    <a:pt x="3726" y="422"/>
                    <a:pt x="3798" y="743"/>
                  </a:cubicBezTo>
                  <a:cubicBezTo>
                    <a:pt x="4023" y="1727"/>
                    <a:pt x="3817" y="2552"/>
                    <a:pt x="3240" y="3052"/>
                  </a:cubicBezTo>
                  <a:cubicBezTo>
                    <a:pt x="2666" y="2549"/>
                    <a:pt x="2458" y="1727"/>
                    <a:pt x="2685" y="743"/>
                  </a:cubicBezTo>
                  <a:cubicBezTo>
                    <a:pt x="2759" y="422"/>
                    <a:pt x="3031" y="308"/>
                    <a:pt x="3243" y="308"/>
                  </a:cubicBezTo>
                  <a:close/>
                  <a:moveTo>
                    <a:pt x="947" y="1989"/>
                  </a:moveTo>
                  <a:cubicBezTo>
                    <a:pt x="1069" y="1989"/>
                    <a:pt x="1235" y="2033"/>
                    <a:pt x="1356" y="2235"/>
                  </a:cubicBezTo>
                  <a:cubicBezTo>
                    <a:pt x="1581" y="2600"/>
                    <a:pt x="1718" y="3054"/>
                    <a:pt x="1758" y="3533"/>
                  </a:cubicBezTo>
                  <a:cubicBezTo>
                    <a:pt x="1220" y="3494"/>
                    <a:pt x="729" y="3238"/>
                    <a:pt x="445" y="2809"/>
                  </a:cubicBezTo>
                  <a:cubicBezTo>
                    <a:pt x="311" y="2603"/>
                    <a:pt x="349" y="2429"/>
                    <a:pt x="407" y="2319"/>
                  </a:cubicBezTo>
                  <a:cubicBezTo>
                    <a:pt x="502" y="2134"/>
                    <a:pt x="716" y="1997"/>
                    <a:pt x="926" y="1989"/>
                  </a:cubicBezTo>
                  <a:close/>
                  <a:moveTo>
                    <a:pt x="5558" y="1989"/>
                  </a:moveTo>
                  <a:cubicBezTo>
                    <a:pt x="5770" y="2000"/>
                    <a:pt x="5982" y="2134"/>
                    <a:pt x="6078" y="2319"/>
                  </a:cubicBezTo>
                  <a:cubicBezTo>
                    <a:pt x="6135" y="2429"/>
                    <a:pt x="6174" y="2603"/>
                    <a:pt x="6040" y="2809"/>
                  </a:cubicBezTo>
                  <a:cubicBezTo>
                    <a:pt x="5756" y="3238"/>
                    <a:pt x="5264" y="3494"/>
                    <a:pt x="4727" y="3533"/>
                  </a:cubicBezTo>
                  <a:cubicBezTo>
                    <a:pt x="4763" y="3054"/>
                    <a:pt x="4903" y="2599"/>
                    <a:pt x="5129" y="2235"/>
                  </a:cubicBezTo>
                  <a:cubicBezTo>
                    <a:pt x="5252" y="2033"/>
                    <a:pt x="5417" y="1989"/>
                    <a:pt x="5541" y="1989"/>
                  </a:cubicBezTo>
                  <a:close/>
                  <a:moveTo>
                    <a:pt x="3239" y="1"/>
                  </a:moveTo>
                  <a:cubicBezTo>
                    <a:pt x="2891" y="1"/>
                    <a:pt x="2492" y="208"/>
                    <a:pt x="2385" y="672"/>
                  </a:cubicBezTo>
                  <a:cubicBezTo>
                    <a:pt x="2107" y="1877"/>
                    <a:pt x="2453" y="2722"/>
                    <a:pt x="2993" y="3230"/>
                  </a:cubicBezTo>
                  <a:cubicBezTo>
                    <a:pt x="2907" y="3283"/>
                    <a:pt x="2819" y="3329"/>
                    <a:pt x="2723" y="3370"/>
                  </a:cubicBezTo>
                  <a:cubicBezTo>
                    <a:pt x="2507" y="3461"/>
                    <a:pt x="2282" y="3514"/>
                    <a:pt x="2060" y="3532"/>
                  </a:cubicBezTo>
                  <a:cubicBezTo>
                    <a:pt x="2021" y="2996"/>
                    <a:pt x="1864" y="2487"/>
                    <a:pt x="1612" y="2075"/>
                  </a:cubicBezTo>
                  <a:cubicBezTo>
                    <a:pt x="1461" y="1824"/>
                    <a:pt x="1217" y="1684"/>
                    <a:pt x="943" y="1684"/>
                  </a:cubicBezTo>
                  <a:cubicBezTo>
                    <a:pt x="932" y="1684"/>
                    <a:pt x="921" y="1684"/>
                    <a:pt x="910" y="1685"/>
                  </a:cubicBezTo>
                  <a:cubicBezTo>
                    <a:pt x="591" y="1695"/>
                    <a:pt x="278" y="1894"/>
                    <a:pt x="133" y="2178"/>
                  </a:cubicBezTo>
                  <a:cubicBezTo>
                    <a:pt x="0" y="2435"/>
                    <a:pt x="21" y="2718"/>
                    <a:pt x="190" y="2974"/>
                  </a:cubicBezTo>
                  <a:cubicBezTo>
                    <a:pt x="532" y="3491"/>
                    <a:pt x="1125" y="3797"/>
                    <a:pt x="1767" y="3837"/>
                  </a:cubicBezTo>
                  <a:lnTo>
                    <a:pt x="1767" y="11077"/>
                  </a:lnTo>
                  <a:cubicBezTo>
                    <a:pt x="1767" y="11162"/>
                    <a:pt x="1834" y="11230"/>
                    <a:pt x="1920" y="11230"/>
                  </a:cubicBezTo>
                  <a:cubicBezTo>
                    <a:pt x="2004" y="11230"/>
                    <a:pt x="2073" y="11162"/>
                    <a:pt x="2073" y="11077"/>
                  </a:cubicBezTo>
                  <a:lnTo>
                    <a:pt x="2073" y="3837"/>
                  </a:lnTo>
                  <a:cubicBezTo>
                    <a:pt x="2333" y="3820"/>
                    <a:pt x="2595" y="3760"/>
                    <a:pt x="2847" y="3651"/>
                  </a:cubicBezTo>
                  <a:cubicBezTo>
                    <a:pt x="2982" y="3594"/>
                    <a:pt x="3115" y="3520"/>
                    <a:pt x="3243" y="3432"/>
                  </a:cubicBezTo>
                  <a:cubicBezTo>
                    <a:pt x="3368" y="3520"/>
                    <a:pt x="3502" y="3594"/>
                    <a:pt x="3636" y="3651"/>
                  </a:cubicBezTo>
                  <a:cubicBezTo>
                    <a:pt x="3888" y="3757"/>
                    <a:pt x="4151" y="3819"/>
                    <a:pt x="4410" y="3837"/>
                  </a:cubicBezTo>
                  <a:lnTo>
                    <a:pt x="4410" y="11077"/>
                  </a:lnTo>
                  <a:cubicBezTo>
                    <a:pt x="4410" y="11162"/>
                    <a:pt x="4479" y="11230"/>
                    <a:pt x="4563" y="11230"/>
                  </a:cubicBezTo>
                  <a:cubicBezTo>
                    <a:pt x="4649" y="11230"/>
                    <a:pt x="4716" y="11162"/>
                    <a:pt x="4710" y="11077"/>
                  </a:cubicBezTo>
                  <a:lnTo>
                    <a:pt x="4710" y="3837"/>
                  </a:lnTo>
                  <a:cubicBezTo>
                    <a:pt x="5352" y="3797"/>
                    <a:pt x="5947" y="3491"/>
                    <a:pt x="6287" y="2974"/>
                  </a:cubicBezTo>
                  <a:cubicBezTo>
                    <a:pt x="6456" y="2718"/>
                    <a:pt x="6477" y="2435"/>
                    <a:pt x="6344" y="2178"/>
                  </a:cubicBezTo>
                  <a:cubicBezTo>
                    <a:pt x="6199" y="1894"/>
                    <a:pt x="5887" y="1696"/>
                    <a:pt x="5569" y="1685"/>
                  </a:cubicBezTo>
                  <a:cubicBezTo>
                    <a:pt x="5557" y="1684"/>
                    <a:pt x="5546" y="1684"/>
                    <a:pt x="5535" y="1684"/>
                  </a:cubicBezTo>
                  <a:cubicBezTo>
                    <a:pt x="5255" y="1684"/>
                    <a:pt x="5019" y="1824"/>
                    <a:pt x="4865" y="2075"/>
                  </a:cubicBezTo>
                  <a:cubicBezTo>
                    <a:pt x="4613" y="2484"/>
                    <a:pt x="4457" y="2995"/>
                    <a:pt x="4418" y="3532"/>
                  </a:cubicBezTo>
                  <a:cubicBezTo>
                    <a:pt x="4195" y="3514"/>
                    <a:pt x="3972" y="3461"/>
                    <a:pt x="3754" y="3370"/>
                  </a:cubicBezTo>
                  <a:cubicBezTo>
                    <a:pt x="3658" y="3327"/>
                    <a:pt x="3570" y="3282"/>
                    <a:pt x="3486" y="3230"/>
                  </a:cubicBezTo>
                  <a:cubicBezTo>
                    <a:pt x="4025" y="2722"/>
                    <a:pt x="4369" y="1877"/>
                    <a:pt x="4092" y="672"/>
                  </a:cubicBezTo>
                  <a:cubicBezTo>
                    <a:pt x="3986" y="208"/>
                    <a:pt x="3586" y="1"/>
                    <a:pt x="32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
            <p:cNvSpPr/>
            <p:nvPr/>
          </p:nvSpPr>
          <p:spPr>
            <a:xfrm>
              <a:off x="6511873" y="1706956"/>
              <a:ext cx="481343" cy="892850"/>
            </a:xfrm>
            <a:custGeom>
              <a:rect b="b" l="l" r="r" t="t"/>
              <a:pathLst>
                <a:path extrusionOk="0" h="8323" w="4487">
                  <a:moveTo>
                    <a:pt x="3677" y="1"/>
                  </a:moveTo>
                  <a:cubicBezTo>
                    <a:pt x="3530" y="1"/>
                    <a:pt x="3386" y="51"/>
                    <a:pt x="3270" y="146"/>
                  </a:cubicBezTo>
                  <a:cubicBezTo>
                    <a:pt x="770" y="2224"/>
                    <a:pt x="0" y="4815"/>
                    <a:pt x="486" y="7777"/>
                  </a:cubicBezTo>
                  <a:cubicBezTo>
                    <a:pt x="517" y="7967"/>
                    <a:pt x="639" y="8134"/>
                    <a:pt x="809" y="8230"/>
                  </a:cubicBezTo>
                  <a:lnTo>
                    <a:pt x="822" y="8237"/>
                  </a:lnTo>
                  <a:cubicBezTo>
                    <a:pt x="925" y="8296"/>
                    <a:pt x="1033" y="8322"/>
                    <a:pt x="1139" y="8322"/>
                  </a:cubicBezTo>
                  <a:cubicBezTo>
                    <a:pt x="1480" y="8322"/>
                    <a:pt x="1792" y="8046"/>
                    <a:pt x="1786" y="7666"/>
                  </a:cubicBezTo>
                  <a:cubicBezTo>
                    <a:pt x="1752" y="5220"/>
                    <a:pt x="2584" y="3033"/>
                    <a:pt x="4191" y="1076"/>
                  </a:cubicBezTo>
                  <a:cubicBezTo>
                    <a:pt x="4487" y="719"/>
                    <a:pt x="4334" y="176"/>
                    <a:pt x="3892" y="37"/>
                  </a:cubicBezTo>
                  <a:lnTo>
                    <a:pt x="3873" y="31"/>
                  </a:lnTo>
                  <a:cubicBezTo>
                    <a:pt x="3809" y="11"/>
                    <a:pt x="3743" y="1"/>
                    <a:pt x="3677"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8"/>
            <p:cNvSpPr/>
            <p:nvPr/>
          </p:nvSpPr>
          <p:spPr>
            <a:xfrm>
              <a:off x="7022394" y="1541753"/>
              <a:ext cx="165418" cy="165418"/>
            </a:xfrm>
            <a:custGeom>
              <a:rect b="b" l="l" r="r" t="t"/>
              <a:pathLst>
                <a:path extrusionOk="0" h="1542" w="1542">
                  <a:moveTo>
                    <a:pt x="772" y="1"/>
                  </a:moveTo>
                  <a:cubicBezTo>
                    <a:pt x="345" y="1"/>
                    <a:pt x="0" y="347"/>
                    <a:pt x="0" y="772"/>
                  </a:cubicBezTo>
                  <a:cubicBezTo>
                    <a:pt x="0" y="1199"/>
                    <a:pt x="346" y="1542"/>
                    <a:pt x="772" y="1542"/>
                  </a:cubicBezTo>
                  <a:cubicBezTo>
                    <a:pt x="1198" y="1542"/>
                    <a:pt x="1541" y="1196"/>
                    <a:pt x="1541" y="772"/>
                  </a:cubicBezTo>
                  <a:cubicBezTo>
                    <a:pt x="1541" y="345"/>
                    <a:pt x="1198" y="1"/>
                    <a:pt x="772"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p:nvPr/>
          </p:nvSpPr>
          <p:spPr>
            <a:xfrm>
              <a:off x="7827798" y="1088603"/>
              <a:ext cx="264257" cy="968992"/>
            </a:xfrm>
            <a:custGeom>
              <a:rect b="b" l="l" r="r" t="t"/>
              <a:pathLst>
                <a:path extrusionOk="0" h="14855" w="4051">
                  <a:moveTo>
                    <a:pt x="2026" y="305"/>
                  </a:moveTo>
                  <a:cubicBezTo>
                    <a:pt x="2841" y="305"/>
                    <a:pt x="3748" y="3231"/>
                    <a:pt x="3748" y="7427"/>
                  </a:cubicBezTo>
                  <a:cubicBezTo>
                    <a:pt x="3748" y="11624"/>
                    <a:pt x="2841" y="14550"/>
                    <a:pt x="2026" y="14550"/>
                  </a:cubicBezTo>
                  <a:cubicBezTo>
                    <a:pt x="1210" y="14550"/>
                    <a:pt x="303" y="11624"/>
                    <a:pt x="303" y="7427"/>
                  </a:cubicBezTo>
                  <a:cubicBezTo>
                    <a:pt x="303" y="3231"/>
                    <a:pt x="1210" y="305"/>
                    <a:pt x="2026" y="305"/>
                  </a:cubicBezTo>
                  <a:close/>
                  <a:moveTo>
                    <a:pt x="2026" y="0"/>
                  </a:moveTo>
                  <a:cubicBezTo>
                    <a:pt x="710" y="0"/>
                    <a:pt x="0" y="3827"/>
                    <a:pt x="0" y="7427"/>
                  </a:cubicBezTo>
                  <a:cubicBezTo>
                    <a:pt x="0" y="11028"/>
                    <a:pt x="710" y="14855"/>
                    <a:pt x="2026" y="14855"/>
                  </a:cubicBezTo>
                  <a:cubicBezTo>
                    <a:pt x="3343" y="14855"/>
                    <a:pt x="4051" y="11028"/>
                    <a:pt x="4051" y="7427"/>
                  </a:cubicBezTo>
                  <a:cubicBezTo>
                    <a:pt x="4051" y="3827"/>
                    <a:pt x="3341" y="0"/>
                    <a:pt x="20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p:nvPr/>
          </p:nvSpPr>
          <p:spPr>
            <a:xfrm>
              <a:off x="7549190" y="1259180"/>
              <a:ext cx="853111" cy="626078"/>
            </a:xfrm>
            <a:custGeom>
              <a:rect b="b" l="l" r="r" t="t"/>
              <a:pathLst>
                <a:path extrusionOk="0" h="9598" w="13078">
                  <a:moveTo>
                    <a:pt x="11500" y="310"/>
                  </a:moveTo>
                  <a:cubicBezTo>
                    <a:pt x="11759" y="310"/>
                    <a:pt x="11946" y="373"/>
                    <a:pt x="12039" y="498"/>
                  </a:cubicBezTo>
                  <a:cubicBezTo>
                    <a:pt x="12532" y="1147"/>
                    <a:pt x="10749" y="3636"/>
                    <a:pt x="7405" y="6174"/>
                  </a:cubicBezTo>
                  <a:cubicBezTo>
                    <a:pt x="5867" y="7341"/>
                    <a:pt x="4303" y="8282"/>
                    <a:pt x="3007" y="8825"/>
                  </a:cubicBezTo>
                  <a:cubicBezTo>
                    <a:pt x="2268" y="9135"/>
                    <a:pt x="1655" y="9294"/>
                    <a:pt x="1235" y="9294"/>
                  </a:cubicBezTo>
                  <a:cubicBezTo>
                    <a:pt x="972" y="9294"/>
                    <a:pt x="784" y="9232"/>
                    <a:pt x="688" y="9105"/>
                  </a:cubicBezTo>
                  <a:cubicBezTo>
                    <a:pt x="440" y="8778"/>
                    <a:pt x="775" y="7971"/>
                    <a:pt x="1585" y="6948"/>
                  </a:cubicBezTo>
                  <a:cubicBezTo>
                    <a:pt x="2459" y="5847"/>
                    <a:pt x="3787" y="4598"/>
                    <a:pt x="5325" y="3430"/>
                  </a:cubicBezTo>
                  <a:cubicBezTo>
                    <a:pt x="8023" y="1384"/>
                    <a:pt x="10417" y="310"/>
                    <a:pt x="11500" y="310"/>
                  </a:cubicBezTo>
                  <a:close/>
                  <a:moveTo>
                    <a:pt x="11482" y="0"/>
                  </a:moveTo>
                  <a:cubicBezTo>
                    <a:pt x="10085" y="0"/>
                    <a:pt x="7421" y="1458"/>
                    <a:pt x="5141" y="3186"/>
                  </a:cubicBezTo>
                  <a:cubicBezTo>
                    <a:pt x="3585" y="4369"/>
                    <a:pt x="2235" y="5637"/>
                    <a:pt x="1346" y="6760"/>
                  </a:cubicBezTo>
                  <a:cubicBezTo>
                    <a:pt x="690" y="7589"/>
                    <a:pt x="1" y="8700"/>
                    <a:pt x="447" y="9289"/>
                  </a:cubicBezTo>
                  <a:cubicBezTo>
                    <a:pt x="615" y="9512"/>
                    <a:pt x="899" y="9598"/>
                    <a:pt x="1239" y="9598"/>
                  </a:cubicBezTo>
                  <a:cubicBezTo>
                    <a:pt x="1800" y="9598"/>
                    <a:pt x="2518" y="9361"/>
                    <a:pt x="3126" y="9105"/>
                  </a:cubicBezTo>
                  <a:cubicBezTo>
                    <a:pt x="4445" y="8551"/>
                    <a:pt x="6032" y="7596"/>
                    <a:pt x="7590" y="6415"/>
                  </a:cubicBezTo>
                  <a:cubicBezTo>
                    <a:pt x="10458" y="4238"/>
                    <a:pt x="13078" y="1361"/>
                    <a:pt x="12283" y="313"/>
                  </a:cubicBezTo>
                  <a:cubicBezTo>
                    <a:pt x="12120" y="98"/>
                    <a:pt x="11843" y="0"/>
                    <a:pt x="114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p:nvPr/>
          </p:nvSpPr>
          <p:spPr>
            <a:xfrm>
              <a:off x="7889899" y="1503075"/>
              <a:ext cx="140054" cy="140049"/>
            </a:xfrm>
            <a:custGeom>
              <a:rect b="b" l="l" r="r" t="t"/>
              <a:pathLst>
                <a:path extrusionOk="0" h="2147" w="2147">
                  <a:moveTo>
                    <a:pt x="1074" y="0"/>
                  </a:moveTo>
                  <a:cubicBezTo>
                    <a:pt x="482" y="0"/>
                    <a:pt x="0" y="482"/>
                    <a:pt x="0" y="1073"/>
                  </a:cubicBezTo>
                  <a:cubicBezTo>
                    <a:pt x="0" y="1667"/>
                    <a:pt x="482" y="2146"/>
                    <a:pt x="1074" y="2146"/>
                  </a:cubicBezTo>
                  <a:cubicBezTo>
                    <a:pt x="1667" y="2146"/>
                    <a:pt x="2147" y="1667"/>
                    <a:pt x="2147" y="1073"/>
                  </a:cubicBezTo>
                  <a:cubicBezTo>
                    <a:pt x="2147" y="482"/>
                    <a:pt x="166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28"/>
            <p:cNvGrpSpPr/>
            <p:nvPr/>
          </p:nvGrpSpPr>
          <p:grpSpPr>
            <a:xfrm>
              <a:off x="8490588" y="1475725"/>
              <a:ext cx="101550" cy="101500"/>
              <a:chOff x="3258600" y="2392325"/>
              <a:chExt cx="101550" cy="101500"/>
            </a:xfrm>
          </p:grpSpPr>
          <p:sp>
            <p:nvSpPr>
              <p:cNvPr id="232" name="Google Shape;232;p28"/>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8"/>
            <p:cNvGrpSpPr/>
            <p:nvPr/>
          </p:nvGrpSpPr>
          <p:grpSpPr>
            <a:xfrm>
              <a:off x="6707188" y="1045600"/>
              <a:ext cx="101550" cy="101500"/>
              <a:chOff x="3258600" y="2392325"/>
              <a:chExt cx="101550" cy="101500"/>
            </a:xfrm>
          </p:grpSpPr>
          <p:sp>
            <p:nvSpPr>
              <p:cNvPr id="235" name="Google Shape;235;p28"/>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28"/>
            <p:cNvGrpSpPr/>
            <p:nvPr/>
          </p:nvGrpSpPr>
          <p:grpSpPr>
            <a:xfrm>
              <a:off x="8092325" y="2984025"/>
              <a:ext cx="101550" cy="101500"/>
              <a:chOff x="3258600" y="2392325"/>
              <a:chExt cx="101550" cy="101500"/>
            </a:xfrm>
          </p:grpSpPr>
          <p:sp>
            <p:nvSpPr>
              <p:cNvPr id="238" name="Google Shape;238;p28"/>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28"/>
            <p:cNvGrpSpPr/>
            <p:nvPr/>
          </p:nvGrpSpPr>
          <p:grpSpPr>
            <a:xfrm>
              <a:off x="6386688" y="3480425"/>
              <a:ext cx="101550" cy="101500"/>
              <a:chOff x="3258600" y="2392325"/>
              <a:chExt cx="101550" cy="101500"/>
            </a:xfrm>
          </p:grpSpPr>
          <p:sp>
            <p:nvSpPr>
              <p:cNvPr id="241" name="Google Shape;241;p28"/>
              <p:cNvSpPr/>
              <p:nvPr/>
            </p:nvSpPr>
            <p:spPr>
              <a:xfrm>
                <a:off x="3258600" y="2435000"/>
                <a:ext cx="101550" cy="16225"/>
              </a:xfrm>
              <a:custGeom>
                <a:rect b="b" l="l" r="r" t="t"/>
                <a:pathLst>
                  <a:path extrusionOk="0" h="649" w="4062">
                    <a:moveTo>
                      <a:pt x="324" y="1"/>
                    </a:moveTo>
                    <a:cubicBezTo>
                      <a:pt x="146" y="1"/>
                      <a:pt x="0" y="145"/>
                      <a:pt x="0" y="324"/>
                    </a:cubicBezTo>
                    <a:cubicBezTo>
                      <a:pt x="0" y="503"/>
                      <a:pt x="146" y="648"/>
                      <a:pt x="324" y="648"/>
                    </a:cubicBezTo>
                    <a:lnTo>
                      <a:pt x="3738" y="648"/>
                    </a:lnTo>
                    <a:cubicBezTo>
                      <a:pt x="3916" y="648"/>
                      <a:pt x="4061" y="503"/>
                      <a:pt x="4061" y="324"/>
                    </a:cubicBezTo>
                    <a:cubicBezTo>
                      <a:pt x="4061" y="145"/>
                      <a:pt x="3916" y="1"/>
                      <a:pt x="3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p:nvPr/>
            </p:nvSpPr>
            <p:spPr>
              <a:xfrm>
                <a:off x="3301275" y="2392325"/>
                <a:ext cx="16225" cy="101500"/>
              </a:xfrm>
              <a:custGeom>
                <a:rect b="b" l="l" r="r" t="t"/>
                <a:pathLst>
                  <a:path extrusionOk="0" h="4060" w="649">
                    <a:moveTo>
                      <a:pt x="325" y="0"/>
                    </a:moveTo>
                    <a:cubicBezTo>
                      <a:pt x="146" y="0"/>
                      <a:pt x="1" y="144"/>
                      <a:pt x="1" y="324"/>
                    </a:cubicBezTo>
                    <a:lnTo>
                      <a:pt x="1" y="3736"/>
                    </a:lnTo>
                    <a:cubicBezTo>
                      <a:pt x="1" y="3916"/>
                      <a:pt x="146" y="4060"/>
                      <a:pt x="325" y="4060"/>
                    </a:cubicBezTo>
                    <a:cubicBezTo>
                      <a:pt x="504" y="4060"/>
                      <a:pt x="647" y="3917"/>
                      <a:pt x="648" y="3736"/>
                    </a:cubicBezTo>
                    <a:lnTo>
                      <a:pt x="648" y="324"/>
                    </a:lnTo>
                    <a:cubicBezTo>
                      <a:pt x="648" y="144"/>
                      <a:pt x="504" y="0"/>
                      <a:pt x="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28"/>
            <p:cNvSpPr/>
            <p:nvPr/>
          </p:nvSpPr>
          <p:spPr>
            <a:xfrm>
              <a:off x="7549320" y="1263354"/>
              <a:ext cx="853111" cy="626143"/>
            </a:xfrm>
            <a:custGeom>
              <a:rect b="b" l="l" r="r" t="t"/>
              <a:pathLst>
                <a:path extrusionOk="0" h="9599" w="13078">
                  <a:moveTo>
                    <a:pt x="1232" y="305"/>
                  </a:moveTo>
                  <a:cubicBezTo>
                    <a:pt x="1655" y="305"/>
                    <a:pt x="2267" y="465"/>
                    <a:pt x="3006" y="774"/>
                  </a:cubicBezTo>
                  <a:cubicBezTo>
                    <a:pt x="4304" y="1317"/>
                    <a:pt x="5866" y="2259"/>
                    <a:pt x="7404" y="3425"/>
                  </a:cubicBezTo>
                  <a:cubicBezTo>
                    <a:pt x="10749" y="5963"/>
                    <a:pt x="12530" y="8452"/>
                    <a:pt x="12040" y="9102"/>
                  </a:cubicBezTo>
                  <a:cubicBezTo>
                    <a:pt x="11944" y="9228"/>
                    <a:pt x="11759" y="9290"/>
                    <a:pt x="11499" y="9290"/>
                  </a:cubicBezTo>
                  <a:cubicBezTo>
                    <a:pt x="10414" y="9290"/>
                    <a:pt x="8021" y="8215"/>
                    <a:pt x="5323" y="6169"/>
                  </a:cubicBezTo>
                  <a:cubicBezTo>
                    <a:pt x="3785" y="5003"/>
                    <a:pt x="2457" y="3753"/>
                    <a:pt x="1583" y="2651"/>
                  </a:cubicBezTo>
                  <a:cubicBezTo>
                    <a:pt x="773" y="1629"/>
                    <a:pt x="438" y="823"/>
                    <a:pt x="686" y="495"/>
                  </a:cubicBezTo>
                  <a:cubicBezTo>
                    <a:pt x="782" y="368"/>
                    <a:pt x="970" y="305"/>
                    <a:pt x="1232" y="305"/>
                  </a:cubicBezTo>
                  <a:close/>
                  <a:moveTo>
                    <a:pt x="1237" y="1"/>
                  </a:moveTo>
                  <a:cubicBezTo>
                    <a:pt x="897" y="1"/>
                    <a:pt x="614" y="87"/>
                    <a:pt x="445" y="309"/>
                  </a:cubicBezTo>
                  <a:cubicBezTo>
                    <a:pt x="0" y="898"/>
                    <a:pt x="688" y="2009"/>
                    <a:pt x="1346" y="2839"/>
                  </a:cubicBezTo>
                  <a:cubicBezTo>
                    <a:pt x="2233" y="3961"/>
                    <a:pt x="3580" y="5231"/>
                    <a:pt x="5139" y="6412"/>
                  </a:cubicBezTo>
                  <a:cubicBezTo>
                    <a:pt x="7419" y="8141"/>
                    <a:pt x="10083" y="9598"/>
                    <a:pt x="11480" y="9598"/>
                  </a:cubicBezTo>
                  <a:cubicBezTo>
                    <a:pt x="11841" y="9598"/>
                    <a:pt x="12118" y="9501"/>
                    <a:pt x="12282" y="9283"/>
                  </a:cubicBezTo>
                  <a:cubicBezTo>
                    <a:pt x="13077" y="8237"/>
                    <a:pt x="10457" y="5358"/>
                    <a:pt x="7588" y="3182"/>
                  </a:cubicBezTo>
                  <a:cubicBezTo>
                    <a:pt x="6030" y="2002"/>
                    <a:pt x="4446" y="1046"/>
                    <a:pt x="3124" y="493"/>
                  </a:cubicBezTo>
                  <a:cubicBezTo>
                    <a:pt x="2517" y="238"/>
                    <a:pt x="1799" y="1"/>
                    <a:pt x="12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720000" y="1304250"/>
            <a:ext cx="38385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OPERADORES LÓGICOS DE ASIGNACIÓN</a:t>
            </a:r>
            <a:endParaRPr sz="2600"/>
          </a:p>
        </p:txBody>
      </p:sp>
      <p:sp>
        <p:nvSpPr>
          <p:cNvPr id="307" name="Google Shape;307;p37"/>
          <p:cNvSpPr txBox="1"/>
          <p:nvPr>
            <p:ph idx="1" type="body"/>
          </p:nvPr>
        </p:nvSpPr>
        <p:spPr>
          <a:xfrm>
            <a:off x="638825" y="2224500"/>
            <a:ext cx="4176600" cy="1021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t>Este operador solo asigna y a x, si x es null o undefined. Corroboremos esto mediante el siguiente ejemplo, donde tenemos un objeto dimensiones con el atributo altura, y que posteriormente recibirá un atributo ancho. </a:t>
            </a:r>
            <a:endParaRPr sz="1600"/>
          </a:p>
        </p:txBody>
      </p:sp>
      <p:pic>
        <p:nvPicPr>
          <p:cNvPr id="308" name="Google Shape;308;p37"/>
          <p:cNvPicPr preferRelativeResize="0"/>
          <p:nvPr/>
        </p:nvPicPr>
        <p:blipFill>
          <a:blip r:embed="rId3">
            <a:alphaModFix/>
          </a:blip>
          <a:stretch>
            <a:fillRect/>
          </a:stretch>
        </p:blipFill>
        <p:spPr>
          <a:xfrm>
            <a:off x="5225000" y="1569000"/>
            <a:ext cx="2943225" cy="1438275"/>
          </a:xfrm>
          <a:prstGeom prst="rect">
            <a:avLst/>
          </a:prstGeom>
          <a:noFill/>
          <a:ln>
            <a:noFill/>
          </a:ln>
        </p:spPr>
      </p:pic>
      <p:pic>
        <p:nvPicPr>
          <p:cNvPr id="309" name="Google Shape;309;p37"/>
          <p:cNvPicPr preferRelativeResize="0"/>
          <p:nvPr/>
        </p:nvPicPr>
        <p:blipFill>
          <a:blip r:embed="rId4">
            <a:alphaModFix/>
          </a:blip>
          <a:stretch>
            <a:fillRect/>
          </a:stretch>
        </p:blipFill>
        <p:spPr>
          <a:xfrm>
            <a:off x="4999800" y="3208350"/>
            <a:ext cx="3894601" cy="76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OPERADOR DE ENCADENAMIENTO OPCIONAL</a:t>
            </a:r>
            <a:endParaRPr sz="2600"/>
          </a:p>
        </p:txBody>
      </p:sp>
      <p:sp>
        <p:nvSpPr>
          <p:cNvPr id="315" name="Google Shape;315;p38"/>
          <p:cNvSpPr txBox="1"/>
          <p:nvPr>
            <p:ph idx="1" type="body"/>
          </p:nvPr>
        </p:nvSpPr>
        <p:spPr>
          <a:xfrm>
            <a:off x="400900" y="1043825"/>
            <a:ext cx="4517700" cy="3637500"/>
          </a:xfrm>
          <a:prstGeom prst="rect">
            <a:avLst/>
          </a:prstGeom>
          <a:ln cap="flat" cmpd="sng" w="28575">
            <a:solidFill>
              <a:srgbClr val="282828"/>
            </a:solidFill>
            <a:prstDash val="solid"/>
            <a:round/>
            <a:headEnd len="sm" w="sm" type="none"/>
            <a:tailEnd len="sm" w="sm" type="none"/>
          </a:ln>
        </p:spPr>
        <p:txBody>
          <a:bodyPr anchorCtr="0" anchor="ctr" bIns="182875" lIns="274300" spcFirstLastPara="1" rIns="274300" wrap="square" tIns="182875">
            <a:noAutofit/>
          </a:bodyPr>
          <a:lstStyle/>
          <a:p>
            <a:pPr indent="0" lvl="0" marL="0" rtl="0" algn="just">
              <a:spcBef>
                <a:spcPts val="0"/>
              </a:spcBef>
              <a:spcAft>
                <a:spcPts val="1600"/>
              </a:spcAft>
              <a:buNone/>
            </a:pPr>
            <a:r>
              <a:rPr lang="en" sz="1700"/>
              <a:t>El operador de encadenamiento opcional lo soluciona, permitiéndonos leer el valor de una propiedad ubicada en lo profundo de una cadena de objetos conectados, sin tener que verificar que cada referencia en la cadena sea válida. Éste se escribe con un signo de interrogación, seguido de un punto “?.”. Para evitar interrupciones en la ejecución de las aplicaciones, devuelve un valor undefined si se enfrenta con alguna irregularidad en la cadena de objetos</a:t>
            </a:r>
            <a:endParaRPr sz="1700"/>
          </a:p>
        </p:txBody>
      </p:sp>
      <p:pic>
        <p:nvPicPr>
          <p:cNvPr id="316" name="Google Shape;316;p38"/>
          <p:cNvPicPr preferRelativeResize="0"/>
          <p:nvPr/>
        </p:nvPicPr>
        <p:blipFill>
          <a:blip r:embed="rId3">
            <a:alphaModFix/>
          </a:blip>
          <a:stretch>
            <a:fillRect/>
          </a:stretch>
        </p:blipFill>
        <p:spPr>
          <a:xfrm>
            <a:off x="5388700" y="1211300"/>
            <a:ext cx="3238500" cy="1504950"/>
          </a:xfrm>
          <a:prstGeom prst="rect">
            <a:avLst/>
          </a:prstGeom>
          <a:noFill/>
          <a:ln>
            <a:noFill/>
          </a:ln>
        </p:spPr>
      </p:pic>
      <p:pic>
        <p:nvPicPr>
          <p:cNvPr id="317" name="Google Shape;317;p38"/>
          <p:cNvPicPr preferRelativeResize="0"/>
          <p:nvPr/>
        </p:nvPicPr>
        <p:blipFill>
          <a:blip r:embed="rId4">
            <a:alphaModFix/>
          </a:blip>
          <a:stretch>
            <a:fillRect/>
          </a:stretch>
        </p:blipFill>
        <p:spPr>
          <a:xfrm>
            <a:off x="5060575" y="2823250"/>
            <a:ext cx="3781699" cy="687575"/>
          </a:xfrm>
          <a:prstGeom prst="rect">
            <a:avLst/>
          </a:prstGeom>
          <a:noFill/>
          <a:ln>
            <a:noFill/>
          </a:ln>
        </p:spPr>
      </p:pic>
      <p:pic>
        <p:nvPicPr>
          <p:cNvPr id="318" name="Google Shape;318;p38"/>
          <p:cNvPicPr preferRelativeResize="0"/>
          <p:nvPr/>
        </p:nvPicPr>
        <p:blipFill>
          <a:blip r:embed="rId5">
            <a:alphaModFix/>
          </a:blip>
          <a:stretch>
            <a:fillRect/>
          </a:stretch>
        </p:blipFill>
        <p:spPr>
          <a:xfrm>
            <a:off x="5071000" y="3663225"/>
            <a:ext cx="3920600" cy="1243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9"/>
          <p:cNvSpPr txBox="1"/>
          <p:nvPr>
            <p:ph type="title"/>
          </p:nvPr>
        </p:nvSpPr>
        <p:spPr>
          <a:xfrm>
            <a:off x="720000" y="621146"/>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SYMBOLS</a:t>
            </a:r>
            <a:endParaRPr/>
          </a:p>
        </p:txBody>
      </p:sp>
      <p:sp>
        <p:nvSpPr>
          <p:cNvPr id="324" name="Google Shape;324;p39"/>
          <p:cNvSpPr txBox="1"/>
          <p:nvPr>
            <p:ph idx="1" type="body"/>
          </p:nvPr>
        </p:nvSpPr>
        <p:spPr>
          <a:xfrm>
            <a:off x="1257900" y="1223575"/>
            <a:ext cx="6628200" cy="1400700"/>
          </a:xfrm>
          <a:prstGeom prst="rect">
            <a:avLst/>
          </a:prstGeom>
        </p:spPr>
        <p:txBody>
          <a:bodyPr anchorCtr="0" anchor="t" bIns="182875" lIns="274300" spcFirstLastPara="1" rIns="274300" wrap="square" tIns="182875">
            <a:noAutofit/>
          </a:bodyPr>
          <a:lstStyle/>
          <a:p>
            <a:pPr indent="-336550" lvl="0" marL="457200" rtl="0" algn="l">
              <a:spcBef>
                <a:spcPts val="0"/>
              </a:spcBef>
              <a:spcAft>
                <a:spcPts val="0"/>
              </a:spcAft>
              <a:buClr>
                <a:schemeClr val="accent4"/>
              </a:buClr>
              <a:buSzPts val="1700"/>
              <a:buChar char="❏"/>
            </a:pPr>
            <a:r>
              <a:rPr lang="en" sz="1500"/>
              <a:t> Son un tipo de dato primitivo como: number, bigint, boolean, undefined, y null. Y pueden ser empleados como identificadores de propiedades de un objeto; este es su propósito principal, aunque existen otros casos de uso.</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pic>
        <p:nvPicPr>
          <p:cNvPr id="325" name="Google Shape;325;p39"/>
          <p:cNvPicPr preferRelativeResize="0"/>
          <p:nvPr/>
        </p:nvPicPr>
        <p:blipFill>
          <a:blip r:embed="rId3">
            <a:alphaModFix/>
          </a:blip>
          <a:stretch>
            <a:fillRect/>
          </a:stretch>
        </p:blipFill>
        <p:spPr>
          <a:xfrm>
            <a:off x="1697384" y="2465725"/>
            <a:ext cx="5041841" cy="888900"/>
          </a:xfrm>
          <a:prstGeom prst="rect">
            <a:avLst/>
          </a:prstGeom>
          <a:noFill/>
          <a:ln>
            <a:noFill/>
          </a:ln>
        </p:spPr>
      </p:pic>
      <p:pic>
        <p:nvPicPr>
          <p:cNvPr id="326" name="Google Shape;326;p39"/>
          <p:cNvPicPr preferRelativeResize="0"/>
          <p:nvPr/>
        </p:nvPicPr>
        <p:blipFill>
          <a:blip r:embed="rId4">
            <a:alphaModFix/>
          </a:blip>
          <a:stretch>
            <a:fillRect/>
          </a:stretch>
        </p:blipFill>
        <p:spPr>
          <a:xfrm>
            <a:off x="1697375" y="3354625"/>
            <a:ext cx="5041851" cy="834210"/>
          </a:xfrm>
          <a:prstGeom prst="rect">
            <a:avLst/>
          </a:prstGeom>
          <a:noFill/>
          <a:ln>
            <a:noFill/>
          </a:ln>
        </p:spPr>
      </p:pic>
      <p:pic>
        <p:nvPicPr>
          <p:cNvPr id="327" name="Google Shape;327;p39"/>
          <p:cNvPicPr preferRelativeResize="0"/>
          <p:nvPr/>
        </p:nvPicPr>
        <p:blipFill>
          <a:blip r:embed="rId5">
            <a:alphaModFix/>
          </a:blip>
          <a:stretch>
            <a:fillRect/>
          </a:stretch>
        </p:blipFill>
        <p:spPr>
          <a:xfrm>
            <a:off x="6891625" y="2776675"/>
            <a:ext cx="1466850" cy="981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ph type="title"/>
          </p:nvPr>
        </p:nvSpPr>
        <p:spPr>
          <a:xfrm>
            <a:off x="500625" y="1848575"/>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Investigacion PROXY</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720000" y="539996"/>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MÉTODOS DEL PROTOTIPO STRING </a:t>
            </a:r>
            <a:endParaRPr/>
          </a:p>
        </p:txBody>
      </p:sp>
      <p:sp>
        <p:nvSpPr>
          <p:cNvPr id="249" name="Google Shape;249;p29"/>
          <p:cNvSpPr txBox="1"/>
          <p:nvPr>
            <p:ph idx="1" type="body"/>
          </p:nvPr>
        </p:nvSpPr>
        <p:spPr>
          <a:xfrm>
            <a:off x="720000" y="1184133"/>
            <a:ext cx="7704000" cy="33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Comenzando con los nuevos métodos del prototipo String, existen 3 muy interesantes que revisaremos a continuación: </a:t>
            </a:r>
            <a:endParaRPr sz="1500"/>
          </a:p>
          <a:p>
            <a:pPr indent="0" lvl="0" marL="0" rtl="0" algn="l">
              <a:spcBef>
                <a:spcPts val="1600"/>
              </a:spcBef>
              <a:spcAft>
                <a:spcPts val="0"/>
              </a:spcAft>
              <a:buNone/>
            </a:pPr>
            <a:r>
              <a:rPr lang="en" sz="2200"/>
              <a:t>- String.prototype.replaceAll()</a:t>
            </a:r>
            <a:endParaRPr sz="2200"/>
          </a:p>
          <a:p>
            <a:pPr indent="0" lvl="0" marL="0" rtl="0" algn="l">
              <a:spcBef>
                <a:spcPts val="1600"/>
              </a:spcBef>
              <a:spcAft>
                <a:spcPts val="0"/>
              </a:spcAft>
              <a:buNone/>
            </a:pPr>
            <a:r>
              <a:rPr lang="en" sz="2200"/>
              <a:t> - String.prototype.trimStart()</a:t>
            </a:r>
            <a:endParaRPr sz="2200"/>
          </a:p>
          <a:p>
            <a:pPr indent="0" lvl="0" marL="0" rtl="0" algn="l">
              <a:spcBef>
                <a:spcPts val="1600"/>
              </a:spcBef>
              <a:spcAft>
                <a:spcPts val="0"/>
              </a:spcAft>
              <a:buNone/>
            </a:pPr>
            <a:r>
              <a:rPr lang="en" sz="2200"/>
              <a:t> - String.prototype.</a:t>
            </a:r>
            <a:r>
              <a:rPr lang="en" sz="2200"/>
              <a:t>trimEnd</a:t>
            </a:r>
            <a:r>
              <a:rPr lang="en" sz="2200"/>
              <a:t>() </a:t>
            </a:r>
            <a:endParaRPr sz="2200"/>
          </a:p>
          <a:p>
            <a:pPr indent="0" lvl="0" marL="0" rtl="0" algn="l">
              <a:spcBef>
                <a:spcPts val="1600"/>
              </a:spcBef>
              <a:spcAft>
                <a:spcPts val="16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nvSpPr>
        <p:spPr>
          <a:xfrm>
            <a:off x="351300" y="809350"/>
            <a:ext cx="8441400" cy="244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Didact Gothic"/>
                <a:ea typeface="Didact Gothic"/>
                <a:cs typeface="Didact Gothic"/>
                <a:sym typeface="Didact Gothic"/>
              </a:rPr>
              <a:t>El primer método nos ayuda a reemplazar un texto específico, siempre que esté presente en una cadena, mientras que los otros dos nos ayudan a administrar los espacios en blanco que se encuentran en nuestras cadenas. Aunque a primera vista pueden parecer tareas muy fáciles de desarrollar, el objetivo de utilizarlos es apreciar cómo ES.NEXT las ha simplificado. Empezaremos viendo cómo usar el primer método.</a:t>
            </a:r>
            <a:endParaRPr sz="1500">
              <a:solidFill>
                <a:schemeClr val="dk1"/>
              </a:solidFill>
              <a:latin typeface="Didact Gothic"/>
              <a:ea typeface="Didact Gothic"/>
              <a:cs typeface="Didact Gothic"/>
              <a:sym typeface="Didact Gothic"/>
            </a:endParaRPr>
          </a:p>
          <a:p>
            <a:pPr indent="0" lvl="0" marL="0" rtl="0" algn="l">
              <a:spcBef>
                <a:spcPts val="1600"/>
              </a:spcBef>
              <a:spcAft>
                <a:spcPts val="0"/>
              </a:spcAft>
              <a:buNone/>
            </a:pPr>
            <a:r>
              <a:t/>
            </a:r>
            <a:endParaRPr sz="1500">
              <a:solidFill>
                <a:schemeClr val="dk1"/>
              </a:solidFill>
              <a:latin typeface="Didact Gothic"/>
              <a:ea typeface="Didact Gothic"/>
              <a:cs typeface="Didact Gothic"/>
              <a:sym typeface="Didact Gothic"/>
            </a:endParaRPr>
          </a:p>
          <a:p>
            <a:pPr indent="0" lvl="0" marL="0" rtl="0" algn="l">
              <a:spcBef>
                <a:spcPts val="1600"/>
              </a:spcBef>
              <a:spcAft>
                <a:spcPts val="1600"/>
              </a:spcAft>
              <a:buNone/>
            </a:pPr>
            <a:r>
              <a:rPr lang="en" sz="1500">
                <a:solidFill>
                  <a:schemeClr val="dk1"/>
                </a:solidFill>
                <a:latin typeface="Didact Gothic"/>
                <a:ea typeface="Didact Gothic"/>
                <a:cs typeface="Didact Gothic"/>
                <a:sym typeface="Didact Gothic"/>
              </a:rPr>
              <a:t>El método replaceAll() filtra por toda una cadena, y reemplaza algunos elementos según los argumentos pasados al método. Éste tiene la siguiente sintaxis:</a:t>
            </a:r>
            <a:endParaRPr sz="1500">
              <a:solidFill>
                <a:schemeClr val="dk1"/>
              </a:solidFill>
              <a:latin typeface="Didact Gothic"/>
              <a:ea typeface="Didact Gothic"/>
              <a:cs typeface="Didact Gothic"/>
              <a:sym typeface="Didact Gothic"/>
            </a:endParaRPr>
          </a:p>
        </p:txBody>
      </p:sp>
      <p:pic>
        <p:nvPicPr>
          <p:cNvPr id="255" name="Google Shape;255;p30"/>
          <p:cNvPicPr preferRelativeResize="0"/>
          <p:nvPr/>
        </p:nvPicPr>
        <p:blipFill>
          <a:blip r:embed="rId3">
            <a:alphaModFix/>
          </a:blip>
          <a:stretch>
            <a:fillRect/>
          </a:stretch>
        </p:blipFill>
        <p:spPr>
          <a:xfrm>
            <a:off x="795350" y="3251650"/>
            <a:ext cx="5257800" cy="428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720000" y="539996"/>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
          <p:cNvSpPr txBox="1"/>
          <p:nvPr/>
        </p:nvSpPr>
        <p:spPr>
          <a:xfrm>
            <a:off x="378200" y="1195125"/>
            <a:ext cx="78969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Ahora veremos 2 funciones simples, las cuales nos permiten recortar los espacios en blanco en nuestras cadenas. Éstas son: trimStart(), que elimina los espacios en blanco que se encuentran al comienzo de una cadena; y trimEnd(), que elimina los espacios en blanco que se encuentran al final de una cadena. La sintaxis de la primera función es: 1 let nuevoString = stringOriginal</a:t>
            </a:r>
            <a:endParaRPr sz="600"/>
          </a:p>
        </p:txBody>
      </p:sp>
      <p:pic>
        <p:nvPicPr>
          <p:cNvPr id="262" name="Google Shape;262;p31"/>
          <p:cNvPicPr preferRelativeResize="0"/>
          <p:nvPr/>
        </p:nvPicPr>
        <p:blipFill>
          <a:blip r:embed="rId3">
            <a:alphaModFix/>
          </a:blip>
          <a:stretch>
            <a:fillRect/>
          </a:stretch>
        </p:blipFill>
        <p:spPr>
          <a:xfrm>
            <a:off x="492800" y="3317850"/>
            <a:ext cx="3857625" cy="1152525"/>
          </a:xfrm>
          <a:prstGeom prst="rect">
            <a:avLst/>
          </a:prstGeom>
          <a:noFill/>
          <a:ln>
            <a:noFill/>
          </a:ln>
        </p:spPr>
      </p:pic>
      <p:pic>
        <p:nvPicPr>
          <p:cNvPr id="263" name="Google Shape;263;p31"/>
          <p:cNvPicPr preferRelativeResize="0"/>
          <p:nvPr/>
        </p:nvPicPr>
        <p:blipFill>
          <a:blip r:embed="rId4">
            <a:alphaModFix/>
          </a:blip>
          <a:stretch>
            <a:fillRect/>
          </a:stretch>
        </p:blipFill>
        <p:spPr>
          <a:xfrm>
            <a:off x="4568625" y="3317850"/>
            <a:ext cx="4098575" cy="111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2"/>
          <p:cNvPicPr preferRelativeResize="0"/>
          <p:nvPr/>
        </p:nvPicPr>
        <p:blipFill>
          <a:blip r:embed="rId3">
            <a:alphaModFix/>
          </a:blip>
          <a:stretch>
            <a:fillRect/>
          </a:stretch>
        </p:blipFill>
        <p:spPr>
          <a:xfrm>
            <a:off x="795350" y="893675"/>
            <a:ext cx="4276725" cy="1266825"/>
          </a:xfrm>
          <a:prstGeom prst="rect">
            <a:avLst/>
          </a:prstGeom>
          <a:noFill/>
          <a:ln>
            <a:noFill/>
          </a:ln>
        </p:spPr>
      </p:pic>
      <p:pic>
        <p:nvPicPr>
          <p:cNvPr id="269" name="Google Shape;269;p32"/>
          <p:cNvPicPr preferRelativeResize="0"/>
          <p:nvPr/>
        </p:nvPicPr>
        <p:blipFill>
          <a:blip r:embed="rId4">
            <a:alphaModFix/>
          </a:blip>
          <a:stretch>
            <a:fillRect/>
          </a:stretch>
        </p:blipFill>
        <p:spPr>
          <a:xfrm>
            <a:off x="3889000" y="2388550"/>
            <a:ext cx="4419600" cy="1190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3"/>
          <p:cNvSpPr txBox="1"/>
          <p:nvPr>
            <p:ph type="title"/>
          </p:nvPr>
        </p:nvSpPr>
        <p:spPr>
          <a:xfrm>
            <a:off x="720000" y="539996"/>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SEPARADOR NUMÉRICO</a:t>
            </a:r>
            <a:endParaRPr/>
          </a:p>
        </p:txBody>
      </p:sp>
      <p:sp>
        <p:nvSpPr>
          <p:cNvPr id="275" name="Google Shape;275;p33"/>
          <p:cNvSpPr txBox="1"/>
          <p:nvPr>
            <p:ph idx="1" type="body"/>
          </p:nvPr>
        </p:nvSpPr>
        <p:spPr>
          <a:xfrm>
            <a:off x="652350" y="1669925"/>
            <a:ext cx="3966900" cy="2205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1000"/>
              </a:spcAft>
              <a:buSzPts val="1800"/>
              <a:buChar char="❏"/>
            </a:pPr>
            <a:r>
              <a:rPr lang="en" sz="1600"/>
              <a:t>Los literales numéricos grandes son difíciles de analizar rápidamente para el ojo humano, especialmente cuando hay muchos dígitos repetidos. El separador numérico permite crear una separación visual entre grupos de dígitos, utilizando guiones bajos “ _ “ como separadores.</a:t>
            </a:r>
            <a:endParaRPr sz="1600"/>
          </a:p>
        </p:txBody>
      </p:sp>
      <p:pic>
        <p:nvPicPr>
          <p:cNvPr id="276" name="Google Shape;276;p33"/>
          <p:cNvPicPr preferRelativeResize="0"/>
          <p:nvPr/>
        </p:nvPicPr>
        <p:blipFill>
          <a:blip r:embed="rId3">
            <a:alphaModFix/>
          </a:blip>
          <a:stretch>
            <a:fillRect/>
          </a:stretch>
        </p:blipFill>
        <p:spPr>
          <a:xfrm>
            <a:off x="4915375" y="2162921"/>
            <a:ext cx="3705225" cy="295275"/>
          </a:xfrm>
          <a:prstGeom prst="rect">
            <a:avLst/>
          </a:prstGeom>
          <a:noFill/>
          <a:ln>
            <a:noFill/>
          </a:ln>
        </p:spPr>
      </p:pic>
      <p:pic>
        <p:nvPicPr>
          <p:cNvPr id="277" name="Google Shape;277;p33"/>
          <p:cNvPicPr preferRelativeResize="0"/>
          <p:nvPr/>
        </p:nvPicPr>
        <p:blipFill>
          <a:blip r:embed="rId4">
            <a:alphaModFix/>
          </a:blip>
          <a:stretch>
            <a:fillRect/>
          </a:stretch>
        </p:blipFill>
        <p:spPr>
          <a:xfrm>
            <a:off x="4771650" y="2717946"/>
            <a:ext cx="4219950" cy="313645"/>
          </a:xfrm>
          <a:prstGeom prst="rect">
            <a:avLst/>
          </a:prstGeom>
          <a:noFill/>
          <a:ln>
            <a:noFill/>
          </a:ln>
        </p:spPr>
      </p:pic>
      <p:pic>
        <p:nvPicPr>
          <p:cNvPr id="278" name="Google Shape;278;p33"/>
          <p:cNvPicPr preferRelativeResize="0"/>
          <p:nvPr/>
        </p:nvPicPr>
        <p:blipFill>
          <a:blip r:embed="rId5">
            <a:alphaModFix/>
          </a:blip>
          <a:stretch>
            <a:fillRect/>
          </a:stretch>
        </p:blipFill>
        <p:spPr>
          <a:xfrm>
            <a:off x="5919600" y="3516816"/>
            <a:ext cx="1924050" cy="76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title"/>
          </p:nvPr>
        </p:nvSpPr>
        <p:spPr>
          <a:xfrm>
            <a:off x="720000" y="1304250"/>
            <a:ext cx="38385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OPERADOR DE FUSIÓN NULA </a:t>
            </a:r>
            <a:endParaRPr sz="2600"/>
          </a:p>
        </p:txBody>
      </p:sp>
      <p:sp>
        <p:nvSpPr>
          <p:cNvPr id="284" name="Google Shape;284;p34"/>
          <p:cNvSpPr txBox="1"/>
          <p:nvPr>
            <p:ph idx="1" type="body"/>
          </p:nvPr>
        </p:nvSpPr>
        <p:spPr>
          <a:xfrm>
            <a:off x="638825" y="2224500"/>
            <a:ext cx="4176600" cy="1021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t>Escrito como 2 signos de interrogación (??), es un operador lógico que devuelve el operando del lado derecho cuando el del lado izquierdo es nulo o indefinido y, de lo contrario, devuelve el operando del lado izquierdo</a:t>
            </a:r>
            <a:endParaRPr sz="1600"/>
          </a:p>
        </p:txBody>
      </p:sp>
      <p:pic>
        <p:nvPicPr>
          <p:cNvPr id="285" name="Google Shape;285;p34"/>
          <p:cNvPicPr preferRelativeResize="0"/>
          <p:nvPr/>
        </p:nvPicPr>
        <p:blipFill>
          <a:blip r:embed="rId3">
            <a:alphaModFix/>
          </a:blip>
          <a:stretch>
            <a:fillRect/>
          </a:stretch>
        </p:blipFill>
        <p:spPr>
          <a:xfrm>
            <a:off x="4982950" y="1249175"/>
            <a:ext cx="3924300" cy="1647825"/>
          </a:xfrm>
          <a:prstGeom prst="rect">
            <a:avLst/>
          </a:prstGeom>
          <a:noFill/>
          <a:ln>
            <a:noFill/>
          </a:ln>
        </p:spPr>
      </p:pic>
      <p:pic>
        <p:nvPicPr>
          <p:cNvPr id="286" name="Google Shape;286;p34"/>
          <p:cNvPicPr preferRelativeResize="0"/>
          <p:nvPr/>
        </p:nvPicPr>
        <p:blipFill>
          <a:blip r:embed="rId4">
            <a:alphaModFix/>
          </a:blip>
          <a:stretch>
            <a:fillRect/>
          </a:stretch>
        </p:blipFill>
        <p:spPr>
          <a:xfrm>
            <a:off x="4982950" y="3058350"/>
            <a:ext cx="1600200" cy="1352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720000" y="1304250"/>
            <a:ext cx="38385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OPERADORES LÓGICOS DE ASIGNACIÓN</a:t>
            </a:r>
            <a:endParaRPr sz="2600"/>
          </a:p>
        </p:txBody>
      </p:sp>
      <p:sp>
        <p:nvSpPr>
          <p:cNvPr id="292" name="Google Shape;292;p35"/>
          <p:cNvSpPr txBox="1"/>
          <p:nvPr>
            <p:ph idx="1" type="body"/>
          </p:nvPr>
        </p:nvSpPr>
        <p:spPr>
          <a:xfrm>
            <a:off x="638825" y="2224500"/>
            <a:ext cx="4176600" cy="1021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t>Hay</a:t>
            </a:r>
            <a:r>
              <a:rPr lang="en" sz="1600"/>
              <a:t> nuevos que son de asignación, lo que se refiere a que pueden evaluar entre dos valores para ser utilizado en una variable. Empecemos con el operador lógico de asignación OR (||=).</a:t>
            </a:r>
            <a:endParaRPr sz="1600"/>
          </a:p>
        </p:txBody>
      </p:sp>
      <p:pic>
        <p:nvPicPr>
          <p:cNvPr id="293" name="Google Shape;293;p35"/>
          <p:cNvPicPr preferRelativeResize="0"/>
          <p:nvPr/>
        </p:nvPicPr>
        <p:blipFill>
          <a:blip r:embed="rId3">
            <a:alphaModFix/>
          </a:blip>
          <a:stretch>
            <a:fillRect/>
          </a:stretch>
        </p:blipFill>
        <p:spPr>
          <a:xfrm>
            <a:off x="5156925" y="1914800"/>
            <a:ext cx="3155262" cy="194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720000" y="1304250"/>
            <a:ext cx="38385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OPERADORES LÓGICOS DE ASIGNACIÓN</a:t>
            </a:r>
            <a:endParaRPr sz="2600"/>
          </a:p>
        </p:txBody>
      </p:sp>
      <p:sp>
        <p:nvSpPr>
          <p:cNvPr id="299" name="Google Shape;299;p36"/>
          <p:cNvSpPr txBox="1"/>
          <p:nvPr>
            <p:ph idx="1" type="body"/>
          </p:nvPr>
        </p:nvSpPr>
        <p:spPr>
          <a:xfrm>
            <a:off x="638825" y="2224500"/>
            <a:ext cx="4176600" cy="1021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t>Ahora revisaremos el operador lógico de asignación AND &amp;&amp;=. Éste tiene la funcionalidad inversa del ||=, solo asignando y a x, si x es Truthy.</a:t>
            </a:r>
            <a:endParaRPr sz="1600"/>
          </a:p>
        </p:txBody>
      </p:sp>
      <p:pic>
        <p:nvPicPr>
          <p:cNvPr id="300" name="Google Shape;300;p36"/>
          <p:cNvPicPr preferRelativeResize="0"/>
          <p:nvPr/>
        </p:nvPicPr>
        <p:blipFill>
          <a:blip r:embed="rId3">
            <a:alphaModFix/>
          </a:blip>
          <a:stretch>
            <a:fillRect/>
          </a:stretch>
        </p:blipFill>
        <p:spPr>
          <a:xfrm>
            <a:off x="5159750" y="1613625"/>
            <a:ext cx="3081153" cy="1592400"/>
          </a:xfrm>
          <a:prstGeom prst="rect">
            <a:avLst/>
          </a:prstGeom>
          <a:noFill/>
          <a:ln>
            <a:noFill/>
          </a:ln>
        </p:spPr>
      </p:pic>
      <p:pic>
        <p:nvPicPr>
          <p:cNvPr id="301" name="Google Shape;301;p36"/>
          <p:cNvPicPr preferRelativeResize="0"/>
          <p:nvPr/>
        </p:nvPicPr>
        <p:blipFill>
          <a:blip r:embed="rId4">
            <a:alphaModFix/>
          </a:blip>
          <a:stretch>
            <a:fillRect/>
          </a:stretch>
        </p:blipFill>
        <p:spPr>
          <a:xfrm>
            <a:off x="2224925" y="3489475"/>
            <a:ext cx="5876925" cy="828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nology Bundle by Slidesgo">
  <a:themeElements>
    <a:clrScheme name="Simple Light">
      <a:dk1>
        <a:srgbClr val="202237"/>
      </a:dk1>
      <a:lt1>
        <a:srgbClr val="FFFFFF"/>
      </a:lt1>
      <a:dk2>
        <a:srgbClr val="252A51"/>
      </a:dk2>
      <a:lt2>
        <a:srgbClr val="F1E0DA"/>
      </a:lt2>
      <a:accent1>
        <a:srgbClr val="D6C3BD"/>
      </a:accent1>
      <a:accent2>
        <a:srgbClr val="EFEFEF"/>
      </a:accent2>
      <a:accent3>
        <a:srgbClr val="E8A19D"/>
      </a:accent3>
      <a:accent4>
        <a:srgbClr val="FF2C58"/>
      </a:accent4>
      <a:accent5>
        <a:srgbClr val="A00A35"/>
      </a:accent5>
      <a:accent6>
        <a:srgbClr val="630216"/>
      </a:accent6>
      <a:hlink>
        <a:srgbClr val="2022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0C3E9FC-A4BA-40A6-96AF-69C30ED56EB8}"/>
</file>

<file path=customXml/itemProps2.xml><?xml version="1.0" encoding="utf-8"?>
<ds:datastoreItem xmlns:ds="http://schemas.openxmlformats.org/officeDocument/2006/customXml" ds:itemID="{1355BC99-8A31-44AC-838D-47E6F5D2D7BD}"/>
</file>

<file path=customXml/itemProps3.xml><?xml version="1.0" encoding="utf-8"?>
<ds:datastoreItem xmlns:ds="http://schemas.openxmlformats.org/officeDocument/2006/customXml" ds:itemID="{07635C55-ED12-4D82-A128-FC5BB9166892}"/>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